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69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2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5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A99D-9637-4627-BDDD-43ADAC3E8716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2055-6AB4-466D-8009-F7AFCEE8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0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Tophat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Jiankui</a:t>
            </a:r>
            <a:r>
              <a:rPr lang="en-US" altLang="zh-CN" dirty="0" smtClean="0"/>
              <a:t>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428625"/>
            <a:ext cx="90392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91440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9229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7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8125"/>
            <a:ext cx="83248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13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763"/>
            <a:ext cx="83058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5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09575"/>
            <a:ext cx="83439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4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7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6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535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7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8353425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7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229725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89916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7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09550"/>
            <a:ext cx="85153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28675"/>
            <a:ext cx="8763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4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34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32656"/>
            <a:ext cx="4807619" cy="610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9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全屏显示(4:3)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Tophat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dpcuser</dc:creator>
  <cp:lastModifiedBy>dpcuser</cp:lastModifiedBy>
  <cp:revision>2</cp:revision>
  <dcterms:created xsi:type="dcterms:W3CDTF">2015-05-21T14:14:58Z</dcterms:created>
  <dcterms:modified xsi:type="dcterms:W3CDTF">2015-05-21T14:37:54Z</dcterms:modified>
</cp:coreProperties>
</file>