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7E0B-3249-47AD-A822-B1D9BCA6D5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06CB-A12F-48B3-AA75-8630D7E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Bias in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Jiankui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6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934325" cy="49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6805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2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0295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" y="1219200"/>
            <a:ext cx="8957577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5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" y="914400"/>
            <a:ext cx="875129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1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04184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9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40184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4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69751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72600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0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72984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5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474536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91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79899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03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06098" cy="57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6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08770"/>
            <a:ext cx="7677150" cy="465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0801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9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50856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90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10475" cy="501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50854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56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90742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8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"/>
            <a:ext cx="847231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5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Macintosh PowerPoint</Application>
  <PresentationFormat>全屏显示(4:3)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Bias in RNA-seq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He Jiankui</cp:lastModifiedBy>
  <cp:revision>3</cp:revision>
  <dcterms:created xsi:type="dcterms:W3CDTF">2015-05-29T01:46:24Z</dcterms:created>
  <dcterms:modified xsi:type="dcterms:W3CDTF">2016-04-26T14:13:08Z</dcterms:modified>
</cp:coreProperties>
</file>