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5A63-E626-4B07-90D6-A48D0AC7EA58}" type="datetimeFigureOut">
              <a:rPr lang="en-US" smtClean="0"/>
              <a:t>2015-4-3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BA3E-3E5F-432D-8778-6C3520E18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63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5A63-E626-4B07-90D6-A48D0AC7EA58}" type="datetimeFigureOut">
              <a:rPr lang="en-US" smtClean="0"/>
              <a:t>2015-4-3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BA3E-3E5F-432D-8778-6C3520E18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65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5A63-E626-4B07-90D6-A48D0AC7EA58}" type="datetimeFigureOut">
              <a:rPr lang="en-US" smtClean="0"/>
              <a:t>2015-4-3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BA3E-3E5F-432D-8778-6C3520E18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12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5A63-E626-4B07-90D6-A48D0AC7EA58}" type="datetimeFigureOut">
              <a:rPr lang="en-US" smtClean="0"/>
              <a:t>2015-4-3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BA3E-3E5F-432D-8778-6C3520E18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99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5A63-E626-4B07-90D6-A48D0AC7EA58}" type="datetimeFigureOut">
              <a:rPr lang="en-US" smtClean="0"/>
              <a:t>2015-4-3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BA3E-3E5F-432D-8778-6C3520E18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62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5A63-E626-4B07-90D6-A48D0AC7EA58}" type="datetimeFigureOut">
              <a:rPr lang="en-US" smtClean="0"/>
              <a:t>2015-4-3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BA3E-3E5F-432D-8778-6C3520E18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1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5A63-E626-4B07-90D6-A48D0AC7EA58}" type="datetimeFigureOut">
              <a:rPr lang="en-US" smtClean="0"/>
              <a:t>2015-4-3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BA3E-3E5F-432D-8778-6C3520E18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02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5A63-E626-4B07-90D6-A48D0AC7EA58}" type="datetimeFigureOut">
              <a:rPr lang="en-US" smtClean="0"/>
              <a:t>2015-4-3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BA3E-3E5F-432D-8778-6C3520E18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39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5A63-E626-4B07-90D6-A48D0AC7EA58}" type="datetimeFigureOut">
              <a:rPr lang="en-US" smtClean="0"/>
              <a:t>2015-4-3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BA3E-3E5F-432D-8778-6C3520E18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96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5A63-E626-4B07-90D6-A48D0AC7EA58}" type="datetimeFigureOut">
              <a:rPr lang="en-US" smtClean="0"/>
              <a:t>2015-4-3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BA3E-3E5F-432D-8778-6C3520E18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91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5A63-E626-4B07-90D6-A48D0AC7EA58}" type="datetimeFigureOut">
              <a:rPr lang="en-US" smtClean="0"/>
              <a:t>2015-4-3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BA3E-3E5F-432D-8778-6C3520E18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47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E5A63-E626-4B07-90D6-A48D0AC7EA58}" type="datetimeFigureOut">
              <a:rPr lang="en-US" smtClean="0"/>
              <a:t>2015-4-3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9BA3E-3E5F-432D-8778-6C3520E18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083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SAM format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Jiankui He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0" y="6400800"/>
            <a:ext cx="2943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PPT from </a:t>
            </a:r>
            <a:r>
              <a:rPr lang="en-US" dirty="0" err="1" smtClean="0"/>
              <a:t>Istvan</a:t>
            </a:r>
            <a:r>
              <a:rPr lang="en-US" dirty="0" smtClean="0"/>
              <a:t> Albert at PSU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413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04800"/>
            <a:ext cx="7558967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2410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304800"/>
            <a:ext cx="7667625" cy="600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7197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381000"/>
            <a:ext cx="7730783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4003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1000"/>
            <a:ext cx="7509945" cy="564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2494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1000"/>
            <a:ext cx="8162925" cy="5957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369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85800"/>
            <a:ext cx="7968426" cy="588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506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33400"/>
            <a:ext cx="7696200" cy="5969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30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8410990" cy="627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766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33400"/>
            <a:ext cx="7120828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827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7905750" cy="5910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968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"/>
            <a:ext cx="8029575" cy="6268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29440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14400"/>
            <a:ext cx="7399962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044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33399"/>
            <a:ext cx="7543800" cy="5939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9258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81000"/>
            <a:ext cx="7381875" cy="5838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0864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57200"/>
            <a:ext cx="7315200" cy="5543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574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3705"/>
            <a:ext cx="8382000" cy="6350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4883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63118"/>
            <a:ext cx="7051408" cy="562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9227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09600"/>
            <a:ext cx="7239000" cy="5149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4391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57200"/>
            <a:ext cx="6553200" cy="5089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9672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10</Words>
  <Application>Microsoft Office PowerPoint</Application>
  <PresentationFormat>On-screen Show (4:3)</PresentationFormat>
  <Paragraphs>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SAM format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Jiankui He</dc:creator>
  <cp:lastModifiedBy>Jiankui He</cp:lastModifiedBy>
  <cp:revision>2</cp:revision>
  <dcterms:created xsi:type="dcterms:W3CDTF">2015-04-03T03:02:43Z</dcterms:created>
  <dcterms:modified xsi:type="dcterms:W3CDTF">2015-04-03T03:15:05Z</dcterms:modified>
</cp:coreProperties>
</file>