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AD00-A78A-452C-BE12-7DF8C4AD3980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8D97-6EBF-43C8-A60C-DFC5C0D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Jiankui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64008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PPT from </a:t>
            </a:r>
            <a:r>
              <a:rPr lang="en-US" dirty="0" err="1" smtClean="0"/>
              <a:t>Istvan</a:t>
            </a:r>
            <a:r>
              <a:rPr lang="en-US" dirty="0" smtClean="0"/>
              <a:t> Albert at PSU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0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8" y="381000"/>
            <a:ext cx="7267852" cy="557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13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74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91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926527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5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6629597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762750" cy="521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8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861742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90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4858"/>
            <a:ext cx="7400925" cy="558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2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267575" cy="557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4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7324725" cy="535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27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874082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23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509973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32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01844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83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On-screen Show (4:3)</PresentationFormat>
  <Paragraphs>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Samtools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Samtools</dc:title>
  <dc:creator>Jiankui He</dc:creator>
  <cp:lastModifiedBy>Jiankui He</cp:lastModifiedBy>
  <cp:revision>1</cp:revision>
  <dcterms:created xsi:type="dcterms:W3CDTF">2015-04-03T03:17:46Z</dcterms:created>
  <dcterms:modified xsi:type="dcterms:W3CDTF">2015-04-03T03:23:28Z</dcterms:modified>
</cp:coreProperties>
</file>