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419E-16E9-4364-A83A-7619CC6A6413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078-7F46-42D0-B174-1CAEAF1D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486650" cy="598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87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591425" cy="60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6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600172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19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248922" cy="56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09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8"/>
            <a:ext cx="92011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63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3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60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83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0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86925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7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57150"/>
            <a:ext cx="8905875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67700" cy="612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499296" cy="525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97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601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54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Jiankui He</dc:creator>
  <cp:lastModifiedBy>Jiankui He</cp:lastModifiedBy>
  <cp:revision>2</cp:revision>
  <dcterms:created xsi:type="dcterms:W3CDTF">2015-04-16T07:23:13Z</dcterms:created>
  <dcterms:modified xsi:type="dcterms:W3CDTF">2015-04-16T07:29:01Z</dcterms:modified>
</cp:coreProperties>
</file>