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02C1-907A-4C44-A00A-252F4272FA7C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3783-82D2-4585-86A9-C2E985A2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8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02C1-907A-4C44-A00A-252F4272FA7C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3783-82D2-4585-86A9-C2E985A2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1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02C1-907A-4C44-A00A-252F4272FA7C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3783-82D2-4585-86A9-C2E985A2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9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02C1-907A-4C44-A00A-252F4272FA7C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3783-82D2-4585-86A9-C2E985A2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02C1-907A-4C44-A00A-252F4272FA7C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3783-82D2-4585-86A9-C2E985A2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02C1-907A-4C44-A00A-252F4272FA7C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3783-82D2-4585-86A9-C2E985A2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2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02C1-907A-4C44-A00A-252F4272FA7C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3783-82D2-4585-86A9-C2E985A2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02C1-907A-4C44-A00A-252F4272FA7C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3783-82D2-4585-86A9-C2E985A2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02C1-907A-4C44-A00A-252F4272FA7C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3783-82D2-4585-86A9-C2E985A2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02C1-907A-4C44-A00A-252F4272FA7C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3783-82D2-4585-86A9-C2E985A2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02C1-907A-4C44-A00A-252F4272FA7C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3783-82D2-4585-86A9-C2E985A2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02C1-907A-4C44-A00A-252F4272FA7C}" type="datetimeFigureOut">
              <a:rPr lang="en-US" smtClean="0"/>
              <a:t>2015-4-16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43783-82D2-4585-86A9-C2E985A20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153400" cy="505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071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124700" cy="515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1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55557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35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7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7065839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94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23277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09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719887" cy="529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98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6718992" cy="488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67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305675" cy="543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78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9134986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36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" y="762000"/>
            <a:ext cx="915331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22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434456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61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Jiankui He</dc:creator>
  <cp:lastModifiedBy>Jiankui He</cp:lastModifiedBy>
  <cp:revision>2</cp:revision>
  <dcterms:created xsi:type="dcterms:W3CDTF">2015-04-16T07:36:40Z</dcterms:created>
  <dcterms:modified xsi:type="dcterms:W3CDTF">2015-04-16T07:50:47Z</dcterms:modified>
</cp:coreProperties>
</file>