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9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1325-441D-4BB5-9DB6-4B9561EB1DB4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2398-43F2-4B50-860D-CC7CE6C1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458200" cy="605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08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670340"/>
            <a:ext cx="7629525" cy="522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81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37214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2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886700" cy="586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71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576"/>
            <a:ext cx="7686675" cy="569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60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410450" cy="5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69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924800" cy="605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43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5050"/>
            <a:ext cx="8001000" cy="190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4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075903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03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30859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42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85925"/>
            <a:ext cx="84582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12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16375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54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47888"/>
            <a:ext cx="75057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16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3999"/>
            <a:ext cx="9150054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830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23950"/>
            <a:ext cx="8115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12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819534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7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8051524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8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" y="228600"/>
            <a:ext cx="9020175" cy="633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08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87120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77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196"/>
            <a:ext cx="8020050" cy="539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10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33550"/>
            <a:ext cx="83248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1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6305550" cy="528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12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Jiankui He</dc:creator>
  <cp:lastModifiedBy>Jiankui He</cp:lastModifiedBy>
  <cp:revision>1</cp:revision>
  <dcterms:created xsi:type="dcterms:W3CDTF">2015-04-16T07:52:23Z</dcterms:created>
  <dcterms:modified xsi:type="dcterms:W3CDTF">2015-04-16T08:01:01Z</dcterms:modified>
</cp:coreProperties>
</file>