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D7B25-AB4D-491C-9E10-77B4EA158B62}" type="datetimeFigureOut">
              <a:rPr lang="en-US" smtClean="0"/>
              <a:t>2015-5-15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0F20-3111-43CE-88D6-A49BB146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73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D7B25-AB4D-491C-9E10-77B4EA158B62}" type="datetimeFigureOut">
              <a:rPr lang="en-US" smtClean="0"/>
              <a:t>2015-5-15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0F20-3111-43CE-88D6-A49BB146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98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D7B25-AB4D-491C-9E10-77B4EA158B62}" type="datetimeFigureOut">
              <a:rPr lang="en-US" smtClean="0"/>
              <a:t>2015-5-15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0F20-3111-43CE-88D6-A49BB146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52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D7B25-AB4D-491C-9E10-77B4EA158B62}" type="datetimeFigureOut">
              <a:rPr lang="en-US" smtClean="0"/>
              <a:t>2015-5-15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0F20-3111-43CE-88D6-A49BB146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D7B25-AB4D-491C-9E10-77B4EA158B62}" type="datetimeFigureOut">
              <a:rPr lang="en-US" smtClean="0"/>
              <a:t>2015-5-15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0F20-3111-43CE-88D6-A49BB146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23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D7B25-AB4D-491C-9E10-77B4EA158B62}" type="datetimeFigureOut">
              <a:rPr lang="en-US" smtClean="0"/>
              <a:t>2015-5-15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0F20-3111-43CE-88D6-A49BB146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41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D7B25-AB4D-491C-9E10-77B4EA158B62}" type="datetimeFigureOut">
              <a:rPr lang="en-US" smtClean="0"/>
              <a:t>2015-5-15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0F20-3111-43CE-88D6-A49BB146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2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D7B25-AB4D-491C-9E10-77B4EA158B62}" type="datetimeFigureOut">
              <a:rPr lang="en-US" smtClean="0"/>
              <a:t>2015-5-15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0F20-3111-43CE-88D6-A49BB146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88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D7B25-AB4D-491C-9E10-77B4EA158B62}" type="datetimeFigureOut">
              <a:rPr lang="en-US" smtClean="0"/>
              <a:t>2015-5-15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0F20-3111-43CE-88D6-A49BB146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97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D7B25-AB4D-491C-9E10-77B4EA158B62}" type="datetimeFigureOut">
              <a:rPr lang="en-US" smtClean="0"/>
              <a:t>2015-5-15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0F20-3111-43CE-88D6-A49BB146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49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D7B25-AB4D-491C-9E10-77B4EA158B62}" type="datetimeFigureOut">
              <a:rPr lang="en-US" smtClean="0"/>
              <a:t>2015-5-15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0F20-3111-43CE-88D6-A49BB146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98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D7B25-AB4D-491C-9E10-77B4EA158B62}" type="datetimeFigureOut">
              <a:rPr lang="en-US" smtClean="0"/>
              <a:t>2015-5-15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90F20-3111-43CE-88D6-A49BB146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41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itesizebio.s3.amazonaws.com/content/uploads/2011/09/figure1.jp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RNA-</a:t>
            </a:r>
            <a:r>
              <a:rPr lang="en-US" dirty="0" err="1" smtClean="0"/>
              <a:t>seq</a:t>
            </a:r>
            <a:r>
              <a:rPr lang="en-US" dirty="0" smtClean="0"/>
              <a:t> 1: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Jiankui 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17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"/>
            <a:ext cx="8467725" cy="627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057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"/>
            <a:ext cx="8111651" cy="636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100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"/>
            <a:ext cx="7611307" cy="629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870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730" y="152400"/>
            <a:ext cx="7591425" cy="6429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524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6200"/>
            <a:ext cx="7953375" cy="6451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383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"/>
            <a:ext cx="7620000" cy="6314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095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6200"/>
            <a:ext cx="8001000" cy="6531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665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599"/>
            <a:ext cx="7480496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047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6200"/>
            <a:ext cx="7924800" cy="6538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240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7836463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003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42" y="228600"/>
            <a:ext cx="7762875" cy="64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489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RNA-</a:t>
            </a:r>
            <a:r>
              <a:rPr lang="en-US" dirty="0" err="1"/>
              <a:t>seq</a:t>
            </a:r>
            <a:r>
              <a:rPr lang="en-US" dirty="0"/>
              <a:t> 1: Overview and the biology; RNA-</a:t>
            </a:r>
            <a:r>
              <a:rPr lang="en-US" dirty="0" err="1"/>
              <a:t>seq</a:t>
            </a:r>
            <a:r>
              <a:rPr lang="en-US" dirty="0"/>
              <a:t> data QC</a:t>
            </a:r>
          </a:p>
          <a:p>
            <a:r>
              <a:rPr lang="en-US" dirty="0"/>
              <a:t>RNA-</a:t>
            </a:r>
            <a:r>
              <a:rPr lang="en-US" dirty="0" err="1"/>
              <a:t>seq</a:t>
            </a:r>
            <a:r>
              <a:rPr lang="en-US" dirty="0"/>
              <a:t> 2: Alignment</a:t>
            </a:r>
          </a:p>
          <a:p>
            <a:r>
              <a:rPr lang="en-US" dirty="0"/>
              <a:t>RNA-</a:t>
            </a:r>
            <a:r>
              <a:rPr lang="en-US" dirty="0" err="1"/>
              <a:t>seq</a:t>
            </a:r>
            <a:r>
              <a:rPr lang="en-US" dirty="0"/>
              <a:t> 3: Biases in RNA-</a:t>
            </a:r>
            <a:r>
              <a:rPr lang="en-US" dirty="0" err="1"/>
              <a:t>seq</a:t>
            </a:r>
            <a:endParaRPr lang="en-US" dirty="0"/>
          </a:p>
          <a:p>
            <a:r>
              <a:rPr lang="en-US" dirty="0"/>
              <a:t>RNA-</a:t>
            </a:r>
            <a:r>
              <a:rPr lang="en-US" dirty="0" err="1"/>
              <a:t>seq</a:t>
            </a:r>
            <a:r>
              <a:rPr lang="en-US" dirty="0"/>
              <a:t> 4: FPKM and RPKM</a:t>
            </a:r>
          </a:p>
          <a:p>
            <a:r>
              <a:rPr lang="en-US" dirty="0"/>
              <a:t>RNA-</a:t>
            </a:r>
            <a:r>
              <a:rPr lang="en-US" dirty="0" err="1"/>
              <a:t>seq</a:t>
            </a:r>
            <a:r>
              <a:rPr lang="en-US" dirty="0"/>
              <a:t> 5: </a:t>
            </a:r>
            <a:r>
              <a:rPr lang="en-US" dirty="0" smtClean="0"/>
              <a:t>Differential </a:t>
            </a:r>
            <a:r>
              <a:rPr lang="en-US" dirty="0"/>
              <a:t>gene expression</a:t>
            </a:r>
          </a:p>
          <a:p>
            <a:r>
              <a:rPr lang="en-US" dirty="0"/>
              <a:t>RNA-</a:t>
            </a:r>
            <a:r>
              <a:rPr lang="en-US" dirty="0" err="1"/>
              <a:t>seq</a:t>
            </a:r>
            <a:r>
              <a:rPr lang="en-US" dirty="0"/>
              <a:t> 6: Gene Ontology and KEGG pathway enrichment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921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8534400" cy="6441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0" y="3352800"/>
            <a:ext cx="3200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33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"/>
            <a:ext cx="7905750" cy="6288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 descr="http://bitesizebio.s3.amazonaws.com/content/uploads/2011/09/figure1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23" y="1750335"/>
            <a:ext cx="3780301" cy="282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65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"/>
            <a:ext cx="7658100" cy="6406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920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04800"/>
            <a:ext cx="6988264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5" t="7378" r="13925" b="7510"/>
          <a:stretch>
            <a:fillRect/>
          </a:stretch>
        </p:blipFill>
        <p:spPr bwMode="auto">
          <a:xfrm>
            <a:off x="2133600" y="1295400"/>
            <a:ext cx="4930775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127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"/>
            <a:ext cx="7810500" cy="6053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90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"/>
            <a:ext cx="7848600" cy="6490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264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"/>
            <a:ext cx="7848600" cy="6416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563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49</Words>
  <Application>Microsoft Office PowerPoint</Application>
  <PresentationFormat>On-screen Show (4:3)</PresentationFormat>
  <Paragraphs>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RNA-seq 1: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schedule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RNA-seq 1: overview</dc:title>
  <dc:creator>Jiankui He</dc:creator>
  <cp:lastModifiedBy>Jiankui He</cp:lastModifiedBy>
  <cp:revision>6</cp:revision>
  <dcterms:created xsi:type="dcterms:W3CDTF">2015-05-15T01:22:52Z</dcterms:created>
  <dcterms:modified xsi:type="dcterms:W3CDTF">2015-05-15T03:13:01Z</dcterms:modified>
</cp:coreProperties>
</file>