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415" r:id="rId4"/>
    <p:sldId id="416" r:id="rId5"/>
    <p:sldId id="418" r:id="rId6"/>
  </p:sldIdLst>
  <p:sldSz cx="9144000" cy="6858000" type="screen4x3"/>
  <p:notesSz cx="6797675" cy="9928225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757"/>
    <a:srgbClr val="FF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91"/>
  </p:normalViewPr>
  <p:slideViewPr>
    <p:cSldViewPr showGuides="1">
      <p:cViewPr>
        <p:scale>
          <a:sx n="64" d="100"/>
          <a:sy n="64" d="100"/>
        </p:scale>
        <p:origin x="-299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 altLang="zh-TW" dirty="0"/>
              <a:t>Click to edit Master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  <a:p>
            <a:pPr lvl="2"/>
            <a:r>
              <a:rPr lang="en-US" altLang="zh-TW" dirty="0"/>
              <a:t>Third level</a:t>
            </a:r>
            <a:endParaRPr lang="en-US" altLang="zh-TW" dirty="0"/>
          </a:p>
          <a:p>
            <a:pPr lvl="3"/>
            <a:r>
              <a:rPr lang="en-US" altLang="zh-TW" dirty="0"/>
              <a:t>Fourth level</a:t>
            </a:r>
            <a:endParaRPr lang="en-US" altLang="zh-TW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TW" altLang="en-US" sz="1200" dirty="0">
                <a:latin typeface="Calibri" panose="020F0502020204030204" pitchFamily="34" charset="0"/>
                <a:ea typeface="PMingLiU" panose="02020500000000000000" pitchFamily="18" charset="-120"/>
              </a:rPr>
            </a:fld>
            <a:endParaRPr lang="zh-TW" altLang="en-US" sz="1200" dirty="0">
              <a:latin typeface="Calibri" panose="020F0502020204030204" pitchFamily="34" charset="0"/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44450"/>
            <a:ext cx="2108200" cy="64087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75375" cy="64087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141788" cy="518477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141787" cy="518477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4450"/>
            <a:ext cx="8435975" cy="64087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268413"/>
            <a:ext cx="8435975" cy="5184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Click icon to add table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14178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141787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Click icon to add picture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  <a:prstGeom prst="rect">
            <a:avLst/>
          </a:prstGeom>
          <a:noFill/>
          <a:ln w="9525">
            <a:noFill/>
          </a:ln>
        </p:spPr>
        <p:txBody>
          <a:bodyPr tIns="0" bIns="0" anchor="ctr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435975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24625"/>
            <a:ext cx="6408738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2"/>
                </a:solidFill>
                <a:latin typeface="+mn-lt"/>
                <a:ea typeface="Arial Unicode MS" panose="020B0604020202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5463" y="6553200"/>
            <a:ext cx="2160588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 algn="r">
              <a:defRPr sz="1000" i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30" name="Rectangle 1030"/>
          <p:cNvSpPr/>
          <p:nvPr/>
        </p:nvSpPr>
        <p:spPr>
          <a:xfrm flipV="1">
            <a:off x="1412875" y="914400"/>
            <a:ext cx="6283325" cy="746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C9C9DF"/>
              </a:gs>
            </a:gsLst>
            <a:lin ang="0" scaled="1"/>
            <a:tileRect/>
          </a:gradFill>
          <a:ln w="0">
            <a:noFill/>
          </a:ln>
        </p:spPr>
        <p:txBody>
          <a:bodyPr rot="10800000" wrap="none" anchor="ctr"/>
          <a:p>
            <a:pPr lvl="0" eaLnBrk="0" hangingPunct="0"/>
            <a:endParaRPr lang="en-GB" altLang="zh-CN" dirty="0">
              <a:latin typeface="Times"/>
            </a:endParaRPr>
          </a:p>
        </p:txBody>
      </p:sp>
      <p:pic>
        <p:nvPicPr>
          <p:cNvPr id="1031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28600" y="0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5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0" rIns="91440" bIns="0" anchor="ctr"/>
          <a:p>
            <a:pPr algn="ctr" eaLnBrk="1" hangingPunct="1"/>
            <a: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  <a:t>Data Structure and Algorithm Analysis</a:t>
            </a:r>
            <a:b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</a:br>
            <a:b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</a:br>
            <a: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  <a:t>Lab 1</a:t>
            </a:r>
            <a:endParaRPr lang="en-US" altLang="zh-CN" sz="3200" dirty="0">
              <a:latin typeface="Arial Black" panose="020B0A040201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LUO Zongwei</a:t>
            </a:r>
            <a:endParaRPr lang="en-US" altLang="zh-CN" dirty="0">
              <a:latin typeface="Comic Sans MS" panose="030F0702030302020204" pitchFamily="66" charset="0"/>
              <a:ea typeface="Arial Unicode MS" panose="020B0604020202020204" pitchFamily="34" charset="-122"/>
              <a:cs typeface="+mn-cs"/>
            </a:endParaRPr>
          </a:p>
          <a:p>
            <a:pPr eaLnBrk="1" hangingPunct="1"/>
            <a:r>
              <a:rPr lang="en-US" altLang="zh-TW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20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18</a:t>
            </a:r>
            <a:r>
              <a:rPr lang="zh-CN" altLang="en-US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，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9</a:t>
            </a:r>
            <a:r>
              <a:rPr lang="zh-CN" altLang="en-US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，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3</a:t>
            </a:r>
            <a:endParaRPr lang="zh-TW" altLang="en-US" dirty="0">
              <a:latin typeface="Comic Sans MS" panose="030F0702030302020204" pitchFamily="66" charset="0"/>
              <a:ea typeface="Arial Unicode MS" panose="020B0604020202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0" rIns="91440" bIns="0" anchor="ctr"/>
          <a:p>
            <a:r>
              <a:rPr lang="en-US" altLang="zh-CN" dirty="0"/>
              <a:t>Lab 1</a:t>
            </a:r>
            <a:endParaRPr lang="zh-CN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90600" y="1563688"/>
            <a:ext cx="4267200" cy="3455987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Write a program to draw a vertical line perpendicular to a line at a certain point. </a:t>
            </a:r>
            <a:endParaRPr lang="zh-CN" alt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038600" y="5105400"/>
            <a:ext cx="403860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334000" y="5029200"/>
            <a:ext cx="76200" cy="46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0" name="TextBox 4"/>
          <p:cNvSpPr txBox="1"/>
          <p:nvPr/>
        </p:nvSpPr>
        <p:spPr>
          <a:xfrm>
            <a:off x="5181600" y="5176838"/>
            <a:ext cx="4238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0" rIns="91440" bIns="0" anchor="ctr"/>
          <a:p>
            <a:r>
              <a:rPr lang="en-US" dirty="0"/>
              <a:t>Lab 2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4648200" cy="25146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Write a program to divide a line equally in three parts.</a:t>
            </a:r>
            <a:endParaRPr lang="zh-CN" altLang="en-US" dirty="0"/>
          </a:p>
        </p:txBody>
      </p:sp>
      <p:pic>
        <p:nvPicPr>
          <p:cNvPr id="717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5257800"/>
            <a:ext cx="4316413" cy="274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TextBox 1"/>
          <p:cNvSpPr txBox="1"/>
          <p:nvPr/>
        </p:nvSpPr>
        <p:spPr>
          <a:xfrm>
            <a:off x="7545388" y="5527675"/>
            <a:ext cx="4222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  <p:sp>
        <p:nvSpPr>
          <p:cNvPr id="7174" name="TextBox 7"/>
          <p:cNvSpPr txBox="1"/>
          <p:nvPr/>
        </p:nvSpPr>
        <p:spPr>
          <a:xfrm>
            <a:off x="3657600" y="5532438"/>
            <a:ext cx="4238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0" rIns="91440" bIns="0" anchor="ctr"/>
          <a:p>
            <a:r>
              <a:rPr lang="en-US" dirty="0"/>
              <a:t>Lab 3</a:t>
            </a:r>
            <a:endParaRPr lang="en-US" dirty="0"/>
          </a:p>
        </p:txBody>
      </p:sp>
      <p:pic>
        <p:nvPicPr>
          <p:cNvPr id="9219" name="Picture 5" descr="http://www.educity.cn/tiku/UploadFiles/2014-08/cc859b5ff84d4d7c99bfd5b66cd4bbfb_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4000"/>
            <a:ext cx="8323263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Rectangle 2"/>
          <p:cNvSpPr/>
          <p:nvPr/>
        </p:nvSpPr>
        <p:spPr>
          <a:xfrm>
            <a:off x="1066800" y="4038600"/>
            <a:ext cx="762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Hailstone(7)={7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22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11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34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17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52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26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13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40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 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20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16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2 , 1)</a:t>
            </a:r>
            <a:b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US" altLang="zh-CN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Write a program to caculate the length of Hailstone(n).</a:t>
            </a:r>
            <a:endParaRPr lang="zh-CN" altLang="en-US" dirty="0">
              <a:latin typeface="Arial Black" panose="020B0A040201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ti">
  <a:themeElements>
    <a:clrScheme name="lscm-0701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scm-0701">
      <a:majorFont>
        <a:latin typeface="SimSun"/>
        <a:ea typeface="SimSun"/>
        <a:cs typeface="Arial Unicode MS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lscm-07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eti</Template>
  <TotalTime>0</TotalTime>
  <Words>339</Words>
  <Application>WPS 演示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 Black</vt:lpstr>
      <vt:lpstr>Arial Unicode MS</vt:lpstr>
      <vt:lpstr>Calibri</vt:lpstr>
      <vt:lpstr>PMingLiU</vt:lpstr>
      <vt:lpstr>Times</vt:lpstr>
      <vt:lpstr>Comic Sans MS</vt:lpstr>
      <vt:lpstr>Times New Roman</vt:lpstr>
      <vt:lpstr>微软雅黑</vt:lpstr>
      <vt:lpstr>eti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Briefing</dc:title>
  <dc:creator>eti</dc:creator>
  <cp:lastModifiedBy>teacher402</cp:lastModifiedBy>
  <cp:revision>994</cp:revision>
  <dcterms:created xsi:type="dcterms:W3CDTF">2006-08-16T00:00:00Z</dcterms:created>
  <dcterms:modified xsi:type="dcterms:W3CDTF">2018-09-03T06:33:15Z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