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551" r:id="rId4"/>
    <p:sldId id="515" r:id="rId6"/>
    <p:sldId id="566" r:id="rId7"/>
    <p:sldId id="589" r:id="rId8"/>
    <p:sldId id="590" r:id="rId9"/>
  </p:sldIdLst>
  <p:sldSz cx="9144000" cy="6858000" type="screen4x3"/>
  <p:notesSz cx="6797675" cy="9928225"/>
  <p:defaultTextStyle>
    <a:defPPr>
      <a:defRPr lang="en-US"/>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757"/>
    <a:srgbClr val="FF33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291"/>
  </p:normalViewPr>
  <p:slideViewPr>
    <p:cSldViewPr showGuides="1">
      <p:cViewPr>
        <p:scale>
          <a:sx n="64" d="100"/>
          <a:sy n="64" d="100"/>
        </p:scale>
        <p:origin x="-2994" y="-96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17575" y="744538"/>
            <a:ext cx="4962525"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p>
            <a:pPr lvl="0"/>
            <a:r>
              <a:rPr lang="en-US" altLang="zh-TW" dirty="0"/>
              <a:t>Click to edit Master text styles</a:t>
            </a:r>
            <a:endParaRPr lang="en-US" altLang="zh-TW" dirty="0"/>
          </a:p>
          <a:p>
            <a:pPr lvl="1"/>
            <a:r>
              <a:rPr lang="en-US" altLang="zh-TW" dirty="0"/>
              <a:t>Second level</a:t>
            </a:r>
            <a:endParaRPr lang="en-US" altLang="zh-TW" dirty="0"/>
          </a:p>
          <a:p>
            <a:pPr lvl="2"/>
            <a:r>
              <a:rPr lang="en-US" altLang="zh-TW" dirty="0"/>
              <a:t>Third level</a:t>
            </a:r>
            <a:endParaRPr lang="en-US" altLang="zh-TW" dirty="0"/>
          </a:p>
          <a:p>
            <a:pPr lvl="3"/>
            <a:r>
              <a:rPr lang="en-US" altLang="zh-TW" dirty="0"/>
              <a:t>Fourth level</a:t>
            </a:r>
            <a:endParaRPr lang="en-US" altLang="zh-TW" dirty="0"/>
          </a:p>
          <a:p>
            <a:pPr lvl="4"/>
            <a:r>
              <a:rPr lang="en-US" altLang="zh-TW" dirty="0"/>
              <a:t>Fifth level</a:t>
            </a:r>
            <a:endParaRPr lang="zh-TW" altLang="en-US" dirty="0"/>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p>
            <a:pPr lvl="0" algn="r" eaLnBrk="1" hangingPunct="1"/>
            <a:fld id="{9A0DB2DC-4C9A-4742-B13C-FB6460FD3503}" type="slidenum">
              <a:rPr lang="zh-TW" altLang="en-US" sz="1200" dirty="0">
                <a:latin typeface="Calibri" panose="020F0502020204030204" pitchFamily="34" charset="0"/>
                <a:ea typeface="PMingLiU" panose="02020500000000000000" pitchFamily="18" charset="-120"/>
              </a:rPr>
            </a:fld>
            <a:endParaRPr lang="zh-TW" altLang="en-US" sz="1200" dirty="0">
              <a:latin typeface="Calibri" panose="020F0502020204030204" pitchFamily="34" charset="0"/>
              <a:ea typeface="PMingLiU" panose="02020500000000000000" pitchFamily="18" charset="-12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fld id="{9A0DB2DC-4C9A-4742-B13C-FB6460FD3503}" type="slidenum">
              <a:rPr lang="en-US" altLang="zh-CN" sz="1200" dirty="0">
                <a:latin typeface="Calibri" panose="020F0502020204030204" pitchFamily="34" charset="0"/>
              </a:rPr>
            </a:fld>
            <a:endParaRPr lang="en-US" altLang="zh-CN" sz="1200" dirty="0">
              <a:latin typeface="Calibri" panose="020F0502020204030204" pitchFamily="34" charset="0"/>
            </a:endParaRPr>
          </a:p>
        </p:txBody>
      </p:sp>
      <p:sp>
        <p:nvSpPr>
          <p:cNvPr id="43011" name="Rectangle 2"/>
          <p:cNvSpPr>
            <a:spLocks noTextEdit="1"/>
          </p:cNvSpPr>
          <p:nvPr>
            <p:ph type="sldImg"/>
          </p:nvPr>
        </p:nvSpPr>
        <p:spPr>
          <a:xfrm>
            <a:off x="927100" y="750888"/>
            <a:ext cx="4943475" cy="3708400"/>
          </a:xfrm>
          <a:ln>
            <a:solidFill>
              <a:srgbClr val="000000">
                <a:alpha val="100000"/>
              </a:srgbClr>
            </a:solidFill>
            <a:miter lim="800000"/>
          </a:ln>
        </p:spPr>
      </p:sp>
      <p:sp>
        <p:nvSpPr>
          <p:cNvPr id="43012" name="Rectangle 3"/>
          <p:cNvSpPr>
            <a:spLocks noGrp="1"/>
          </p:cNvSpPr>
          <p:nvPr>
            <p:ph type="body" idx="1"/>
          </p:nvPr>
        </p:nvSpPr>
        <p:spPr>
          <a:noFill/>
          <a:ln>
            <a:noFill/>
          </a:ln>
        </p:spPr>
        <p:txBody>
          <a:bodyPr wrap="square" lIns="91440" tIns="45720" rIns="91440" bIns="45720" anchor="t"/>
          <a:p>
            <a:pPr lvl="0"/>
            <a:r>
              <a:rPr lang="en-US" altLang="zh-CN" sz="2400" dirty="0">
                <a:ea typeface="宋体" panose="02010600030101010101" pitchFamily="2" charset="-122"/>
              </a:rPr>
              <a:t>Could use rat in a maze animation from Web site instead.</a:t>
            </a:r>
            <a:endParaRPr lang="en-US" altLang="zh-CN" sz="2400" dirty="0">
              <a:ea typeface="宋体" panose="02010600030101010101" pitchFamily="2" charset="-122"/>
            </a:endParaRPr>
          </a:p>
          <a:p>
            <a:pPr lvl="0"/>
            <a:r>
              <a:rPr lang="en-US" altLang="zh-CN" sz="2400" dirty="0">
                <a:ea typeface="宋体" panose="02010600030101010101" pitchFamily="2" charset="-122"/>
              </a:rPr>
              <a:t>First step is for rat to enter the maze.</a:t>
            </a:r>
            <a:endParaRPr lang="en-US" altLang="zh-CN" sz="2400" dirty="0">
              <a:ea typeface="宋体" panose="02010600030101010101" pitchFamily="2" charset="-122"/>
            </a:endParaRPr>
          </a:p>
          <a:p>
            <a:pPr lvl="0"/>
            <a:r>
              <a:rPr lang="en-US" altLang="zh-CN" sz="2400" dirty="0">
                <a:ea typeface="宋体" panose="02010600030101010101" pitchFamily="2" charset="-122"/>
              </a:rPr>
              <a:t>Orange and green squares are squares the rat can move to; blue squares cannot be moved to.</a:t>
            </a:r>
            <a:endParaRPr lang="en-US" altLang="zh-CN" sz="24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fld id="{9A0DB2DC-4C9A-4742-B13C-FB6460FD3503}" type="slidenum">
              <a:rPr lang="en-US" altLang="zh-CN" sz="1200" dirty="0">
                <a:latin typeface="Calibri" panose="020F0502020204030204" pitchFamily="34" charset="0"/>
              </a:rPr>
            </a:fld>
            <a:endParaRPr lang="en-US" altLang="zh-CN" sz="1200" dirty="0">
              <a:latin typeface="Calibri" panose="020F0502020204030204" pitchFamily="34" charset="0"/>
            </a:endParaRPr>
          </a:p>
        </p:txBody>
      </p:sp>
      <p:sp>
        <p:nvSpPr>
          <p:cNvPr id="51203" name="Rectangle 2"/>
          <p:cNvSpPr>
            <a:spLocks noTextEdit="1"/>
          </p:cNvSpPr>
          <p:nvPr>
            <p:ph type="sldImg"/>
          </p:nvPr>
        </p:nvSpPr>
        <p:spPr>
          <a:xfrm>
            <a:off x="927100" y="750888"/>
            <a:ext cx="4943475" cy="3708400"/>
          </a:xfrm>
          <a:ln>
            <a:solidFill>
              <a:srgbClr val="000000">
                <a:alpha val="100000"/>
              </a:srgbClr>
            </a:solidFill>
            <a:miter lim="800000"/>
          </a:ln>
        </p:spPr>
      </p:sp>
      <p:sp>
        <p:nvSpPr>
          <p:cNvPr id="51204" name="Rectangle 3"/>
          <p:cNvSpPr>
            <a:spLocks noGrp="1"/>
          </p:cNvSpPr>
          <p:nvPr>
            <p:ph type="body" idx="1"/>
          </p:nvPr>
        </p:nvSpPr>
        <p:spPr>
          <a:noFill/>
          <a:ln>
            <a:noFill/>
          </a:ln>
        </p:spPr>
        <p:txBody>
          <a:bodyPr wrap="square" lIns="91440" tIns="45720" rIns="91440" bIns="45720" anchor="t"/>
          <a:p>
            <a:pPr lvl="0"/>
            <a:r>
              <a:rPr lang="en-US" altLang="zh-CN" sz="2400" dirty="0">
                <a:ea typeface="宋体" panose="02010600030101010101" pitchFamily="2" charset="-122"/>
              </a:rPr>
              <a:t>Could use rat in a maze animation from Web site instead.</a:t>
            </a:r>
            <a:endParaRPr lang="en-US" altLang="zh-CN" sz="2400" dirty="0">
              <a:ea typeface="宋体" panose="02010600030101010101" pitchFamily="2" charset="-122"/>
            </a:endParaRPr>
          </a:p>
          <a:p>
            <a:pPr lvl="0"/>
            <a:r>
              <a:rPr lang="en-US" altLang="zh-CN" sz="2400" dirty="0">
                <a:ea typeface="宋体" panose="02010600030101010101" pitchFamily="2" charset="-122"/>
              </a:rPr>
              <a:t>Blue squares are blocked squares. Orange squares are available to route a wire.</a:t>
            </a:r>
            <a:endParaRPr lang="en-US" altLang="zh-CN" sz="2400" dirty="0">
              <a:ea typeface="宋体" panose="02010600030101010101" pitchFamily="2" charset="-122"/>
            </a:endParaRPr>
          </a:p>
          <a:p>
            <a:pPr lvl="0"/>
            <a:r>
              <a:rPr lang="en-US" altLang="zh-CN" sz="2400" dirty="0">
                <a:ea typeface="宋体" panose="02010600030101010101" pitchFamily="2" charset="-122"/>
              </a:rPr>
              <a:t>A queue of reachable squares is used. The queue is initially empty, and the start pin square/cell is the examine cell. This cell has a distance value of 0. Unreached unblocked squares adjacent to the examine cell are marked with their distance (this is 1 more than the distance value of the examine cell) and added to the queue. Then a cell is removed from the queue and made the new examine cell. This process is repeated until the end pin is reached or the queue becomes empty. Cells become examine cells in order of their distance from the start pin.</a:t>
            </a:r>
            <a:endParaRPr lang="en-US" altLang="zh-CN" sz="24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smtClean="0"/>
              <a:t>Click to edit Master subtitle style</a:t>
            </a:r>
            <a:endParaRPr lang="en-US"/>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44450"/>
            <a:ext cx="2108200" cy="6408738"/>
          </a:xfrm>
        </p:spPr>
        <p:txBody>
          <a:bodyPr vert="eaVert"/>
          <a:lstStyle/>
          <a:p>
            <a:r>
              <a:rPr lang="en-US" altLang="zh-TW" smtClean="0"/>
              <a:t>Click to edit Master title style</a:t>
            </a:r>
            <a:endParaRPr lang="en-US"/>
          </a:p>
        </p:txBody>
      </p:sp>
      <p:sp>
        <p:nvSpPr>
          <p:cNvPr id="3" name="Vertical Text Placeholder 2"/>
          <p:cNvSpPr>
            <a:spLocks noGrp="1"/>
          </p:cNvSpPr>
          <p:nvPr>
            <p:ph type="body" orient="vert" idx="1"/>
          </p:nvPr>
        </p:nvSpPr>
        <p:spPr>
          <a:xfrm>
            <a:off x="457200" y="44450"/>
            <a:ext cx="6175375" cy="6408738"/>
          </a:xfrm>
        </p:spPr>
        <p:txBody>
          <a:bodyPr vert="eaVert"/>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44450"/>
            <a:ext cx="6400800" cy="936625"/>
          </a:xfrm>
        </p:spPr>
        <p:txBody>
          <a:bodyPr/>
          <a:lstStyle/>
          <a:p>
            <a:r>
              <a:rPr lang="en-US" altLang="zh-TW" smtClean="0"/>
              <a:t>Click to edit Master title style</a:t>
            </a:r>
            <a:endParaRPr lang="en-US"/>
          </a:p>
        </p:txBody>
      </p:sp>
      <p:sp>
        <p:nvSpPr>
          <p:cNvPr id="3" name="Text Placeholder 2"/>
          <p:cNvSpPr>
            <a:spLocks noGrp="1"/>
          </p:cNvSpPr>
          <p:nvPr>
            <p:ph type="body" sz="half" idx="1"/>
          </p:nvPr>
        </p:nvSpPr>
        <p:spPr>
          <a:xfrm>
            <a:off x="457200" y="1268413"/>
            <a:ext cx="4141788" cy="5184775"/>
          </a:xfrm>
        </p:spPr>
        <p:txBody>
          <a:body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Content Placeholder 3"/>
          <p:cNvSpPr>
            <a:spLocks noGrp="1"/>
          </p:cNvSpPr>
          <p:nvPr>
            <p:ph sz="half" idx="2"/>
          </p:nvPr>
        </p:nvSpPr>
        <p:spPr>
          <a:xfrm>
            <a:off x="4751388" y="1268413"/>
            <a:ext cx="4141787" cy="5184775"/>
          </a:xfrm>
        </p:spPr>
        <p:txBody>
          <a:body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5" name="页脚占位符 4"/>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4450"/>
            <a:ext cx="8435975" cy="6408738"/>
          </a:xfrm>
        </p:spPr>
        <p:txBody>
          <a:body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3" name="页脚占位符 2"/>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4" name="灯片编号占位符 3"/>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44450"/>
            <a:ext cx="6400800" cy="936625"/>
          </a:xfrm>
        </p:spPr>
        <p:txBody>
          <a:bodyPr/>
          <a:lstStyle/>
          <a:p>
            <a:r>
              <a:rPr lang="en-US" altLang="zh-TW" smtClean="0"/>
              <a:t>Click to edit Master title style</a:t>
            </a:r>
            <a:endParaRPr lang="en-US"/>
          </a:p>
        </p:txBody>
      </p:sp>
      <p:sp>
        <p:nvSpPr>
          <p:cNvPr id="3" name="Table Placeholder 2"/>
          <p:cNvSpPr>
            <a:spLocks noGrp="1"/>
          </p:cNvSpPr>
          <p:nvPr>
            <p:ph type="tbl" idx="1" hasCustomPrompt="1"/>
          </p:nvPr>
        </p:nvSpPr>
        <p:spPr>
          <a:xfrm>
            <a:off x="457200" y="1268413"/>
            <a:ext cx="8435975"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lang="en-US" altLang="zh-TW" sz="2400" b="0"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Click icon to add table</a:t>
            </a:r>
            <a:endParaRPr kumimoji="0" lang="en-US" sz="2400" b="0" i="0" u="none" strike="noStrike" kern="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p:txBody>
          <a:body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smtClean="0"/>
              <a:t>Click to edit Master text styles</a:t>
            </a:r>
            <a:endParaRPr lang="en-US" altLang="zh-TW" smtClean="0"/>
          </a:p>
        </p:txBody>
      </p:sp>
      <p:sp>
        <p:nvSpPr>
          <p:cNvPr id="4" name="页脚占位符 3"/>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5" name="灯片编号占位符 4"/>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457200" y="1268413"/>
            <a:ext cx="4141788"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Content Placeholder 3"/>
          <p:cNvSpPr>
            <a:spLocks noGrp="1"/>
          </p:cNvSpPr>
          <p:nvPr>
            <p:ph sz="half" idx="2"/>
          </p:nvPr>
        </p:nvSpPr>
        <p:spPr>
          <a:xfrm>
            <a:off x="4751388" y="1268413"/>
            <a:ext cx="4141787"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5" name="页脚占位符 4"/>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TW"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endParaRPr lang="en-US" altLang="zh-TW"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endParaRPr lang="en-US" altLang="zh-TW"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7" name="页脚占位符 6"/>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8" name="灯片编号占位符 7"/>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页脚占位符 2"/>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4" name="灯片编号占位符 3"/>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3" name="灯片编号占位符 2"/>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a:p>
            <a:pPr lvl="3"/>
            <a:r>
              <a:rPr lang="en-US" altLang="zh-TW" smtClean="0"/>
              <a:t>Fourth level</a:t>
            </a:r>
            <a:endParaRPr lang="en-US" altLang="zh-TW" smtClean="0"/>
          </a:p>
          <a:p>
            <a:pPr lvl="4"/>
            <a:r>
              <a:rPr lang="en-US" altLang="zh-TW"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endParaRPr lang="en-US" altLang="zh-TW" smtClean="0"/>
          </a:p>
        </p:txBody>
      </p:sp>
      <p:sp>
        <p:nvSpPr>
          <p:cNvPr id="5" name="页脚占位符 4"/>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TW" sz="3200" b="0" i="0" u="none" strike="noStrike" kern="0" cap="none" spc="0" normalizeH="0" baseline="0" noProof="0" smtClean="0">
                <a:ln>
                  <a:noFill/>
                </a:ln>
                <a:solidFill>
                  <a:schemeClr val="tx1"/>
                </a:solidFill>
                <a:effectLst/>
                <a:uLnTx/>
                <a:uFillTx/>
                <a:latin typeface="+mn-lt"/>
                <a:ea typeface="宋体" panose="02010600030101010101" pitchFamily="2" charset="-122"/>
                <a:cs typeface="+mn-cs"/>
              </a:rPr>
              <a:t>Click icon to add picture</a:t>
            </a:r>
            <a:endParaRPr kumimoji="0" lang="en-US" sz="3200" b="0" i="0" u="none" strike="noStrike" kern="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endParaRPr lang="en-US" altLang="zh-TW" smtClean="0"/>
          </a:p>
        </p:txBody>
      </p:sp>
      <p:sp>
        <p:nvSpPr>
          <p:cNvPr id="5" name="页脚占位符 4"/>
          <p:cNvSpPr>
            <a:spLocks noGrp="1"/>
          </p:cNvSpPr>
          <p:nvPr>
            <p:ph type="ftr" sz="quarter"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1371600" y="44450"/>
            <a:ext cx="6400800" cy="936625"/>
          </a:xfrm>
          <a:prstGeom prst="rect">
            <a:avLst/>
          </a:prstGeom>
          <a:noFill/>
          <a:ln w="9525">
            <a:noFill/>
          </a:ln>
        </p:spPr>
        <p:txBody>
          <a:bodyPr tIns="0" bIns="0" anchor="ctr"/>
          <a:p>
            <a:pPr lvl="0"/>
            <a:r>
              <a:rPr lang="zh-TW" altLang="en-US" dirty="0"/>
              <a:t>按一下以編輯母片標題樣式</a:t>
            </a:r>
            <a:endParaRPr lang="zh-TW" altLang="en-US" dirty="0"/>
          </a:p>
        </p:txBody>
      </p:sp>
      <p:sp>
        <p:nvSpPr>
          <p:cNvPr id="1027" name="Rectangle 3"/>
          <p:cNvSpPr>
            <a:spLocks noGrp="1"/>
          </p:cNvSpPr>
          <p:nvPr>
            <p:ph type="body" idx="1"/>
          </p:nvPr>
        </p:nvSpPr>
        <p:spPr>
          <a:xfrm>
            <a:off x="457200" y="1268413"/>
            <a:ext cx="8435975" cy="5184775"/>
          </a:xfrm>
          <a:prstGeom prst="rect">
            <a:avLst/>
          </a:prstGeom>
          <a:noFill/>
          <a:ln w="9525">
            <a:noFill/>
          </a:ln>
        </p:spPr>
        <p:txBody>
          <a:bodyPr/>
          <a:p>
            <a:pPr lvl="0"/>
            <a:r>
              <a:rPr lang="zh-TW" altLang="en-US" dirty="0"/>
              <a:t>按一下以編輯母片</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6148" name="Rectangle 4"/>
          <p:cNvSpPr>
            <a:spLocks noGrp="1" noChangeArrowheads="1"/>
          </p:cNvSpPr>
          <p:nvPr>
            <p:ph type="ftr" sz="quarter" idx="3"/>
          </p:nvPr>
        </p:nvSpPr>
        <p:spPr bwMode="auto">
          <a:xfrm>
            <a:off x="323850" y="6524625"/>
            <a:ext cx="6408738" cy="333375"/>
          </a:xfrm>
          <a:prstGeom prst="rect">
            <a:avLst/>
          </a:prstGeom>
          <a:noFill/>
          <a:ln w="9525">
            <a:noFill/>
            <a:miter lim="800000"/>
          </a:ln>
          <a:effectLst/>
        </p:spPr>
        <p:txBody>
          <a:bodyPr vert="horz" wrap="square" lIns="91440" tIns="0" rIns="91440" bIns="0" numCol="1" anchor="ctr" anchorCtr="0" compatLnSpc="1"/>
          <a:lstStyle>
            <a:lvl1pPr algn="l" fontAlgn="auto">
              <a:spcBef>
                <a:spcPts val="0"/>
              </a:spcBef>
              <a:spcAft>
                <a:spcPts val="0"/>
              </a:spcAft>
              <a:defRPr sz="1000">
                <a:solidFill>
                  <a:schemeClr val="accent2"/>
                </a:solidFill>
                <a:latin typeface="+mn-lt"/>
                <a:ea typeface="Arial Unicode MS" panose="020B0604020202020204" pitchFamily="34" charset="-122"/>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accent2"/>
              </a:solidFill>
              <a:effectLst/>
              <a:uLnTx/>
              <a:uFillTx/>
              <a:latin typeface="+mn-lt"/>
              <a:ea typeface="Arial Unicode MS" panose="020B0604020202020204" pitchFamily="34" charset="-122"/>
              <a:cs typeface="+mj-cs"/>
            </a:endParaRPr>
          </a:p>
        </p:txBody>
      </p:sp>
      <p:sp>
        <p:nvSpPr>
          <p:cNvPr id="6149" name="Rectangle 5"/>
          <p:cNvSpPr>
            <a:spLocks noGrp="1" noChangeArrowheads="1"/>
          </p:cNvSpPr>
          <p:nvPr>
            <p:ph type="sldNum" sz="quarter" idx="4"/>
          </p:nvPr>
        </p:nvSpPr>
        <p:spPr bwMode="auto">
          <a:xfrm>
            <a:off x="6875463" y="6553200"/>
            <a:ext cx="2160588" cy="260350"/>
          </a:xfrm>
          <a:prstGeom prst="rect">
            <a:avLst/>
          </a:prstGeom>
          <a:noFill/>
          <a:ln w="9525">
            <a:noFill/>
            <a:miter lim="800000"/>
          </a:ln>
          <a:effectLst/>
        </p:spPr>
        <p:txBody>
          <a:bodyPr vert="horz" wrap="square" lIns="91440" tIns="0" rIns="91440" bIns="0" numCol="1" anchor="ctr" anchorCtr="0" compatLnSpc="1"/>
          <a:lstStyle>
            <a:lvl1pPr algn="r">
              <a:defRPr sz="1000" i="1">
                <a:solidFill>
                  <a:schemeClr val="accent2"/>
                </a:solidFill>
                <a:latin typeface="Arial" panose="020B0604020202020204" pitchFamily="34" charset="0"/>
                <a:ea typeface="PMingLiU" panose="02020500000000000000" pitchFamily="18" charset="-120"/>
              </a:defRPr>
            </a:lvl1pPr>
          </a:lstStyle>
          <a:p>
            <a:pPr lvl="0" eaLnBrk="1" hangingPunct="1"/>
            <a:fld id="{9A0DB2DC-4C9A-4742-B13C-FB6460FD3503}" type="slidenum">
              <a:rPr lang="en-US" altLang="zh-CN" dirty="0"/>
            </a:fld>
            <a:endParaRPr lang="en-US" altLang="zh-CN" dirty="0"/>
          </a:p>
        </p:txBody>
      </p:sp>
      <p:sp>
        <p:nvSpPr>
          <p:cNvPr id="1030" name="Rectangle 1030"/>
          <p:cNvSpPr/>
          <p:nvPr/>
        </p:nvSpPr>
        <p:spPr>
          <a:xfrm flipV="1">
            <a:off x="1412875" y="914400"/>
            <a:ext cx="6283325" cy="74613"/>
          </a:xfrm>
          <a:prstGeom prst="rect">
            <a:avLst/>
          </a:prstGeom>
          <a:gradFill rotWithShape="0">
            <a:gsLst>
              <a:gs pos="0">
                <a:srgbClr val="000066"/>
              </a:gs>
              <a:gs pos="100000">
                <a:srgbClr val="C9C9DF"/>
              </a:gs>
            </a:gsLst>
            <a:lin ang="0" scaled="1"/>
            <a:tileRect/>
          </a:gradFill>
          <a:ln w="0">
            <a:noFill/>
          </a:ln>
        </p:spPr>
        <p:txBody>
          <a:bodyPr rot="10800000" wrap="none" anchor="ctr"/>
          <a:p>
            <a:pPr lvl="0" eaLnBrk="0" hangingPunct="0"/>
            <a:endParaRPr lang="en-GB" altLang="zh-CN" dirty="0">
              <a:latin typeface="Times"/>
              <a:ea typeface="Arial" panose="020B0604020202020204" pitchFamily="34" charset="0"/>
            </a:endParaRPr>
          </a:p>
        </p:txBody>
      </p:sp>
      <p:pic>
        <p:nvPicPr>
          <p:cNvPr id="1031" name="图片 1"/>
          <p:cNvPicPr>
            <a:picLocks noChangeAspect="1"/>
          </p:cNvPicPr>
          <p:nvPr userDrawn="1"/>
        </p:nvPicPr>
        <p:blipFill>
          <a:blip r:embed="rId15"/>
          <a:stretch>
            <a:fillRect/>
          </a:stretch>
        </p:blipFill>
        <p:spPr>
          <a:xfrm>
            <a:off x="228600" y="0"/>
            <a:ext cx="1066800" cy="1066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mj-cs"/>
        </a:defRPr>
      </a:lvl1pPr>
      <a:lvl2pPr algn="l" rtl="0" eaLnBrk="0" fontAlgn="base" hangingPunct="0">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2pPr>
      <a:lvl3pPr algn="l" rtl="0" eaLnBrk="0" fontAlgn="base" hangingPunct="0">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3pPr>
      <a:lvl4pPr algn="l" rtl="0" eaLnBrk="0" fontAlgn="base" hangingPunct="0">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4pPr>
      <a:lvl5pPr algn="l" rtl="0" eaLnBrk="0" fontAlgn="base" hangingPunct="0">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5pPr>
      <a:lvl6pPr marL="457200" algn="l" rtl="0" eaLnBrk="1" fontAlgn="base" hangingPunct="1">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6pPr>
      <a:lvl7pPr marL="914400" algn="l" rtl="0" eaLnBrk="1" fontAlgn="base" hangingPunct="1">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7pPr>
      <a:lvl8pPr marL="1371600" algn="l" rtl="0" eaLnBrk="1" fontAlgn="base" hangingPunct="1">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8pPr>
      <a:lvl9pPr marL="1828800" algn="l" rtl="0" eaLnBrk="1" fontAlgn="base" hangingPunct="1">
        <a:lnSpc>
          <a:spcPct val="85000"/>
        </a:lnSpc>
        <a:spcBef>
          <a:spcPct val="0"/>
        </a:spcBef>
        <a:spcAft>
          <a:spcPct val="0"/>
        </a:spcAft>
        <a:defRPr sz="2800" b="1">
          <a:solidFill>
            <a:schemeClr val="accent2"/>
          </a:solidFill>
          <a:latin typeface="宋体" panose="02010600030101010101" pitchFamily="2" charset="-122"/>
          <a:ea typeface="宋体" panose="02010600030101010101" pitchFamily="2" charset="-122"/>
          <a:cs typeface="Arial Unicode MS" panose="020B0604020202020204" pitchFamily="34"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ea typeface="+mn-ea"/>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ea typeface="+mn-ea"/>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ea typeface="+mn-ea"/>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ctrTitle"/>
          </p:nvPr>
        </p:nvSpPr>
        <p:spPr>
          <a:ln/>
        </p:spPr>
        <p:txBody>
          <a:bodyPr vert="horz" wrap="square" lIns="91440" tIns="0" rIns="91440" bIns="0" anchor="ctr"/>
          <a:p>
            <a:pPr algn="ctr" eaLnBrk="1" hangingPunct="1"/>
            <a:r>
              <a:rPr lang="en-US" altLang="zh-CN" sz="3200" dirty="0">
                <a:latin typeface="Arial Black" panose="020B0A04020102020204" pitchFamily="34" charset="0"/>
                <a:ea typeface="Arial Unicode MS" panose="020B0604020202020204" pitchFamily="34" charset="-122"/>
              </a:rPr>
              <a:t>Data Structures and Algorithm Analysis – Week 5</a:t>
            </a:r>
            <a:endParaRPr lang="zh-TW" altLang="en-US" sz="3200" dirty="0">
              <a:latin typeface="Arial Black" panose="020B0A04020102020204" pitchFamily="34" charset="0"/>
              <a:ea typeface="Arial Unicode MS" panose="020B0604020202020204" pitchFamily="34" charset="-122"/>
            </a:endParaRPr>
          </a:p>
        </p:txBody>
      </p:sp>
      <p:sp>
        <p:nvSpPr>
          <p:cNvPr id="2051" name="Subtitle 2"/>
          <p:cNvSpPr>
            <a:spLocks noGrp="1"/>
          </p:cNvSpPr>
          <p:nvPr>
            <p:ph type="subTitle" idx="1"/>
          </p:nvPr>
        </p:nvSpPr>
        <p:spPr>
          <a:ln/>
        </p:spPr>
        <p:txBody>
          <a:bodyPr vert="horz" wrap="square" lIns="91440" tIns="45720" rIns="91440" bIns="45720" anchor="t"/>
          <a:p>
            <a:pPr eaLnBrk="1" hangingPunct="1"/>
            <a:r>
              <a:rPr lang="en-US" altLang="zh-CN" dirty="0">
                <a:latin typeface="Comic Sans MS" panose="030F0702030302020204" pitchFamily="66" charset="0"/>
                <a:ea typeface="Arial Unicode MS" panose="020B0604020202020204" pitchFamily="34" charset="-122"/>
                <a:cs typeface="+mn-cs"/>
              </a:rPr>
              <a:t>LUO Zongwei</a:t>
            </a:r>
            <a:endParaRPr lang="en-US" altLang="zh-CN" dirty="0">
              <a:latin typeface="Comic Sans MS" panose="030F0702030302020204" pitchFamily="66" charset="0"/>
              <a:ea typeface="Arial Unicode MS" panose="020B0604020202020204" pitchFamily="34" charset="-122"/>
              <a:cs typeface="+mn-cs"/>
            </a:endParaRPr>
          </a:p>
          <a:p>
            <a:pPr eaLnBrk="1" hangingPunct="1"/>
            <a:r>
              <a:rPr lang="en-US" altLang="zh-TW" dirty="0">
                <a:latin typeface="Comic Sans MS" panose="030F0702030302020204" pitchFamily="66" charset="0"/>
                <a:ea typeface="Arial Unicode MS" panose="020B0604020202020204" pitchFamily="34" charset="-122"/>
                <a:cs typeface="+mn-cs"/>
              </a:rPr>
              <a:t>20</a:t>
            </a:r>
            <a:r>
              <a:rPr lang="en-US" altLang="zh-CN" dirty="0">
                <a:latin typeface="Comic Sans MS" panose="030F0702030302020204" pitchFamily="66" charset="0"/>
                <a:ea typeface="Arial Unicode MS" panose="020B0604020202020204" pitchFamily="34" charset="-122"/>
                <a:cs typeface="+mn-cs"/>
              </a:rPr>
              <a:t>18</a:t>
            </a:r>
            <a:r>
              <a:rPr lang="zh-CN" altLang="en-US" dirty="0">
                <a:latin typeface="Comic Sans MS" panose="030F0702030302020204" pitchFamily="66" charset="0"/>
                <a:ea typeface="Arial Unicode MS" panose="020B0604020202020204" pitchFamily="34" charset="-122"/>
                <a:cs typeface="+mn-cs"/>
              </a:rPr>
              <a:t>，</a:t>
            </a:r>
            <a:r>
              <a:rPr lang="en-US" altLang="zh-CN" dirty="0">
                <a:latin typeface="Comic Sans MS" panose="030F0702030302020204" pitchFamily="66" charset="0"/>
                <a:ea typeface="Arial Unicode MS" panose="020B0604020202020204" pitchFamily="34" charset="-122"/>
                <a:cs typeface="+mn-cs"/>
              </a:rPr>
              <a:t>10</a:t>
            </a:r>
            <a:r>
              <a:rPr lang="zh-CN" altLang="en-US" dirty="0">
                <a:latin typeface="Comic Sans MS" panose="030F0702030302020204" pitchFamily="66" charset="0"/>
                <a:ea typeface="Arial Unicode MS" panose="020B0604020202020204" pitchFamily="34" charset="-122"/>
                <a:cs typeface="+mn-cs"/>
              </a:rPr>
              <a:t>，</a:t>
            </a:r>
            <a:r>
              <a:rPr lang="en-US" altLang="zh-CN" dirty="0">
                <a:latin typeface="Comic Sans MS" panose="030F0702030302020204" pitchFamily="66" charset="0"/>
                <a:ea typeface="Arial Unicode MS" panose="020B0604020202020204" pitchFamily="34" charset="-122"/>
                <a:cs typeface="+mn-cs"/>
              </a:rPr>
              <a:t>15</a:t>
            </a:r>
            <a:endParaRPr lang="zh-TW" altLang="en-US" dirty="0">
              <a:latin typeface="Comic Sans MS" panose="030F0702030302020204" pitchFamily="66" charset="0"/>
              <a:ea typeface="Arial Unicode MS" panose="020B0604020202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1371600" y="152400"/>
            <a:ext cx="7772400" cy="685800"/>
          </a:xfrm>
          <a:ln/>
        </p:spPr>
        <p:txBody>
          <a:bodyPr vert="horz" wrap="square" lIns="91440" tIns="0" rIns="91440" bIns="0" anchor="ctr"/>
          <a:p>
            <a:r>
              <a:rPr lang="en-US" altLang="zh-CN" dirty="0"/>
              <a:t>Rat In A Maze</a:t>
            </a:r>
            <a:endParaRPr lang="en-US" altLang="zh-CN" dirty="0"/>
          </a:p>
        </p:txBody>
      </p:sp>
      <p:grpSp>
        <p:nvGrpSpPr>
          <p:cNvPr id="35031" name="Group 215"/>
          <p:cNvGrpSpPr/>
          <p:nvPr/>
        </p:nvGrpSpPr>
        <p:grpSpPr>
          <a:xfrm>
            <a:off x="1981200" y="990600"/>
            <a:ext cx="5327650" cy="4260850"/>
            <a:chOff x="1248" y="624"/>
            <a:chExt cx="3356" cy="2684"/>
          </a:xfrm>
        </p:grpSpPr>
        <p:pic>
          <p:nvPicPr>
            <p:cNvPr id="3076" name="Picture 3"/>
            <p:cNvPicPr/>
            <p:nvPr/>
          </p:nvPicPr>
          <p:blipFill>
            <a:blip r:embed="rId1"/>
            <a:stretch>
              <a:fillRect/>
            </a:stretch>
          </p:blipFill>
          <p:spPr>
            <a:xfrm>
              <a:off x="1248" y="624"/>
              <a:ext cx="144" cy="144"/>
            </a:xfrm>
            <a:prstGeom prst="rect">
              <a:avLst/>
            </a:prstGeom>
            <a:noFill/>
            <a:ln w="9525">
              <a:noFill/>
            </a:ln>
          </p:spPr>
        </p:pic>
        <p:sp>
          <p:nvSpPr>
            <p:cNvPr id="3077" name="Rectangle 4"/>
            <p:cNvSpPr/>
            <p:nvPr/>
          </p:nvSpPr>
          <p:spPr>
            <a:xfrm>
              <a:off x="1444" y="628"/>
              <a:ext cx="184" cy="184"/>
            </a:xfrm>
            <a:prstGeom prst="rect">
              <a:avLst/>
            </a:prstGeom>
            <a:solidFill>
              <a:srgbClr val="33CC33"/>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78" name="Rectangle 5"/>
            <p:cNvSpPr/>
            <p:nvPr/>
          </p:nvSpPr>
          <p:spPr>
            <a:xfrm>
              <a:off x="1636"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79" name="Rectangle 6"/>
            <p:cNvSpPr/>
            <p:nvPr/>
          </p:nvSpPr>
          <p:spPr>
            <a:xfrm>
              <a:off x="1828"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0" name="Rectangle 7"/>
            <p:cNvSpPr/>
            <p:nvPr/>
          </p:nvSpPr>
          <p:spPr>
            <a:xfrm>
              <a:off x="2020"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1" name="Rectangle 8"/>
            <p:cNvSpPr/>
            <p:nvPr/>
          </p:nvSpPr>
          <p:spPr>
            <a:xfrm>
              <a:off x="2212"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2" name="Rectangle 9"/>
            <p:cNvSpPr/>
            <p:nvPr/>
          </p:nvSpPr>
          <p:spPr>
            <a:xfrm>
              <a:off x="2404"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3" name="Rectangle 10"/>
            <p:cNvSpPr/>
            <p:nvPr/>
          </p:nvSpPr>
          <p:spPr>
            <a:xfrm>
              <a:off x="2596"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4" name="Rectangle 11"/>
            <p:cNvSpPr/>
            <p:nvPr/>
          </p:nvSpPr>
          <p:spPr>
            <a:xfrm>
              <a:off x="2788"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5" name="Rectangle 12"/>
            <p:cNvSpPr/>
            <p:nvPr/>
          </p:nvSpPr>
          <p:spPr>
            <a:xfrm>
              <a:off x="2980"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6" name="Rectangle 13"/>
            <p:cNvSpPr/>
            <p:nvPr/>
          </p:nvSpPr>
          <p:spPr>
            <a:xfrm>
              <a:off x="3172"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7" name="Rectangle 14"/>
            <p:cNvSpPr/>
            <p:nvPr/>
          </p:nvSpPr>
          <p:spPr>
            <a:xfrm>
              <a:off x="3364" y="62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8" name="Rectangle 15"/>
            <p:cNvSpPr/>
            <p:nvPr/>
          </p:nvSpPr>
          <p:spPr>
            <a:xfrm>
              <a:off x="3556"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89" name="Rectangle 16"/>
            <p:cNvSpPr/>
            <p:nvPr/>
          </p:nvSpPr>
          <p:spPr>
            <a:xfrm>
              <a:off x="3748"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0" name="Rectangle 17"/>
            <p:cNvSpPr/>
            <p:nvPr/>
          </p:nvSpPr>
          <p:spPr>
            <a:xfrm>
              <a:off x="3940"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1" name="Rectangle 18"/>
            <p:cNvSpPr/>
            <p:nvPr/>
          </p:nvSpPr>
          <p:spPr>
            <a:xfrm>
              <a:off x="4132" y="62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2" name="Rectangle 19"/>
            <p:cNvSpPr/>
            <p:nvPr/>
          </p:nvSpPr>
          <p:spPr>
            <a:xfrm>
              <a:off x="1444"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3" name="Rectangle 20"/>
            <p:cNvSpPr/>
            <p:nvPr/>
          </p:nvSpPr>
          <p:spPr>
            <a:xfrm>
              <a:off x="1636"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4" name="Rectangle 21"/>
            <p:cNvSpPr/>
            <p:nvPr/>
          </p:nvSpPr>
          <p:spPr>
            <a:xfrm>
              <a:off x="1828"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5" name="Rectangle 22"/>
            <p:cNvSpPr/>
            <p:nvPr/>
          </p:nvSpPr>
          <p:spPr>
            <a:xfrm>
              <a:off x="2020"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6" name="Rectangle 23"/>
            <p:cNvSpPr/>
            <p:nvPr/>
          </p:nvSpPr>
          <p:spPr>
            <a:xfrm>
              <a:off x="2212"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7" name="Rectangle 24"/>
            <p:cNvSpPr/>
            <p:nvPr/>
          </p:nvSpPr>
          <p:spPr>
            <a:xfrm>
              <a:off x="2404"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8" name="Rectangle 25"/>
            <p:cNvSpPr/>
            <p:nvPr/>
          </p:nvSpPr>
          <p:spPr>
            <a:xfrm>
              <a:off x="2596"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099" name="Rectangle 26"/>
            <p:cNvSpPr/>
            <p:nvPr/>
          </p:nvSpPr>
          <p:spPr>
            <a:xfrm>
              <a:off x="2788"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0" name="Rectangle 27"/>
            <p:cNvSpPr/>
            <p:nvPr/>
          </p:nvSpPr>
          <p:spPr>
            <a:xfrm>
              <a:off x="2980"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1" name="Rectangle 28"/>
            <p:cNvSpPr/>
            <p:nvPr/>
          </p:nvSpPr>
          <p:spPr>
            <a:xfrm>
              <a:off x="3172" y="82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2" name="Rectangle 29"/>
            <p:cNvSpPr/>
            <p:nvPr/>
          </p:nvSpPr>
          <p:spPr>
            <a:xfrm>
              <a:off x="3364"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3" name="Rectangle 30"/>
            <p:cNvSpPr/>
            <p:nvPr/>
          </p:nvSpPr>
          <p:spPr>
            <a:xfrm>
              <a:off x="3556"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4" name="Rectangle 31"/>
            <p:cNvSpPr/>
            <p:nvPr/>
          </p:nvSpPr>
          <p:spPr>
            <a:xfrm>
              <a:off x="3748"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5" name="Rectangle 32"/>
            <p:cNvSpPr/>
            <p:nvPr/>
          </p:nvSpPr>
          <p:spPr>
            <a:xfrm>
              <a:off x="3940"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6" name="Rectangle 33"/>
            <p:cNvSpPr/>
            <p:nvPr/>
          </p:nvSpPr>
          <p:spPr>
            <a:xfrm>
              <a:off x="4132" y="82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7" name="Rectangle 34"/>
            <p:cNvSpPr/>
            <p:nvPr/>
          </p:nvSpPr>
          <p:spPr>
            <a:xfrm>
              <a:off x="1444"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8" name="Rectangle 35"/>
            <p:cNvSpPr/>
            <p:nvPr/>
          </p:nvSpPr>
          <p:spPr>
            <a:xfrm>
              <a:off x="1636" y="101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09" name="Rectangle 36"/>
            <p:cNvSpPr/>
            <p:nvPr/>
          </p:nvSpPr>
          <p:spPr>
            <a:xfrm>
              <a:off x="1828"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0" name="Rectangle 37"/>
            <p:cNvSpPr/>
            <p:nvPr/>
          </p:nvSpPr>
          <p:spPr>
            <a:xfrm>
              <a:off x="2020" y="101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1" name="Rectangle 38"/>
            <p:cNvSpPr/>
            <p:nvPr/>
          </p:nvSpPr>
          <p:spPr>
            <a:xfrm>
              <a:off x="2212" y="101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2" name="Rectangle 39"/>
            <p:cNvSpPr/>
            <p:nvPr/>
          </p:nvSpPr>
          <p:spPr>
            <a:xfrm>
              <a:off x="2404"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3" name="Rectangle 40"/>
            <p:cNvSpPr/>
            <p:nvPr/>
          </p:nvSpPr>
          <p:spPr>
            <a:xfrm>
              <a:off x="2596"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4" name="Rectangle 41"/>
            <p:cNvSpPr/>
            <p:nvPr/>
          </p:nvSpPr>
          <p:spPr>
            <a:xfrm>
              <a:off x="2788"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5" name="Rectangle 42"/>
            <p:cNvSpPr/>
            <p:nvPr/>
          </p:nvSpPr>
          <p:spPr>
            <a:xfrm>
              <a:off x="2980"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6" name="Rectangle 43"/>
            <p:cNvSpPr/>
            <p:nvPr/>
          </p:nvSpPr>
          <p:spPr>
            <a:xfrm>
              <a:off x="3172"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7" name="Rectangle 44"/>
            <p:cNvSpPr/>
            <p:nvPr/>
          </p:nvSpPr>
          <p:spPr>
            <a:xfrm>
              <a:off x="3364"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8" name="Rectangle 45"/>
            <p:cNvSpPr/>
            <p:nvPr/>
          </p:nvSpPr>
          <p:spPr>
            <a:xfrm>
              <a:off x="3556"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19" name="Rectangle 46"/>
            <p:cNvSpPr/>
            <p:nvPr/>
          </p:nvSpPr>
          <p:spPr>
            <a:xfrm>
              <a:off x="3748"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0" name="Rectangle 47"/>
            <p:cNvSpPr/>
            <p:nvPr/>
          </p:nvSpPr>
          <p:spPr>
            <a:xfrm>
              <a:off x="3940"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1" name="Rectangle 48"/>
            <p:cNvSpPr/>
            <p:nvPr/>
          </p:nvSpPr>
          <p:spPr>
            <a:xfrm>
              <a:off x="4132" y="101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2" name="Rectangle 49"/>
            <p:cNvSpPr/>
            <p:nvPr/>
          </p:nvSpPr>
          <p:spPr>
            <a:xfrm>
              <a:off x="1444"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3" name="Rectangle 50"/>
            <p:cNvSpPr/>
            <p:nvPr/>
          </p:nvSpPr>
          <p:spPr>
            <a:xfrm>
              <a:off x="1636" y="120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4" name="Rectangle 51"/>
            <p:cNvSpPr/>
            <p:nvPr/>
          </p:nvSpPr>
          <p:spPr>
            <a:xfrm>
              <a:off x="1828" y="120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5" name="Rectangle 52"/>
            <p:cNvSpPr/>
            <p:nvPr/>
          </p:nvSpPr>
          <p:spPr>
            <a:xfrm>
              <a:off x="2020" y="120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6" name="Rectangle 53"/>
            <p:cNvSpPr/>
            <p:nvPr/>
          </p:nvSpPr>
          <p:spPr>
            <a:xfrm>
              <a:off x="2212"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7" name="Rectangle 54"/>
            <p:cNvSpPr/>
            <p:nvPr/>
          </p:nvSpPr>
          <p:spPr>
            <a:xfrm>
              <a:off x="2404"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8" name="Rectangle 55"/>
            <p:cNvSpPr/>
            <p:nvPr/>
          </p:nvSpPr>
          <p:spPr>
            <a:xfrm>
              <a:off x="2596"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29" name="Rectangle 56"/>
            <p:cNvSpPr/>
            <p:nvPr/>
          </p:nvSpPr>
          <p:spPr>
            <a:xfrm>
              <a:off x="2788"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0" name="Rectangle 57"/>
            <p:cNvSpPr/>
            <p:nvPr/>
          </p:nvSpPr>
          <p:spPr>
            <a:xfrm>
              <a:off x="2980"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1" name="Rectangle 58"/>
            <p:cNvSpPr/>
            <p:nvPr/>
          </p:nvSpPr>
          <p:spPr>
            <a:xfrm>
              <a:off x="3172"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2" name="Rectangle 59"/>
            <p:cNvSpPr/>
            <p:nvPr/>
          </p:nvSpPr>
          <p:spPr>
            <a:xfrm>
              <a:off x="3364"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3" name="Rectangle 60"/>
            <p:cNvSpPr/>
            <p:nvPr/>
          </p:nvSpPr>
          <p:spPr>
            <a:xfrm>
              <a:off x="3556"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4" name="Rectangle 61"/>
            <p:cNvSpPr/>
            <p:nvPr/>
          </p:nvSpPr>
          <p:spPr>
            <a:xfrm>
              <a:off x="3748"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5" name="Rectangle 62"/>
            <p:cNvSpPr/>
            <p:nvPr/>
          </p:nvSpPr>
          <p:spPr>
            <a:xfrm>
              <a:off x="3940"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6" name="Rectangle 63"/>
            <p:cNvSpPr/>
            <p:nvPr/>
          </p:nvSpPr>
          <p:spPr>
            <a:xfrm>
              <a:off x="4132" y="120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7" name="Rectangle 64"/>
            <p:cNvSpPr/>
            <p:nvPr/>
          </p:nvSpPr>
          <p:spPr>
            <a:xfrm>
              <a:off x="1444"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8" name="Rectangle 65"/>
            <p:cNvSpPr/>
            <p:nvPr/>
          </p:nvSpPr>
          <p:spPr>
            <a:xfrm>
              <a:off x="1636"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39" name="Rectangle 66"/>
            <p:cNvSpPr/>
            <p:nvPr/>
          </p:nvSpPr>
          <p:spPr>
            <a:xfrm>
              <a:off x="1828"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0" name="Rectangle 67"/>
            <p:cNvSpPr/>
            <p:nvPr/>
          </p:nvSpPr>
          <p:spPr>
            <a:xfrm>
              <a:off x="2020"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1" name="Rectangle 68"/>
            <p:cNvSpPr/>
            <p:nvPr/>
          </p:nvSpPr>
          <p:spPr>
            <a:xfrm>
              <a:off x="2212"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2" name="Rectangle 69"/>
            <p:cNvSpPr/>
            <p:nvPr/>
          </p:nvSpPr>
          <p:spPr>
            <a:xfrm>
              <a:off x="2404"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3" name="Rectangle 70"/>
            <p:cNvSpPr/>
            <p:nvPr/>
          </p:nvSpPr>
          <p:spPr>
            <a:xfrm>
              <a:off x="2596"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4" name="Rectangle 71"/>
            <p:cNvSpPr/>
            <p:nvPr/>
          </p:nvSpPr>
          <p:spPr>
            <a:xfrm>
              <a:off x="2788"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5" name="Rectangle 72"/>
            <p:cNvSpPr/>
            <p:nvPr/>
          </p:nvSpPr>
          <p:spPr>
            <a:xfrm>
              <a:off x="2980"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6" name="Rectangle 73"/>
            <p:cNvSpPr/>
            <p:nvPr/>
          </p:nvSpPr>
          <p:spPr>
            <a:xfrm>
              <a:off x="3172"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7" name="Rectangle 74"/>
            <p:cNvSpPr/>
            <p:nvPr/>
          </p:nvSpPr>
          <p:spPr>
            <a:xfrm>
              <a:off x="3364"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8" name="Rectangle 75"/>
            <p:cNvSpPr/>
            <p:nvPr/>
          </p:nvSpPr>
          <p:spPr>
            <a:xfrm>
              <a:off x="3556"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49" name="Rectangle 76"/>
            <p:cNvSpPr/>
            <p:nvPr/>
          </p:nvSpPr>
          <p:spPr>
            <a:xfrm>
              <a:off x="3748" y="139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0" name="Rectangle 77"/>
            <p:cNvSpPr/>
            <p:nvPr/>
          </p:nvSpPr>
          <p:spPr>
            <a:xfrm>
              <a:off x="3940"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1" name="Rectangle 78"/>
            <p:cNvSpPr/>
            <p:nvPr/>
          </p:nvSpPr>
          <p:spPr>
            <a:xfrm>
              <a:off x="4132" y="139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2" name="Rectangle 79"/>
            <p:cNvSpPr/>
            <p:nvPr/>
          </p:nvSpPr>
          <p:spPr>
            <a:xfrm>
              <a:off x="1444"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3" name="Rectangle 80"/>
            <p:cNvSpPr/>
            <p:nvPr/>
          </p:nvSpPr>
          <p:spPr>
            <a:xfrm>
              <a:off x="1636" y="158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4" name="Rectangle 81"/>
            <p:cNvSpPr/>
            <p:nvPr/>
          </p:nvSpPr>
          <p:spPr>
            <a:xfrm>
              <a:off x="1828" y="158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5" name="Rectangle 82"/>
            <p:cNvSpPr/>
            <p:nvPr/>
          </p:nvSpPr>
          <p:spPr>
            <a:xfrm>
              <a:off x="2020" y="158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6" name="Rectangle 83"/>
            <p:cNvSpPr/>
            <p:nvPr/>
          </p:nvSpPr>
          <p:spPr>
            <a:xfrm>
              <a:off x="2212"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7" name="Rectangle 84"/>
            <p:cNvSpPr/>
            <p:nvPr/>
          </p:nvSpPr>
          <p:spPr>
            <a:xfrm>
              <a:off x="2404"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8" name="Rectangle 85"/>
            <p:cNvSpPr/>
            <p:nvPr/>
          </p:nvSpPr>
          <p:spPr>
            <a:xfrm>
              <a:off x="2596"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59" name="Rectangle 86"/>
            <p:cNvSpPr/>
            <p:nvPr/>
          </p:nvSpPr>
          <p:spPr>
            <a:xfrm>
              <a:off x="2788"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0" name="Rectangle 87"/>
            <p:cNvSpPr/>
            <p:nvPr/>
          </p:nvSpPr>
          <p:spPr>
            <a:xfrm>
              <a:off x="2980"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1" name="Rectangle 88"/>
            <p:cNvSpPr/>
            <p:nvPr/>
          </p:nvSpPr>
          <p:spPr>
            <a:xfrm>
              <a:off x="3172"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2" name="Rectangle 89"/>
            <p:cNvSpPr/>
            <p:nvPr/>
          </p:nvSpPr>
          <p:spPr>
            <a:xfrm>
              <a:off x="3364"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3" name="Rectangle 90"/>
            <p:cNvSpPr/>
            <p:nvPr/>
          </p:nvSpPr>
          <p:spPr>
            <a:xfrm>
              <a:off x="3556"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4" name="Rectangle 91"/>
            <p:cNvSpPr/>
            <p:nvPr/>
          </p:nvSpPr>
          <p:spPr>
            <a:xfrm>
              <a:off x="3748" y="158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5" name="Rectangle 92"/>
            <p:cNvSpPr/>
            <p:nvPr/>
          </p:nvSpPr>
          <p:spPr>
            <a:xfrm>
              <a:off x="3940"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6" name="Rectangle 93"/>
            <p:cNvSpPr/>
            <p:nvPr/>
          </p:nvSpPr>
          <p:spPr>
            <a:xfrm>
              <a:off x="4132" y="158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7" name="Rectangle 94"/>
            <p:cNvSpPr/>
            <p:nvPr/>
          </p:nvSpPr>
          <p:spPr>
            <a:xfrm>
              <a:off x="1444"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8" name="Rectangle 95"/>
            <p:cNvSpPr/>
            <p:nvPr/>
          </p:nvSpPr>
          <p:spPr>
            <a:xfrm>
              <a:off x="1636" y="178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69" name="Rectangle 96"/>
            <p:cNvSpPr/>
            <p:nvPr/>
          </p:nvSpPr>
          <p:spPr>
            <a:xfrm>
              <a:off x="1828" y="178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0" name="Rectangle 97"/>
            <p:cNvSpPr/>
            <p:nvPr/>
          </p:nvSpPr>
          <p:spPr>
            <a:xfrm>
              <a:off x="2020"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1" name="Rectangle 98"/>
            <p:cNvSpPr/>
            <p:nvPr/>
          </p:nvSpPr>
          <p:spPr>
            <a:xfrm>
              <a:off x="2212"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2" name="Rectangle 99"/>
            <p:cNvSpPr/>
            <p:nvPr/>
          </p:nvSpPr>
          <p:spPr>
            <a:xfrm>
              <a:off x="2404"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3" name="Rectangle 100"/>
            <p:cNvSpPr/>
            <p:nvPr/>
          </p:nvSpPr>
          <p:spPr>
            <a:xfrm>
              <a:off x="2596"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4" name="Rectangle 101"/>
            <p:cNvSpPr/>
            <p:nvPr/>
          </p:nvSpPr>
          <p:spPr>
            <a:xfrm>
              <a:off x="2788"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5" name="Rectangle 102"/>
            <p:cNvSpPr/>
            <p:nvPr/>
          </p:nvSpPr>
          <p:spPr>
            <a:xfrm>
              <a:off x="2980"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6" name="Rectangle 103"/>
            <p:cNvSpPr/>
            <p:nvPr/>
          </p:nvSpPr>
          <p:spPr>
            <a:xfrm>
              <a:off x="3172"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7" name="Rectangle 104"/>
            <p:cNvSpPr/>
            <p:nvPr/>
          </p:nvSpPr>
          <p:spPr>
            <a:xfrm>
              <a:off x="3364"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8" name="Rectangle 105"/>
            <p:cNvSpPr/>
            <p:nvPr/>
          </p:nvSpPr>
          <p:spPr>
            <a:xfrm>
              <a:off x="3556"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79" name="Rectangle 106"/>
            <p:cNvSpPr/>
            <p:nvPr/>
          </p:nvSpPr>
          <p:spPr>
            <a:xfrm>
              <a:off x="3748"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0" name="Rectangle 107"/>
            <p:cNvSpPr/>
            <p:nvPr/>
          </p:nvSpPr>
          <p:spPr>
            <a:xfrm>
              <a:off x="3940"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1" name="Rectangle 108"/>
            <p:cNvSpPr/>
            <p:nvPr/>
          </p:nvSpPr>
          <p:spPr>
            <a:xfrm>
              <a:off x="4132" y="178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2" name="Rectangle 109"/>
            <p:cNvSpPr/>
            <p:nvPr/>
          </p:nvSpPr>
          <p:spPr>
            <a:xfrm>
              <a:off x="1444"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3" name="Rectangle 110"/>
            <p:cNvSpPr/>
            <p:nvPr/>
          </p:nvSpPr>
          <p:spPr>
            <a:xfrm>
              <a:off x="1636"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4" name="Rectangle 111"/>
            <p:cNvSpPr/>
            <p:nvPr/>
          </p:nvSpPr>
          <p:spPr>
            <a:xfrm>
              <a:off x="1828"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5" name="Rectangle 112"/>
            <p:cNvSpPr/>
            <p:nvPr/>
          </p:nvSpPr>
          <p:spPr>
            <a:xfrm>
              <a:off x="2020"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6" name="Rectangle 113"/>
            <p:cNvSpPr/>
            <p:nvPr/>
          </p:nvSpPr>
          <p:spPr>
            <a:xfrm>
              <a:off x="2212"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7" name="Rectangle 114"/>
            <p:cNvSpPr/>
            <p:nvPr/>
          </p:nvSpPr>
          <p:spPr>
            <a:xfrm>
              <a:off x="2404"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8" name="Rectangle 115"/>
            <p:cNvSpPr/>
            <p:nvPr/>
          </p:nvSpPr>
          <p:spPr>
            <a:xfrm>
              <a:off x="2596"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89" name="Rectangle 116"/>
            <p:cNvSpPr/>
            <p:nvPr/>
          </p:nvSpPr>
          <p:spPr>
            <a:xfrm>
              <a:off x="2788"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0" name="Rectangle 117"/>
            <p:cNvSpPr/>
            <p:nvPr/>
          </p:nvSpPr>
          <p:spPr>
            <a:xfrm>
              <a:off x="2980"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1" name="Rectangle 118"/>
            <p:cNvSpPr/>
            <p:nvPr/>
          </p:nvSpPr>
          <p:spPr>
            <a:xfrm>
              <a:off x="3172"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2" name="Rectangle 119"/>
            <p:cNvSpPr/>
            <p:nvPr/>
          </p:nvSpPr>
          <p:spPr>
            <a:xfrm>
              <a:off x="3364"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3" name="Rectangle 120"/>
            <p:cNvSpPr/>
            <p:nvPr/>
          </p:nvSpPr>
          <p:spPr>
            <a:xfrm>
              <a:off x="3556"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4" name="Rectangle 121"/>
            <p:cNvSpPr/>
            <p:nvPr/>
          </p:nvSpPr>
          <p:spPr>
            <a:xfrm>
              <a:off x="3748" y="197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5" name="Rectangle 122"/>
            <p:cNvSpPr/>
            <p:nvPr/>
          </p:nvSpPr>
          <p:spPr>
            <a:xfrm>
              <a:off x="3940"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6" name="Rectangle 123"/>
            <p:cNvSpPr/>
            <p:nvPr/>
          </p:nvSpPr>
          <p:spPr>
            <a:xfrm>
              <a:off x="4132" y="197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7" name="Rectangle 124"/>
            <p:cNvSpPr/>
            <p:nvPr/>
          </p:nvSpPr>
          <p:spPr>
            <a:xfrm>
              <a:off x="1444"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8" name="Rectangle 125"/>
            <p:cNvSpPr/>
            <p:nvPr/>
          </p:nvSpPr>
          <p:spPr>
            <a:xfrm>
              <a:off x="1636"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199" name="Rectangle 126"/>
            <p:cNvSpPr/>
            <p:nvPr/>
          </p:nvSpPr>
          <p:spPr>
            <a:xfrm>
              <a:off x="1828"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0" name="Rectangle 127"/>
            <p:cNvSpPr/>
            <p:nvPr/>
          </p:nvSpPr>
          <p:spPr>
            <a:xfrm>
              <a:off x="2020"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1" name="Rectangle 128"/>
            <p:cNvSpPr/>
            <p:nvPr/>
          </p:nvSpPr>
          <p:spPr>
            <a:xfrm>
              <a:off x="2212" y="216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2" name="Rectangle 129"/>
            <p:cNvSpPr/>
            <p:nvPr/>
          </p:nvSpPr>
          <p:spPr>
            <a:xfrm>
              <a:off x="2404"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3" name="Rectangle 130"/>
            <p:cNvSpPr/>
            <p:nvPr/>
          </p:nvSpPr>
          <p:spPr>
            <a:xfrm>
              <a:off x="2596"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4" name="Rectangle 131"/>
            <p:cNvSpPr/>
            <p:nvPr/>
          </p:nvSpPr>
          <p:spPr>
            <a:xfrm>
              <a:off x="2788"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5" name="Rectangle 132"/>
            <p:cNvSpPr/>
            <p:nvPr/>
          </p:nvSpPr>
          <p:spPr>
            <a:xfrm>
              <a:off x="2980"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6" name="Rectangle 133"/>
            <p:cNvSpPr/>
            <p:nvPr/>
          </p:nvSpPr>
          <p:spPr>
            <a:xfrm>
              <a:off x="3172"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7" name="Rectangle 134"/>
            <p:cNvSpPr/>
            <p:nvPr/>
          </p:nvSpPr>
          <p:spPr>
            <a:xfrm>
              <a:off x="3364"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8" name="Rectangle 135"/>
            <p:cNvSpPr/>
            <p:nvPr/>
          </p:nvSpPr>
          <p:spPr>
            <a:xfrm>
              <a:off x="3556"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09" name="Rectangle 136"/>
            <p:cNvSpPr/>
            <p:nvPr/>
          </p:nvSpPr>
          <p:spPr>
            <a:xfrm>
              <a:off x="3748"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0" name="Rectangle 137"/>
            <p:cNvSpPr/>
            <p:nvPr/>
          </p:nvSpPr>
          <p:spPr>
            <a:xfrm>
              <a:off x="3940"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1" name="Rectangle 138"/>
            <p:cNvSpPr/>
            <p:nvPr/>
          </p:nvSpPr>
          <p:spPr>
            <a:xfrm>
              <a:off x="4132" y="216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2" name="Rectangle 139"/>
            <p:cNvSpPr/>
            <p:nvPr/>
          </p:nvSpPr>
          <p:spPr>
            <a:xfrm>
              <a:off x="1444"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3" name="Rectangle 140"/>
            <p:cNvSpPr/>
            <p:nvPr/>
          </p:nvSpPr>
          <p:spPr>
            <a:xfrm>
              <a:off x="1636" y="235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4" name="Rectangle 141"/>
            <p:cNvSpPr/>
            <p:nvPr/>
          </p:nvSpPr>
          <p:spPr>
            <a:xfrm>
              <a:off x="1828" y="235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5" name="Rectangle 142"/>
            <p:cNvSpPr/>
            <p:nvPr/>
          </p:nvSpPr>
          <p:spPr>
            <a:xfrm>
              <a:off x="2020"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6" name="Rectangle 143"/>
            <p:cNvSpPr/>
            <p:nvPr/>
          </p:nvSpPr>
          <p:spPr>
            <a:xfrm>
              <a:off x="2212"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7" name="Rectangle 144"/>
            <p:cNvSpPr/>
            <p:nvPr/>
          </p:nvSpPr>
          <p:spPr>
            <a:xfrm>
              <a:off x="2404"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8" name="Rectangle 145"/>
            <p:cNvSpPr/>
            <p:nvPr/>
          </p:nvSpPr>
          <p:spPr>
            <a:xfrm>
              <a:off x="2596" y="2356"/>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19" name="Rectangle 146"/>
            <p:cNvSpPr/>
            <p:nvPr/>
          </p:nvSpPr>
          <p:spPr>
            <a:xfrm>
              <a:off x="2788"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0" name="Rectangle 147"/>
            <p:cNvSpPr/>
            <p:nvPr/>
          </p:nvSpPr>
          <p:spPr>
            <a:xfrm>
              <a:off x="2980"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1" name="Rectangle 148"/>
            <p:cNvSpPr/>
            <p:nvPr/>
          </p:nvSpPr>
          <p:spPr>
            <a:xfrm>
              <a:off x="3172"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2" name="Rectangle 149"/>
            <p:cNvSpPr/>
            <p:nvPr/>
          </p:nvSpPr>
          <p:spPr>
            <a:xfrm>
              <a:off x="3364"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3" name="Rectangle 150"/>
            <p:cNvSpPr/>
            <p:nvPr/>
          </p:nvSpPr>
          <p:spPr>
            <a:xfrm>
              <a:off x="3556"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4" name="Rectangle 151"/>
            <p:cNvSpPr/>
            <p:nvPr/>
          </p:nvSpPr>
          <p:spPr>
            <a:xfrm>
              <a:off x="3748"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5" name="Rectangle 152"/>
            <p:cNvSpPr/>
            <p:nvPr/>
          </p:nvSpPr>
          <p:spPr>
            <a:xfrm>
              <a:off x="3940"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6" name="Rectangle 153"/>
            <p:cNvSpPr/>
            <p:nvPr/>
          </p:nvSpPr>
          <p:spPr>
            <a:xfrm>
              <a:off x="4132" y="2356"/>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7" name="Rectangle 154"/>
            <p:cNvSpPr/>
            <p:nvPr/>
          </p:nvSpPr>
          <p:spPr>
            <a:xfrm>
              <a:off x="1444"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8" name="Rectangle 155"/>
            <p:cNvSpPr/>
            <p:nvPr/>
          </p:nvSpPr>
          <p:spPr>
            <a:xfrm>
              <a:off x="1636" y="254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29" name="Rectangle 156"/>
            <p:cNvSpPr/>
            <p:nvPr/>
          </p:nvSpPr>
          <p:spPr>
            <a:xfrm>
              <a:off x="1828" y="254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0" name="Rectangle 157"/>
            <p:cNvSpPr/>
            <p:nvPr/>
          </p:nvSpPr>
          <p:spPr>
            <a:xfrm>
              <a:off x="2020"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1" name="Rectangle 158"/>
            <p:cNvSpPr/>
            <p:nvPr/>
          </p:nvSpPr>
          <p:spPr>
            <a:xfrm>
              <a:off x="2212"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2" name="Rectangle 159"/>
            <p:cNvSpPr/>
            <p:nvPr/>
          </p:nvSpPr>
          <p:spPr>
            <a:xfrm>
              <a:off x="2404" y="254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3" name="Rectangle 160"/>
            <p:cNvSpPr/>
            <p:nvPr/>
          </p:nvSpPr>
          <p:spPr>
            <a:xfrm>
              <a:off x="2596" y="254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4" name="Rectangle 161"/>
            <p:cNvSpPr/>
            <p:nvPr/>
          </p:nvSpPr>
          <p:spPr>
            <a:xfrm>
              <a:off x="2788"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5" name="Rectangle 162"/>
            <p:cNvSpPr/>
            <p:nvPr/>
          </p:nvSpPr>
          <p:spPr>
            <a:xfrm>
              <a:off x="2980"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6" name="Rectangle 163"/>
            <p:cNvSpPr/>
            <p:nvPr/>
          </p:nvSpPr>
          <p:spPr>
            <a:xfrm>
              <a:off x="3172"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7" name="Rectangle 164"/>
            <p:cNvSpPr/>
            <p:nvPr/>
          </p:nvSpPr>
          <p:spPr>
            <a:xfrm>
              <a:off x="3364"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8" name="Rectangle 165"/>
            <p:cNvSpPr/>
            <p:nvPr/>
          </p:nvSpPr>
          <p:spPr>
            <a:xfrm>
              <a:off x="3556" y="2548"/>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39" name="Rectangle 166"/>
            <p:cNvSpPr/>
            <p:nvPr/>
          </p:nvSpPr>
          <p:spPr>
            <a:xfrm>
              <a:off x="3748"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0" name="Rectangle 167"/>
            <p:cNvSpPr/>
            <p:nvPr/>
          </p:nvSpPr>
          <p:spPr>
            <a:xfrm>
              <a:off x="3940"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1" name="Rectangle 168"/>
            <p:cNvSpPr/>
            <p:nvPr/>
          </p:nvSpPr>
          <p:spPr>
            <a:xfrm>
              <a:off x="4132" y="2548"/>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2" name="Rectangle 169"/>
            <p:cNvSpPr/>
            <p:nvPr/>
          </p:nvSpPr>
          <p:spPr>
            <a:xfrm>
              <a:off x="1444"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3" name="Rectangle 170"/>
            <p:cNvSpPr/>
            <p:nvPr/>
          </p:nvSpPr>
          <p:spPr>
            <a:xfrm>
              <a:off x="1636"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4" name="Rectangle 171"/>
            <p:cNvSpPr/>
            <p:nvPr/>
          </p:nvSpPr>
          <p:spPr>
            <a:xfrm>
              <a:off x="1828"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5" name="Rectangle 172"/>
            <p:cNvSpPr/>
            <p:nvPr/>
          </p:nvSpPr>
          <p:spPr>
            <a:xfrm>
              <a:off x="2020"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6" name="Rectangle 173"/>
            <p:cNvSpPr/>
            <p:nvPr/>
          </p:nvSpPr>
          <p:spPr>
            <a:xfrm>
              <a:off x="2212"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7" name="Rectangle 174"/>
            <p:cNvSpPr/>
            <p:nvPr/>
          </p:nvSpPr>
          <p:spPr>
            <a:xfrm>
              <a:off x="2404"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8" name="Rectangle 175"/>
            <p:cNvSpPr/>
            <p:nvPr/>
          </p:nvSpPr>
          <p:spPr>
            <a:xfrm>
              <a:off x="2596"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49" name="Rectangle 176"/>
            <p:cNvSpPr/>
            <p:nvPr/>
          </p:nvSpPr>
          <p:spPr>
            <a:xfrm>
              <a:off x="2788"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0" name="Rectangle 177"/>
            <p:cNvSpPr/>
            <p:nvPr/>
          </p:nvSpPr>
          <p:spPr>
            <a:xfrm>
              <a:off x="2980"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1" name="Rectangle 178"/>
            <p:cNvSpPr/>
            <p:nvPr/>
          </p:nvSpPr>
          <p:spPr>
            <a:xfrm>
              <a:off x="3172"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2" name="Rectangle 179"/>
            <p:cNvSpPr/>
            <p:nvPr/>
          </p:nvSpPr>
          <p:spPr>
            <a:xfrm>
              <a:off x="3364"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3" name="Rectangle 180"/>
            <p:cNvSpPr/>
            <p:nvPr/>
          </p:nvSpPr>
          <p:spPr>
            <a:xfrm>
              <a:off x="3556" y="2740"/>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4" name="Rectangle 181"/>
            <p:cNvSpPr/>
            <p:nvPr/>
          </p:nvSpPr>
          <p:spPr>
            <a:xfrm>
              <a:off x="3748"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5" name="Rectangle 182"/>
            <p:cNvSpPr/>
            <p:nvPr/>
          </p:nvSpPr>
          <p:spPr>
            <a:xfrm>
              <a:off x="3940"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6" name="Rectangle 183"/>
            <p:cNvSpPr/>
            <p:nvPr/>
          </p:nvSpPr>
          <p:spPr>
            <a:xfrm>
              <a:off x="4132" y="2740"/>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7" name="Rectangle 184"/>
            <p:cNvSpPr/>
            <p:nvPr/>
          </p:nvSpPr>
          <p:spPr>
            <a:xfrm>
              <a:off x="1444"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8" name="Rectangle 185"/>
            <p:cNvSpPr/>
            <p:nvPr/>
          </p:nvSpPr>
          <p:spPr>
            <a:xfrm>
              <a:off x="1636" y="293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59" name="Rectangle 186"/>
            <p:cNvSpPr/>
            <p:nvPr/>
          </p:nvSpPr>
          <p:spPr>
            <a:xfrm>
              <a:off x="1828" y="293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0" name="Rectangle 187"/>
            <p:cNvSpPr/>
            <p:nvPr/>
          </p:nvSpPr>
          <p:spPr>
            <a:xfrm>
              <a:off x="2020"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1" name="Rectangle 188"/>
            <p:cNvSpPr/>
            <p:nvPr/>
          </p:nvSpPr>
          <p:spPr>
            <a:xfrm>
              <a:off x="2212"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2" name="Rectangle 189"/>
            <p:cNvSpPr/>
            <p:nvPr/>
          </p:nvSpPr>
          <p:spPr>
            <a:xfrm>
              <a:off x="2404"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3" name="Rectangle 190"/>
            <p:cNvSpPr/>
            <p:nvPr/>
          </p:nvSpPr>
          <p:spPr>
            <a:xfrm>
              <a:off x="2596"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4" name="Rectangle 191"/>
            <p:cNvSpPr/>
            <p:nvPr/>
          </p:nvSpPr>
          <p:spPr>
            <a:xfrm>
              <a:off x="2788"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5" name="Rectangle 192"/>
            <p:cNvSpPr/>
            <p:nvPr/>
          </p:nvSpPr>
          <p:spPr>
            <a:xfrm>
              <a:off x="2980"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6" name="Rectangle 193"/>
            <p:cNvSpPr/>
            <p:nvPr/>
          </p:nvSpPr>
          <p:spPr>
            <a:xfrm>
              <a:off x="3172"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7" name="Rectangle 194"/>
            <p:cNvSpPr/>
            <p:nvPr/>
          </p:nvSpPr>
          <p:spPr>
            <a:xfrm>
              <a:off x="3364"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8" name="Rectangle 195"/>
            <p:cNvSpPr/>
            <p:nvPr/>
          </p:nvSpPr>
          <p:spPr>
            <a:xfrm>
              <a:off x="3556" y="2932"/>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69" name="Rectangle 196"/>
            <p:cNvSpPr/>
            <p:nvPr/>
          </p:nvSpPr>
          <p:spPr>
            <a:xfrm>
              <a:off x="3748"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0" name="Rectangle 197"/>
            <p:cNvSpPr/>
            <p:nvPr/>
          </p:nvSpPr>
          <p:spPr>
            <a:xfrm>
              <a:off x="3940"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1" name="Rectangle 198"/>
            <p:cNvSpPr/>
            <p:nvPr/>
          </p:nvSpPr>
          <p:spPr>
            <a:xfrm>
              <a:off x="4132" y="2932"/>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2" name="Rectangle 199"/>
            <p:cNvSpPr/>
            <p:nvPr/>
          </p:nvSpPr>
          <p:spPr>
            <a:xfrm>
              <a:off x="1444"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3" name="Rectangle 200"/>
            <p:cNvSpPr/>
            <p:nvPr/>
          </p:nvSpPr>
          <p:spPr>
            <a:xfrm>
              <a:off x="1636"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4" name="Rectangle 201"/>
            <p:cNvSpPr/>
            <p:nvPr/>
          </p:nvSpPr>
          <p:spPr>
            <a:xfrm>
              <a:off x="1828" y="312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5" name="Rectangle 202"/>
            <p:cNvSpPr/>
            <p:nvPr/>
          </p:nvSpPr>
          <p:spPr>
            <a:xfrm>
              <a:off x="2020"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6" name="Rectangle 203"/>
            <p:cNvSpPr/>
            <p:nvPr/>
          </p:nvSpPr>
          <p:spPr>
            <a:xfrm>
              <a:off x="2212"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 name="Rectangle 204"/>
            <p:cNvSpPr/>
            <p:nvPr/>
          </p:nvSpPr>
          <p:spPr>
            <a:xfrm>
              <a:off x="2404"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 name="Rectangle 205"/>
            <p:cNvSpPr/>
            <p:nvPr/>
          </p:nvSpPr>
          <p:spPr>
            <a:xfrm>
              <a:off x="2596"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 name="Rectangle 206"/>
            <p:cNvSpPr/>
            <p:nvPr/>
          </p:nvSpPr>
          <p:spPr>
            <a:xfrm>
              <a:off x="2788"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 name="Rectangle 207"/>
            <p:cNvSpPr/>
            <p:nvPr/>
          </p:nvSpPr>
          <p:spPr>
            <a:xfrm>
              <a:off x="2980"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 name="Rectangle 208"/>
            <p:cNvSpPr/>
            <p:nvPr/>
          </p:nvSpPr>
          <p:spPr>
            <a:xfrm>
              <a:off x="3172"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 name="Rectangle 209"/>
            <p:cNvSpPr/>
            <p:nvPr/>
          </p:nvSpPr>
          <p:spPr>
            <a:xfrm>
              <a:off x="3364"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 name="Rectangle 210"/>
            <p:cNvSpPr/>
            <p:nvPr/>
          </p:nvSpPr>
          <p:spPr>
            <a:xfrm>
              <a:off x="3556"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 name="Rectangle 211"/>
            <p:cNvSpPr/>
            <p:nvPr/>
          </p:nvSpPr>
          <p:spPr>
            <a:xfrm>
              <a:off x="3748" y="3124"/>
              <a:ext cx="184" cy="18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 name="Rectangle 212"/>
            <p:cNvSpPr/>
            <p:nvPr/>
          </p:nvSpPr>
          <p:spPr>
            <a:xfrm>
              <a:off x="3940" y="3124"/>
              <a:ext cx="184" cy="184"/>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 name="Rectangle 213"/>
            <p:cNvSpPr/>
            <p:nvPr/>
          </p:nvSpPr>
          <p:spPr>
            <a:xfrm>
              <a:off x="4132" y="3124"/>
              <a:ext cx="184" cy="184"/>
            </a:xfrm>
            <a:prstGeom prst="rect">
              <a:avLst/>
            </a:prstGeom>
            <a:solidFill>
              <a:srgbClr val="33CC33"/>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 name="AutoShape 214"/>
            <p:cNvSpPr/>
            <p:nvPr/>
          </p:nvSpPr>
          <p:spPr>
            <a:xfrm>
              <a:off x="4420" y="3124"/>
              <a:ext cx="184" cy="184"/>
            </a:xfrm>
            <a:prstGeom prst="cube">
              <a:avLst>
                <a:gd name="adj" fmla="val 24995"/>
              </a:avLst>
            </a:prstGeom>
            <a:solidFill>
              <a:srgbClr val="FFFF00"/>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5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295400" y="76200"/>
            <a:ext cx="7772400" cy="685800"/>
          </a:xfrm>
          <a:ln/>
        </p:spPr>
        <p:txBody>
          <a:bodyPr vert="horz" wrap="square" lIns="91440" tIns="0" rIns="91440" bIns="0" anchor="ctr"/>
          <a:p>
            <a:r>
              <a:rPr lang="en-US" altLang="zh-CN" dirty="0"/>
              <a:t>Wire Router</a:t>
            </a:r>
            <a:endParaRPr lang="en-US" altLang="zh-CN" dirty="0"/>
          </a:p>
        </p:txBody>
      </p:sp>
      <p:sp>
        <p:nvSpPr>
          <p:cNvPr id="32771" name="Rectangle 3"/>
          <p:cNvSpPr/>
          <p:nvPr/>
        </p:nvSpPr>
        <p:spPr>
          <a:xfrm>
            <a:off x="22923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2" name="Rectangle 4"/>
          <p:cNvSpPr/>
          <p:nvPr/>
        </p:nvSpPr>
        <p:spPr>
          <a:xfrm>
            <a:off x="25971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3" name="Rectangle 5"/>
          <p:cNvSpPr/>
          <p:nvPr/>
        </p:nvSpPr>
        <p:spPr>
          <a:xfrm>
            <a:off x="29019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4" name="Rectangle 6"/>
          <p:cNvSpPr/>
          <p:nvPr/>
        </p:nvSpPr>
        <p:spPr>
          <a:xfrm>
            <a:off x="32067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5" name="Rectangle 7"/>
          <p:cNvSpPr/>
          <p:nvPr/>
        </p:nvSpPr>
        <p:spPr>
          <a:xfrm>
            <a:off x="35115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6" name="Rectangle 8"/>
          <p:cNvSpPr/>
          <p:nvPr/>
        </p:nvSpPr>
        <p:spPr>
          <a:xfrm>
            <a:off x="38163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7" name="Rectangle 9"/>
          <p:cNvSpPr/>
          <p:nvPr/>
        </p:nvSpPr>
        <p:spPr>
          <a:xfrm>
            <a:off x="41211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8" name="Rectangle 10"/>
          <p:cNvSpPr/>
          <p:nvPr/>
        </p:nvSpPr>
        <p:spPr>
          <a:xfrm>
            <a:off x="44259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79" name="Rectangle 11"/>
          <p:cNvSpPr/>
          <p:nvPr/>
        </p:nvSpPr>
        <p:spPr>
          <a:xfrm>
            <a:off x="47307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0" name="Rectangle 12"/>
          <p:cNvSpPr/>
          <p:nvPr/>
        </p:nvSpPr>
        <p:spPr>
          <a:xfrm>
            <a:off x="50355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1" name="Rectangle 13"/>
          <p:cNvSpPr/>
          <p:nvPr/>
        </p:nvSpPr>
        <p:spPr>
          <a:xfrm>
            <a:off x="5340350" y="996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2" name="Rectangle 14"/>
          <p:cNvSpPr/>
          <p:nvPr/>
        </p:nvSpPr>
        <p:spPr>
          <a:xfrm>
            <a:off x="56451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3" name="Rectangle 15"/>
          <p:cNvSpPr/>
          <p:nvPr/>
        </p:nvSpPr>
        <p:spPr>
          <a:xfrm>
            <a:off x="59499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4" name="Rectangle 16"/>
          <p:cNvSpPr/>
          <p:nvPr/>
        </p:nvSpPr>
        <p:spPr>
          <a:xfrm>
            <a:off x="62547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5" name="Rectangle 17"/>
          <p:cNvSpPr/>
          <p:nvPr/>
        </p:nvSpPr>
        <p:spPr>
          <a:xfrm>
            <a:off x="6559550" y="996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6" name="Rectangle 18"/>
          <p:cNvSpPr/>
          <p:nvPr/>
        </p:nvSpPr>
        <p:spPr>
          <a:xfrm>
            <a:off x="22923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7" name="Rectangle 19"/>
          <p:cNvSpPr/>
          <p:nvPr/>
        </p:nvSpPr>
        <p:spPr>
          <a:xfrm>
            <a:off x="25971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8" name="Rectangle 20"/>
          <p:cNvSpPr/>
          <p:nvPr/>
        </p:nvSpPr>
        <p:spPr>
          <a:xfrm>
            <a:off x="29019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89" name="Rectangle 21"/>
          <p:cNvSpPr/>
          <p:nvPr/>
        </p:nvSpPr>
        <p:spPr>
          <a:xfrm>
            <a:off x="32067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0" name="Rectangle 22"/>
          <p:cNvSpPr/>
          <p:nvPr/>
        </p:nvSpPr>
        <p:spPr>
          <a:xfrm>
            <a:off x="35115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1" name="Rectangle 23"/>
          <p:cNvSpPr/>
          <p:nvPr/>
        </p:nvSpPr>
        <p:spPr>
          <a:xfrm>
            <a:off x="38163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2" name="Rectangle 24"/>
          <p:cNvSpPr/>
          <p:nvPr/>
        </p:nvSpPr>
        <p:spPr>
          <a:xfrm>
            <a:off x="41211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3" name="Rectangle 25"/>
          <p:cNvSpPr/>
          <p:nvPr/>
        </p:nvSpPr>
        <p:spPr>
          <a:xfrm>
            <a:off x="44259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4" name="Rectangle 26"/>
          <p:cNvSpPr/>
          <p:nvPr/>
        </p:nvSpPr>
        <p:spPr>
          <a:xfrm>
            <a:off x="47307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5" name="Rectangle 27"/>
          <p:cNvSpPr/>
          <p:nvPr/>
        </p:nvSpPr>
        <p:spPr>
          <a:xfrm>
            <a:off x="5035550" y="1301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6" name="Rectangle 28"/>
          <p:cNvSpPr/>
          <p:nvPr/>
        </p:nvSpPr>
        <p:spPr>
          <a:xfrm>
            <a:off x="53403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7" name="Rectangle 29"/>
          <p:cNvSpPr/>
          <p:nvPr/>
        </p:nvSpPr>
        <p:spPr>
          <a:xfrm>
            <a:off x="56451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8" name="Rectangle 30"/>
          <p:cNvSpPr/>
          <p:nvPr/>
        </p:nvSpPr>
        <p:spPr>
          <a:xfrm>
            <a:off x="59499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799" name="Rectangle 31"/>
          <p:cNvSpPr/>
          <p:nvPr/>
        </p:nvSpPr>
        <p:spPr>
          <a:xfrm>
            <a:off x="62547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0" name="Rectangle 32"/>
          <p:cNvSpPr/>
          <p:nvPr/>
        </p:nvSpPr>
        <p:spPr>
          <a:xfrm>
            <a:off x="6559550" y="1301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1" name="Rectangle 33"/>
          <p:cNvSpPr/>
          <p:nvPr/>
        </p:nvSpPr>
        <p:spPr>
          <a:xfrm>
            <a:off x="22923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2" name="Rectangle 34"/>
          <p:cNvSpPr/>
          <p:nvPr/>
        </p:nvSpPr>
        <p:spPr>
          <a:xfrm>
            <a:off x="2597150" y="1606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3" name="Rectangle 35"/>
          <p:cNvSpPr/>
          <p:nvPr/>
        </p:nvSpPr>
        <p:spPr>
          <a:xfrm>
            <a:off x="29019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4" name="Rectangle 36"/>
          <p:cNvSpPr/>
          <p:nvPr/>
        </p:nvSpPr>
        <p:spPr>
          <a:xfrm>
            <a:off x="3206750" y="1606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5" name="Rectangle 37"/>
          <p:cNvSpPr/>
          <p:nvPr/>
        </p:nvSpPr>
        <p:spPr>
          <a:xfrm>
            <a:off x="3511550" y="1606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6" name="Rectangle 38"/>
          <p:cNvSpPr/>
          <p:nvPr/>
        </p:nvSpPr>
        <p:spPr>
          <a:xfrm>
            <a:off x="38163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7" name="Rectangle 39"/>
          <p:cNvSpPr/>
          <p:nvPr/>
        </p:nvSpPr>
        <p:spPr>
          <a:xfrm>
            <a:off x="41211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8" name="Rectangle 40"/>
          <p:cNvSpPr/>
          <p:nvPr/>
        </p:nvSpPr>
        <p:spPr>
          <a:xfrm>
            <a:off x="44259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09" name="Rectangle 41"/>
          <p:cNvSpPr/>
          <p:nvPr/>
        </p:nvSpPr>
        <p:spPr>
          <a:xfrm>
            <a:off x="47307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0" name="Rectangle 42"/>
          <p:cNvSpPr/>
          <p:nvPr/>
        </p:nvSpPr>
        <p:spPr>
          <a:xfrm>
            <a:off x="50355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1" name="Rectangle 43"/>
          <p:cNvSpPr/>
          <p:nvPr/>
        </p:nvSpPr>
        <p:spPr>
          <a:xfrm>
            <a:off x="53403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2" name="Rectangle 44"/>
          <p:cNvSpPr/>
          <p:nvPr/>
        </p:nvSpPr>
        <p:spPr>
          <a:xfrm>
            <a:off x="56451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3" name="Rectangle 45"/>
          <p:cNvSpPr/>
          <p:nvPr/>
        </p:nvSpPr>
        <p:spPr>
          <a:xfrm>
            <a:off x="59499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4" name="Rectangle 46"/>
          <p:cNvSpPr/>
          <p:nvPr/>
        </p:nvSpPr>
        <p:spPr>
          <a:xfrm>
            <a:off x="62547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5" name="Rectangle 47"/>
          <p:cNvSpPr/>
          <p:nvPr/>
        </p:nvSpPr>
        <p:spPr>
          <a:xfrm>
            <a:off x="6559550" y="1606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6" name="Rectangle 48"/>
          <p:cNvSpPr/>
          <p:nvPr/>
        </p:nvSpPr>
        <p:spPr>
          <a:xfrm>
            <a:off x="22923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7" name="Rectangle 49"/>
          <p:cNvSpPr/>
          <p:nvPr/>
        </p:nvSpPr>
        <p:spPr>
          <a:xfrm>
            <a:off x="2597150" y="19113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8" name="Rectangle 50"/>
          <p:cNvSpPr/>
          <p:nvPr/>
        </p:nvSpPr>
        <p:spPr>
          <a:xfrm>
            <a:off x="29019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19" name="Rectangle 51"/>
          <p:cNvSpPr/>
          <p:nvPr/>
        </p:nvSpPr>
        <p:spPr>
          <a:xfrm>
            <a:off x="3206750" y="19113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0" name="Rectangle 52"/>
          <p:cNvSpPr/>
          <p:nvPr/>
        </p:nvSpPr>
        <p:spPr>
          <a:xfrm>
            <a:off x="35115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1" name="Rectangle 53"/>
          <p:cNvSpPr/>
          <p:nvPr/>
        </p:nvSpPr>
        <p:spPr>
          <a:xfrm>
            <a:off x="38163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2" name="Rectangle 54"/>
          <p:cNvSpPr/>
          <p:nvPr/>
        </p:nvSpPr>
        <p:spPr>
          <a:xfrm>
            <a:off x="41211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3" name="Rectangle 55"/>
          <p:cNvSpPr/>
          <p:nvPr/>
        </p:nvSpPr>
        <p:spPr>
          <a:xfrm>
            <a:off x="44259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4" name="Rectangle 56"/>
          <p:cNvSpPr/>
          <p:nvPr/>
        </p:nvSpPr>
        <p:spPr>
          <a:xfrm>
            <a:off x="47307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5" name="Rectangle 57"/>
          <p:cNvSpPr/>
          <p:nvPr/>
        </p:nvSpPr>
        <p:spPr>
          <a:xfrm>
            <a:off x="50355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6" name="Rectangle 58"/>
          <p:cNvSpPr/>
          <p:nvPr/>
        </p:nvSpPr>
        <p:spPr>
          <a:xfrm>
            <a:off x="53403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7" name="Rectangle 59"/>
          <p:cNvSpPr/>
          <p:nvPr/>
        </p:nvSpPr>
        <p:spPr>
          <a:xfrm>
            <a:off x="56451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8" name="Rectangle 60"/>
          <p:cNvSpPr/>
          <p:nvPr/>
        </p:nvSpPr>
        <p:spPr>
          <a:xfrm>
            <a:off x="59499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29" name="Rectangle 61"/>
          <p:cNvSpPr/>
          <p:nvPr/>
        </p:nvSpPr>
        <p:spPr>
          <a:xfrm>
            <a:off x="62547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0" name="Rectangle 62"/>
          <p:cNvSpPr/>
          <p:nvPr/>
        </p:nvSpPr>
        <p:spPr>
          <a:xfrm>
            <a:off x="6559550" y="1911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1" name="Rectangle 63"/>
          <p:cNvSpPr/>
          <p:nvPr/>
        </p:nvSpPr>
        <p:spPr>
          <a:xfrm>
            <a:off x="22923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2" name="Rectangle 64"/>
          <p:cNvSpPr/>
          <p:nvPr/>
        </p:nvSpPr>
        <p:spPr>
          <a:xfrm>
            <a:off x="2597150" y="2216150"/>
            <a:ext cx="292100" cy="292100"/>
          </a:xfrm>
          <a:prstGeom prst="rect">
            <a:avLst/>
          </a:prstGeom>
          <a:solidFill>
            <a:srgbClr val="33CC33"/>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3" name="Rectangle 65"/>
          <p:cNvSpPr/>
          <p:nvPr/>
        </p:nvSpPr>
        <p:spPr>
          <a:xfrm>
            <a:off x="29019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4" name="Rectangle 66"/>
          <p:cNvSpPr/>
          <p:nvPr/>
        </p:nvSpPr>
        <p:spPr>
          <a:xfrm>
            <a:off x="32067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5" name="Rectangle 67"/>
          <p:cNvSpPr/>
          <p:nvPr/>
        </p:nvSpPr>
        <p:spPr>
          <a:xfrm>
            <a:off x="35115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6" name="Rectangle 68"/>
          <p:cNvSpPr/>
          <p:nvPr/>
        </p:nvSpPr>
        <p:spPr>
          <a:xfrm>
            <a:off x="38163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7" name="Rectangle 69"/>
          <p:cNvSpPr/>
          <p:nvPr/>
        </p:nvSpPr>
        <p:spPr>
          <a:xfrm>
            <a:off x="41211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8" name="Rectangle 70"/>
          <p:cNvSpPr/>
          <p:nvPr/>
        </p:nvSpPr>
        <p:spPr>
          <a:xfrm>
            <a:off x="44259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39" name="Rectangle 71"/>
          <p:cNvSpPr/>
          <p:nvPr/>
        </p:nvSpPr>
        <p:spPr>
          <a:xfrm>
            <a:off x="47307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0" name="Rectangle 72"/>
          <p:cNvSpPr/>
          <p:nvPr/>
        </p:nvSpPr>
        <p:spPr>
          <a:xfrm>
            <a:off x="50355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1" name="Rectangle 73"/>
          <p:cNvSpPr/>
          <p:nvPr/>
        </p:nvSpPr>
        <p:spPr>
          <a:xfrm>
            <a:off x="53403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2" name="Rectangle 74"/>
          <p:cNvSpPr/>
          <p:nvPr/>
        </p:nvSpPr>
        <p:spPr>
          <a:xfrm>
            <a:off x="56451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3" name="Rectangle 75"/>
          <p:cNvSpPr/>
          <p:nvPr/>
        </p:nvSpPr>
        <p:spPr>
          <a:xfrm>
            <a:off x="5949950" y="2216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4" name="Rectangle 76"/>
          <p:cNvSpPr/>
          <p:nvPr/>
        </p:nvSpPr>
        <p:spPr>
          <a:xfrm>
            <a:off x="62547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5" name="Rectangle 77"/>
          <p:cNvSpPr/>
          <p:nvPr/>
        </p:nvSpPr>
        <p:spPr>
          <a:xfrm>
            <a:off x="6559550" y="2216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6" name="Rectangle 78"/>
          <p:cNvSpPr/>
          <p:nvPr/>
        </p:nvSpPr>
        <p:spPr>
          <a:xfrm>
            <a:off x="22923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7" name="Rectangle 79"/>
          <p:cNvSpPr/>
          <p:nvPr/>
        </p:nvSpPr>
        <p:spPr>
          <a:xfrm>
            <a:off x="2597150" y="2520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8" name="Rectangle 80"/>
          <p:cNvSpPr/>
          <p:nvPr/>
        </p:nvSpPr>
        <p:spPr>
          <a:xfrm>
            <a:off x="29019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49" name="Rectangle 81"/>
          <p:cNvSpPr/>
          <p:nvPr/>
        </p:nvSpPr>
        <p:spPr>
          <a:xfrm>
            <a:off x="3206750" y="2520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0" name="Rectangle 82"/>
          <p:cNvSpPr/>
          <p:nvPr/>
        </p:nvSpPr>
        <p:spPr>
          <a:xfrm>
            <a:off x="3511550" y="2520950"/>
            <a:ext cx="292100" cy="2921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1" name="Rectangle 83"/>
          <p:cNvSpPr/>
          <p:nvPr/>
        </p:nvSpPr>
        <p:spPr>
          <a:xfrm>
            <a:off x="38163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2" name="Rectangle 84"/>
          <p:cNvSpPr/>
          <p:nvPr/>
        </p:nvSpPr>
        <p:spPr>
          <a:xfrm>
            <a:off x="41211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3" name="Rectangle 85"/>
          <p:cNvSpPr/>
          <p:nvPr/>
        </p:nvSpPr>
        <p:spPr>
          <a:xfrm>
            <a:off x="44259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4" name="Rectangle 86"/>
          <p:cNvSpPr/>
          <p:nvPr/>
        </p:nvSpPr>
        <p:spPr>
          <a:xfrm>
            <a:off x="47307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5" name="Rectangle 87"/>
          <p:cNvSpPr/>
          <p:nvPr/>
        </p:nvSpPr>
        <p:spPr>
          <a:xfrm>
            <a:off x="50355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6" name="Rectangle 88"/>
          <p:cNvSpPr/>
          <p:nvPr/>
        </p:nvSpPr>
        <p:spPr>
          <a:xfrm>
            <a:off x="53403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7" name="Rectangle 89"/>
          <p:cNvSpPr/>
          <p:nvPr/>
        </p:nvSpPr>
        <p:spPr>
          <a:xfrm>
            <a:off x="56451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8" name="Rectangle 90"/>
          <p:cNvSpPr/>
          <p:nvPr/>
        </p:nvSpPr>
        <p:spPr>
          <a:xfrm>
            <a:off x="5949950" y="2520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59" name="Rectangle 91"/>
          <p:cNvSpPr/>
          <p:nvPr/>
        </p:nvSpPr>
        <p:spPr>
          <a:xfrm>
            <a:off x="62547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0" name="Rectangle 92"/>
          <p:cNvSpPr/>
          <p:nvPr/>
        </p:nvSpPr>
        <p:spPr>
          <a:xfrm>
            <a:off x="6559550" y="2520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1" name="Rectangle 93"/>
          <p:cNvSpPr/>
          <p:nvPr/>
        </p:nvSpPr>
        <p:spPr>
          <a:xfrm>
            <a:off x="22923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2" name="Rectangle 94"/>
          <p:cNvSpPr/>
          <p:nvPr/>
        </p:nvSpPr>
        <p:spPr>
          <a:xfrm>
            <a:off x="25971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3" name="Rectangle 95"/>
          <p:cNvSpPr/>
          <p:nvPr/>
        </p:nvSpPr>
        <p:spPr>
          <a:xfrm>
            <a:off x="29019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4" name="Rectangle 96"/>
          <p:cNvSpPr/>
          <p:nvPr/>
        </p:nvSpPr>
        <p:spPr>
          <a:xfrm>
            <a:off x="32067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5" name="Rectangle 97"/>
          <p:cNvSpPr/>
          <p:nvPr/>
        </p:nvSpPr>
        <p:spPr>
          <a:xfrm>
            <a:off x="35115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6" name="Rectangle 98"/>
          <p:cNvSpPr/>
          <p:nvPr/>
        </p:nvSpPr>
        <p:spPr>
          <a:xfrm>
            <a:off x="38163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7" name="Rectangle 99"/>
          <p:cNvSpPr/>
          <p:nvPr/>
        </p:nvSpPr>
        <p:spPr>
          <a:xfrm>
            <a:off x="41211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8" name="Rectangle 100"/>
          <p:cNvSpPr/>
          <p:nvPr/>
        </p:nvSpPr>
        <p:spPr>
          <a:xfrm>
            <a:off x="44259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69" name="Rectangle 101"/>
          <p:cNvSpPr/>
          <p:nvPr/>
        </p:nvSpPr>
        <p:spPr>
          <a:xfrm>
            <a:off x="47307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0" name="Rectangle 102"/>
          <p:cNvSpPr/>
          <p:nvPr/>
        </p:nvSpPr>
        <p:spPr>
          <a:xfrm>
            <a:off x="50355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1" name="Rectangle 103"/>
          <p:cNvSpPr/>
          <p:nvPr/>
        </p:nvSpPr>
        <p:spPr>
          <a:xfrm>
            <a:off x="53403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2" name="Rectangle 104"/>
          <p:cNvSpPr/>
          <p:nvPr/>
        </p:nvSpPr>
        <p:spPr>
          <a:xfrm>
            <a:off x="56451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3" name="Rectangle 105"/>
          <p:cNvSpPr/>
          <p:nvPr/>
        </p:nvSpPr>
        <p:spPr>
          <a:xfrm>
            <a:off x="59499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4" name="Rectangle 106"/>
          <p:cNvSpPr/>
          <p:nvPr/>
        </p:nvSpPr>
        <p:spPr>
          <a:xfrm>
            <a:off x="62547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5" name="Rectangle 107"/>
          <p:cNvSpPr/>
          <p:nvPr/>
        </p:nvSpPr>
        <p:spPr>
          <a:xfrm>
            <a:off x="6559550" y="2825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6" name="Rectangle 108"/>
          <p:cNvSpPr/>
          <p:nvPr/>
        </p:nvSpPr>
        <p:spPr>
          <a:xfrm>
            <a:off x="22923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7" name="Rectangle 109"/>
          <p:cNvSpPr/>
          <p:nvPr/>
        </p:nvSpPr>
        <p:spPr>
          <a:xfrm>
            <a:off x="25971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8" name="Rectangle 110"/>
          <p:cNvSpPr/>
          <p:nvPr/>
        </p:nvSpPr>
        <p:spPr>
          <a:xfrm>
            <a:off x="29019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79" name="Rectangle 111"/>
          <p:cNvSpPr/>
          <p:nvPr/>
        </p:nvSpPr>
        <p:spPr>
          <a:xfrm>
            <a:off x="32067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0" name="Rectangle 112"/>
          <p:cNvSpPr/>
          <p:nvPr/>
        </p:nvSpPr>
        <p:spPr>
          <a:xfrm>
            <a:off x="35115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1" name="Rectangle 113"/>
          <p:cNvSpPr/>
          <p:nvPr/>
        </p:nvSpPr>
        <p:spPr>
          <a:xfrm>
            <a:off x="38163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2" name="Rectangle 114"/>
          <p:cNvSpPr/>
          <p:nvPr/>
        </p:nvSpPr>
        <p:spPr>
          <a:xfrm>
            <a:off x="41211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3" name="Rectangle 115"/>
          <p:cNvSpPr/>
          <p:nvPr/>
        </p:nvSpPr>
        <p:spPr>
          <a:xfrm>
            <a:off x="44259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4" name="Rectangle 116"/>
          <p:cNvSpPr/>
          <p:nvPr/>
        </p:nvSpPr>
        <p:spPr>
          <a:xfrm>
            <a:off x="47307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5" name="Rectangle 117"/>
          <p:cNvSpPr/>
          <p:nvPr/>
        </p:nvSpPr>
        <p:spPr>
          <a:xfrm>
            <a:off x="50355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6" name="Rectangle 118"/>
          <p:cNvSpPr/>
          <p:nvPr/>
        </p:nvSpPr>
        <p:spPr>
          <a:xfrm>
            <a:off x="53403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7" name="Rectangle 119"/>
          <p:cNvSpPr/>
          <p:nvPr/>
        </p:nvSpPr>
        <p:spPr>
          <a:xfrm>
            <a:off x="56451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8" name="Rectangle 120"/>
          <p:cNvSpPr/>
          <p:nvPr/>
        </p:nvSpPr>
        <p:spPr>
          <a:xfrm>
            <a:off x="5949950" y="3130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89" name="Rectangle 121"/>
          <p:cNvSpPr/>
          <p:nvPr/>
        </p:nvSpPr>
        <p:spPr>
          <a:xfrm>
            <a:off x="62547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0" name="Rectangle 122"/>
          <p:cNvSpPr/>
          <p:nvPr/>
        </p:nvSpPr>
        <p:spPr>
          <a:xfrm>
            <a:off x="6559550" y="3130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1" name="Rectangle 123"/>
          <p:cNvSpPr/>
          <p:nvPr/>
        </p:nvSpPr>
        <p:spPr>
          <a:xfrm>
            <a:off x="22923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2" name="Rectangle 124"/>
          <p:cNvSpPr/>
          <p:nvPr/>
        </p:nvSpPr>
        <p:spPr>
          <a:xfrm>
            <a:off x="25971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3" name="Rectangle 125"/>
          <p:cNvSpPr/>
          <p:nvPr/>
        </p:nvSpPr>
        <p:spPr>
          <a:xfrm>
            <a:off x="29019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4" name="Rectangle 126"/>
          <p:cNvSpPr/>
          <p:nvPr/>
        </p:nvSpPr>
        <p:spPr>
          <a:xfrm>
            <a:off x="32067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5" name="Rectangle 127"/>
          <p:cNvSpPr/>
          <p:nvPr/>
        </p:nvSpPr>
        <p:spPr>
          <a:xfrm>
            <a:off x="3511550" y="34353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6" name="Rectangle 128"/>
          <p:cNvSpPr/>
          <p:nvPr/>
        </p:nvSpPr>
        <p:spPr>
          <a:xfrm>
            <a:off x="38163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7" name="Rectangle 129"/>
          <p:cNvSpPr/>
          <p:nvPr/>
        </p:nvSpPr>
        <p:spPr>
          <a:xfrm>
            <a:off x="41211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8" name="Rectangle 130"/>
          <p:cNvSpPr/>
          <p:nvPr/>
        </p:nvSpPr>
        <p:spPr>
          <a:xfrm>
            <a:off x="44259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899" name="Rectangle 131"/>
          <p:cNvSpPr/>
          <p:nvPr/>
        </p:nvSpPr>
        <p:spPr>
          <a:xfrm>
            <a:off x="47307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0" name="Rectangle 132"/>
          <p:cNvSpPr/>
          <p:nvPr/>
        </p:nvSpPr>
        <p:spPr>
          <a:xfrm>
            <a:off x="50355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1" name="Rectangle 133"/>
          <p:cNvSpPr/>
          <p:nvPr/>
        </p:nvSpPr>
        <p:spPr>
          <a:xfrm>
            <a:off x="53403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2" name="Rectangle 134"/>
          <p:cNvSpPr/>
          <p:nvPr/>
        </p:nvSpPr>
        <p:spPr>
          <a:xfrm>
            <a:off x="56451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3" name="Rectangle 135"/>
          <p:cNvSpPr/>
          <p:nvPr/>
        </p:nvSpPr>
        <p:spPr>
          <a:xfrm>
            <a:off x="59499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4" name="Rectangle 136"/>
          <p:cNvSpPr/>
          <p:nvPr/>
        </p:nvSpPr>
        <p:spPr>
          <a:xfrm>
            <a:off x="62547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5" name="Rectangle 137"/>
          <p:cNvSpPr/>
          <p:nvPr/>
        </p:nvSpPr>
        <p:spPr>
          <a:xfrm>
            <a:off x="6559550" y="3435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6" name="Rectangle 138"/>
          <p:cNvSpPr/>
          <p:nvPr/>
        </p:nvSpPr>
        <p:spPr>
          <a:xfrm>
            <a:off x="22923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7" name="Rectangle 139"/>
          <p:cNvSpPr/>
          <p:nvPr/>
        </p:nvSpPr>
        <p:spPr>
          <a:xfrm>
            <a:off x="2597150" y="3740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8" name="Rectangle 140"/>
          <p:cNvSpPr/>
          <p:nvPr/>
        </p:nvSpPr>
        <p:spPr>
          <a:xfrm>
            <a:off x="2901950" y="3740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09" name="Rectangle 141"/>
          <p:cNvSpPr/>
          <p:nvPr/>
        </p:nvSpPr>
        <p:spPr>
          <a:xfrm>
            <a:off x="32067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0" name="Rectangle 142"/>
          <p:cNvSpPr/>
          <p:nvPr/>
        </p:nvSpPr>
        <p:spPr>
          <a:xfrm>
            <a:off x="35115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1" name="Rectangle 143"/>
          <p:cNvSpPr/>
          <p:nvPr/>
        </p:nvSpPr>
        <p:spPr>
          <a:xfrm>
            <a:off x="38163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2" name="Rectangle 144"/>
          <p:cNvSpPr/>
          <p:nvPr/>
        </p:nvSpPr>
        <p:spPr>
          <a:xfrm>
            <a:off x="4121150" y="37401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3" name="Rectangle 145"/>
          <p:cNvSpPr/>
          <p:nvPr/>
        </p:nvSpPr>
        <p:spPr>
          <a:xfrm>
            <a:off x="44259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4" name="Rectangle 146"/>
          <p:cNvSpPr/>
          <p:nvPr/>
        </p:nvSpPr>
        <p:spPr>
          <a:xfrm>
            <a:off x="47307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5" name="Rectangle 147"/>
          <p:cNvSpPr/>
          <p:nvPr/>
        </p:nvSpPr>
        <p:spPr>
          <a:xfrm>
            <a:off x="50355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6" name="Rectangle 148"/>
          <p:cNvSpPr/>
          <p:nvPr/>
        </p:nvSpPr>
        <p:spPr>
          <a:xfrm>
            <a:off x="53403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7" name="Rectangle 149"/>
          <p:cNvSpPr/>
          <p:nvPr/>
        </p:nvSpPr>
        <p:spPr>
          <a:xfrm>
            <a:off x="56451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8" name="Rectangle 150"/>
          <p:cNvSpPr/>
          <p:nvPr/>
        </p:nvSpPr>
        <p:spPr>
          <a:xfrm>
            <a:off x="59499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19" name="Rectangle 151"/>
          <p:cNvSpPr/>
          <p:nvPr/>
        </p:nvSpPr>
        <p:spPr>
          <a:xfrm>
            <a:off x="62547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0" name="Rectangle 152"/>
          <p:cNvSpPr/>
          <p:nvPr/>
        </p:nvSpPr>
        <p:spPr>
          <a:xfrm>
            <a:off x="6559550" y="37401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1" name="Rectangle 153"/>
          <p:cNvSpPr/>
          <p:nvPr/>
        </p:nvSpPr>
        <p:spPr>
          <a:xfrm>
            <a:off x="22923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2" name="Rectangle 154"/>
          <p:cNvSpPr/>
          <p:nvPr/>
        </p:nvSpPr>
        <p:spPr>
          <a:xfrm>
            <a:off x="2597150" y="4044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3" name="Rectangle 155"/>
          <p:cNvSpPr/>
          <p:nvPr/>
        </p:nvSpPr>
        <p:spPr>
          <a:xfrm>
            <a:off x="2901950" y="4044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4" name="Rectangle 156"/>
          <p:cNvSpPr/>
          <p:nvPr/>
        </p:nvSpPr>
        <p:spPr>
          <a:xfrm>
            <a:off x="32067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5" name="Rectangle 157"/>
          <p:cNvSpPr/>
          <p:nvPr/>
        </p:nvSpPr>
        <p:spPr>
          <a:xfrm>
            <a:off x="35115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6" name="Rectangle 158"/>
          <p:cNvSpPr/>
          <p:nvPr/>
        </p:nvSpPr>
        <p:spPr>
          <a:xfrm>
            <a:off x="3816350" y="4044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7" name="Rectangle 159"/>
          <p:cNvSpPr/>
          <p:nvPr/>
        </p:nvSpPr>
        <p:spPr>
          <a:xfrm>
            <a:off x="4121150" y="4044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8" name="Rectangle 160"/>
          <p:cNvSpPr/>
          <p:nvPr/>
        </p:nvSpPr>
        <p:spPr>
          <a:xfrm>
            <a:off x="44259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29" name="Rectangle 161"/>
          <p:cNvSpPr/>
          <p:nvPr/>
        </p:nvSpPr>
        <p:spPr>
          <a:xfrm>
            <a:off x="47307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0" name="Rectangle 162"/>
          <p:cNvSpPr/>
          <p:nvPr/>
        </p:nvSpPr>
        <p:spPr>
          <a:xfrm>
            <a:off x="50355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1" name="Rectangle 163"/>
          <p:cNvSpPr/>
          <p:nvPr/>
        </p:nvSpPr>
        <p:spPr>
          <a:xfrm>
            <a:off x="53403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2" name="Rectangle 164"/>
          <p:cNvSpPr/>
          <p:nvPr/>
        </p:nvSpPr>
        <p:spPr>
          <a:xfrm>
            <a:off x="5645150" y="40449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3" name="Rectangle 165"/>
          <p:cNvSpPr/>
          <p:nvPr/>
        </p:nvSpPr>
        <p:spPr>
          <a:xfrm>
            <a:off x="59499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4" name="Rectangle 166"/>
          <p:cNvSpPr/>
          <p:nvPr/>
        </p:nvSpPr>
        <p:spPr>
          <a:xfrm>
            <a:off x="62547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5" name="Rectangle 167"/>
          <p:cNvSpPr/>
          <p:nvPr/>
        </p:nvSpPr>
        <p:spPr>
          <a:xfrm>
            <a:off x="6559550" y="40449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6" name="Rectangle 168"/>
          <p:cNvSpPr/>
          <p:nvPr/>
        </p:nvSpPr>
        <p:spPr>
          <a:xfrm>
            <a:off x="22923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7" name="Rectangle 169"/>
          <p:cNvSpPr/>
          <p:nvPr/>
        </p:nvSpPr>
        <p:spPr>
          <a:xfrm>
            <a:off x="25971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8" name="Rectangle 170"/>
          <p:cNvSpPr/>
          <p:nvPr/>
        </p:nvSpPr>
        <p:spPr>
          <a:xfrm>
            <a:off x="29019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39" name="Rectangle 171"/>
          <p:cNvSpPr/>
          <p:nvPr/>
        </p:nvSpPr>
        <p:spPr>
          <a:xfrm>
            <a:off x="32067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0" name="Rectangle 172"/>
          <p:cNvSpPr/>
          <p:nvPr/>
        </p:nvSpPr>
        <p:spPr>
          <a:xfrm>
            <a:off x="35115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1" name="Rectangle 173"/>
          <p:cNvSpPr/>
          <p:nvPr/>
        </p:nvSpPr>
        <p:spPr>
          <a:xfrm>
            <a:off x="38163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2" name="Rectangle 174"/>
          <p:cNvSpPr/>
          <p:nvPr/>
        </p:nvSpPr>
        <p:spPr>
          <a:xfrm>
            <a:off x="41211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3" name="Rectangle 175"/>
          <p:cNvSpPr/>
          <p:nvPr/>
        </p:nvSpPr>
        <p:spPr>
          <a:xfrm>
            <a:off x="44259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4" name="Rectangle 176"/>
          <p:cNvSpPr/>
          <p:nvPr/>
        </p:nvSpPr>
        <p:spPr>
          <a:xfrm>
            <a:off x="47307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5" name="Rectangle 177"/>
          <p:cNvSpPr/>
          <p:nvPr/>
        </p:nvSpPr>
        <p:spPr>
          <a:xfrm>
            <a:off x="50355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6" name="Rectangle 178"/>
          <p:cNvSpPr/>
          <p:nvPr/>
        </p:nvSpPr>
        <p:spPr>
          <a:xfrm>
            <a:off x="53403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7" name="Rectangle 179"/>
          <p:cNvSpPr/>
          <p:nvPr/>
        </p:nvSpPr>
        <p:spPr>
          <a:xfrm>
            <a:off x="5645150" y="43497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8" name="Rectangle 180"/>
          <p:cNvSpPr/>
          <p:nvPr/>
        </p:nvSpPr>
        <p:spPr>
          <a:xfrm>
            <a:off x="59499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49" name="Rectangle 181"/>
          <p:cNvSpPr/>
          <p:nvPr/>
        </p:nvSpPr>
        <p:spPr>
          <a:xfrm>
            <a:off x="62547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0" name="Rectangle 182"/>
          <p:cNvSpPr/>
          <p:nvPr/>
        </p:nvSpPr>
        <p:spPr>
          <a:xfrm>
            <a:off x="6559550" y="43497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1" name="Rectangle 183"/>
          <p:cNvSpPr/>
          <p:nvPr/>
        </p:nvSpPr>
        <p:spPr>
          <a:xfrm>
            <a:off x="22923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2" name="Rectangle 184"/>
          <p:cNvSpPr/>
          <p:nvPr/>
        </p:nvSpPr>
        <p:spPr>
          <a:xfrm>
            <a:off x="2597150" y="4654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3" name="Rectangle 185"/>
          <p:cNvSpPr/>
          <p:nvPr/>
        </p:nvSpPr>
        <p:spPr>
          <a:xfrm>
            <a:off x="2901950" y="4654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4" name="Rectangle 186"/>
          <p:cNvSpPr/>
          <p:nvPr/>
        </p:nvSpPr>
        <p:spPr>
          <a:xfrm>
            <a:off x="32067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5" name="Rectangle 187"/>
          <p:cNvSpPr/>
          <p:nvPr/>
        </p:nvSpPr>
        <p:spPr>
          <a:xfrm>
            <a:off x="35115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6" name="Rectangle 188"/>
          <p:cNvSpPr/>
          <p:nvPr/>
        </p:nvSpPr>
        <p:spPr>
          <a:xfrm>
            <a:off x="38163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7" name="Rectangle 189"/>
          <p:cNvSpPr/>
          <p:nvPr/>
        </p:nvSpPr>
        <p:spPr>
          <a:xfrm>
            <a:off x="41211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8" name="Rectangle 190"/>
          <p:cNvSpPr/>
          <p:nvPr/>
        </p:nvSpPr>
        <p:spPr>
          <a:xfrm>
            <a:off x="44259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59" name="Rectangle 191"/>
          <p:cNvSpPr/>
          <p:nvPr/>
        </p:nvSpPr>
        <p:spPr>
          <a:xfrm>
            <a:off x="47307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0" name="Rectangle 192"/>
          <p:cNvSpPr/>
          <p:nvPr/>
        </p:nvSpPr>
        <p:spPr>
          <a:xfrm>
            <a:off x="50355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1" name="Rectangle 193"/>
          <p:cNvSpPr/>
          <p:nvPr/>
        </p:nvSpPr>
        <p:spPr>
          <a:xfrm>
            <a:off x="53403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2" name="Rectangle 194"/>
          <p:cNvSpPr/>
          <p:nvPr/>
        </p:nvSpPr>
        <p:spPr>
          <a:xfrm>
            <a:off x="5645150" y="46545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3" name="Rectangle 195"/>
          <p:cNvSpPr/>
          <p:nvPr/>
        </p:nvSpPr>
        <p:spPr>
          <a:xfrm>
            <a:off x="59499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4" name="Rectangle 196"/>
          <p:cNvSpPr/>
          <p:nvPr/>
        </p:nvSpPr>
        <p:spPr>
          <a:xfrm>
            <a:off x="62547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5" name="Rectangle 197"/>
          <p:cNvSpPr/>
          <p:nvPr/>
        </p:nvSpPr>
        <p:spPr>
          <a:xfrm>
            <a:off x="6559550" y="46545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6" name="Rectangle 198"/>
          <p:cNvSpPr/>
          <p:nvPr/>
        </p:nvSpPr>
        <p:spPr>
          <a:xfrm>
            <a:off x="22923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7" name="Rectangle 199"/>
          <p:cNvSpPr/>
          <p:nvPr/>
        </p:nvSpPr>
        <p:spPr>
          <a:xfrm>
            <a:off x="25971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8" name="Rectangle 200"/>
          <p:cNvSpPr/>
          <p:nvPr/>
        </p:nvSpPr>
        <p:spPr>
          <a:xfrm>
            <a:off x="2901950" y="49593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69" name="Rectangle 201"/>
          <p:cNvSpPr/>
          <p:nvPr/>
        </p:nvSpPr>
        <p:spPr>
          <a:xfrm>
            <a:off x="32067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0" name="Rectangle 202"/>
          <p:cNvSpPr/>
          <p:nvPr/>
        </p:nvSpPr>
        <p:spPr>
          <a:xfrm>
            <a:off x="35115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1" name="Rectangle 203"/>
          <p:cNvSpPr/>
          <p:nvPr/>
        </p:nvSpPr>
        <p:spPr>
          <a:xfrm>
            <a:off x="38163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2" name="Rectangle 204"/>
          <p:cNvSpPr/>
          <p:nvPr/>
        </p:nvSpPr>
        <p:spPr>
          <a:xfrm>
            <a:off x="41211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3" name="Rectangle 205"/>
          <p:cNvSpPr/>
          <p:nvPr/>
        </p:nvSpPr>
        <p:spPr>
          <a:xfrm>
            <a:off x="44259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4" name="Rectangle 206"/>
          <p:cNvSpPr/>
          <p:nvPr/>
        </p:nvSpPr>
        <p:spPr>
          <a:xfrm>
            <a:off x="47307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5" name="Rectangle 207"/>
          <p:cNvSpPr/>
          <p:nvPr/>
        </p:nvSpPr>
        <p:spPr>
          <a:xfrm>
            <a:off x="50355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6" name="Rectangle 208"/>
          <p:cNvSpPr/>
          <p:nvPr/>
        </p:nvSpPr>
        <p:spPr>
          <a:xfrm>
            <a:off x="53403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7" name="Rectangle 209"/>
          <p:cNvSpPr/>
          <p:nvPr/>
        </p:nvSpPr>
        <p:spPr>
          <a:xfrm>
            <a:off x="56451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8" name="Rectangle 210"/>
          <p:cNvSpPr/>
          <p:nvPr/>
        </p:nvSpPr>
        <p:spPr>
          <a:xfrm>
            <a:off x="5949950" y="4959350"/>
            <a:ext cx="292100" cy="2921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79" name="Rectangle 211"/>
          <p:cNvSpPr/>
          <p:nvPr/>
        </p:nvSpPr>
        <p:spPr>
          <a:xfrm>
            <a:off x="62547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80" name="Rectangle 212"/>
          <p:cNvSpPr/>
          <p:nvPr/>
        </p:nvSpPr>
        <p:spPr>
          <a:xfrm>
            <a:off x="6559550" y="4959350"/>
            <a:ext cx="292100" cy="2921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grpSp>
        <p:nvGrpSpPr>
          <p:cNvPr id="32981" name="Group 215"/>
          <p:cNvGrpSpPr/>
          <p:nvPr/>
        </p:nvGrpSpPr>
        <p:grpSpPr>
          <a:xfrm>
            <a:off x="158750" y="1219200"/>
            <a:ext cx="2051050" cy="457200"/>
            <a:chOff x="100" y="768"/>
            <a:chExt cx="1292" cy="288"/>
          </a:xfrm>
        </p:grpSpPr>
        <p:sp>
          <p:nvSpPr>
            <p:cNvPr id="32986" name="Rectangle 213"/>
            <p:cNvSpPr/>
            <p:nvPr/>
          </p:nvSpPr>
          <p:spPr>
            <a:xfrm>
              <a:off x="100" y="820"/>
              <a:ext cx="184" cy="184"/>
            </a:xfrm>
            <a:prstGeom prst="rect">
              <a:avLst/>
            </a:prstGeom>
            <a:solidFill>
              <a:srgbClr val="33CC33"/>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87" name="Rectangle 214"/>
            <p:cNvSpPr/>
            <p:nvPr/>
          </p:nvSpPr>
          <p:spPr>
            <a:xfrm>
              <a:off x="384" y="768"/>
              <a:ext cx="1008" cy="2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50000"/>
                </a:spcBef>
                <a:buClrTx/>
                <a:buNone/>
              </a:pPr>
              <a:r>
                <a:rPr lang="en-US" altLang="zh-CN" dirty="0">
                  <a:solidFill>
                    <a:schemeClr val="bg2"/>
                  </a:solidFill>
                  <a:latin typeface="Arial Black" panose="020B0A04020102020204" pitchFamily="34" charset="0"/>
                  <a:cs typeface="Arial" panose="020B0604020202020204" pitchFamily="34" charset="0"/>
                </a:rPr>
                <a:t>start pin</a:t>
              </a:r>
              <a:endParaRPr lang="en-US" altLang="zh-CN" dirty="0">
                <a:solidFill>
                  <a:schemeClr val="bg2"/>
                </a:solidFill>
                <a:latin typeface="Arial Black" panose="020B0A04020102020204" pitchFamily="34" charset="0"/>
                <a:ea typeface="Arial" panose="020B0604020202020204" pitchFamily="34" charset="0"/>
              </a:endParaRPr>
            </a:p>
          </p:txBody>
        </p:sp>
      </p:grpSp>
      <p:grpSp>
        <p:nvGrpSpPr>
          <p:cNvPr id="32982" name="Group 218"/>
          <p:cNvGrpSpPr/>
          <p:nvPr/>
        </p:nvGrpSpPr>
        <p:grpSpPr>
          <a:xfrm>
            <a:off x="158750" y="1905000"/>
            <a:ext cx="2051050" cy="457200"/>
            <a:chOff x="100" y="1200"/>
            <a:chExt cx="1292" cy="288"/>
          </a:xfrm>
        </p:grpSpPr>
        <p:sp>
          <p:nvSpPr>
            <p:cNvPr id="32984" name="Rectangle 216"/>
            <p:cNvSpPr/>
            <p:nvPr/>
          </p:nvSpPr>
          <p:spPr>
            <a:xfrm>
              <a:off x="100" y="1252"/>
              <a:ext cx="184" cy="184"/>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0"/>
                </a:spcBef>
                <a:buClrTx/>
                <a:buNone/>
              </a:pPr>
              <a:endParaRPr lang="zh-CN" altLang="en-US" dirty="0">
                <a:latin typeface="Arial Black" panose="020B0A04020102020204" pitchFamily="34" charset="0"/>
                <a:ea typeface="Arial" panose="020B0604020202020204" pitchFamily="34" charset="0"/>
              </a:endParaRPr>
            </a:p>
          </p:txBody>
        </p:sp>
        <p:sp>
          <p:nvSpPr>
            <p:cNvPr id="32985" name="Rectangle 217"/>
            <p:cNvSpPr/>
            <p:nvPr/>
          </p:nvSpPr>
          <p:spPr>
            <a:xfrm>
              <a:off x="384" y="1200"/>
              <a:ext cx="1008" cy="2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50000"/>
                </a:spcBef>
                <a:buClrTx/>
                <a:buNone/>
              </a:pPr>
              <a:r>
                <a:rPr lang="en-US" altLang="zh-CN" dirty="0">
                  <a:solidFill>
                    <a:schemeClr val="bg2"/>
                  </a:solidFill>
                  <a:latin typeface="Arial Black" panose="020B0A04020102020204" pitchFamily="34" charset="0"/>
                  <a:cs typeface="Arial" panose="020B0604020202020204" pitchFamily="34" charset="0"/>
                </a:rPr>
                <a:t>end pin</a:t>
              </a:r>
              <a:endParaRPr lang="en-US" altLang="zh-CN" dirty="0">
                <a:solidFill>
                  <a:schemeClr val="bg2"/>
                </a:solidFill>
                <a:latin typeface="Arial Black" panose="020B0A04020102020204" pitchFamily="34" charset="0"/>
                <a:ea typeface="Arial" panose="020B0604020202020204" pitchFamily="34" charset="0"/>
              </a:endParaRPr>
            </a:p>
          </p:txBody>
        </p:sp>
      </p:grpSp>
      <p:sp>
        <p:nvSpPr>
          <p:cNvPr id="8411" name="Rectangle 219"/>
          <p:cNvSpPr/>
          <p:nvPr/>
        </p:nvSpPr>
        <p:spPr>
          <a:xfrm>
            <a:off x="457200" y="5943600"/>
            <a:ext cx="8077200" cy="57943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rgbClr val="FF6600"/>
              </a:buClr>
              <a:buSzPct val="50000"/>
              <a:buFont typeface="Wingdings" panose="05000000000000000000" pitchFamily="2" charset="2"/>
              <a:buChar char="u"/>
              <a:defRPr sz="20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SzPct val="80000"/>
              <a:buFont typeface="Wingdings" panose="05000000000000000000" pitchFamily="2" charset="2"/>
              <a:buChar char="Ø"/>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v"/>
              <a:defRPr sz="16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ea typeface="宋体" panose="02010600030101010101" pitchFamily="2" charset="-122"/>
              </a:defRPr>
            </a:lvl5pPr>
          </a:lstStyle>
          <a:p>
            <a:pPr marL="0" lvl="0" indent="0" algn="ctr" eaLnBrk="1" hangingPunct="1">
              <a:spcBef>
                <a:spcPct val="50000"/>
              </a:spcBef>
              <a:buClrTx/>
              <a:buNone/>
            </a:pPr>
            <a:r>
              <a:rPr lang="en-US" altLang="zh-CN" dirty="0">
                <a:solidFill>
                  <a:schemeClr val="bg2"/>
                </a:solidFill>
                <a:latin typeface="Arial Black" panose="020B0A04020102020204" pitchFamily="34" charset="0"/>
                <a:cs typeface="Arial" panose="020B0604020202020204" pitchFamily="34" charset="0"/>
              </a:rPr>
              <a:t>Label all reachable squares </a:t>
            </a:r>
            <a:r>
              <a:rPr lang="en-US" altLang="zh-CN" dirty="0">
                <a:solidFill>
                  <a:schemeClr val="hlink"/>
                </a:solidFill>
                <a:latin typeface="Arial Black" panose="020B0A04020102020204" pitchFamily="34" charset="0"/>
                <a:cs typeface="Arial" panose="020B0604020202020204" pitchFamily="34" charset="0"/>
              </a:rPr>
              <a:t>1</a:t>
            </a:r>
            <a:r>
              <a:rPr lang="en-US" altLang="zh-CN" dirty="0">
                <a:solidFill>
                  <a:schemeClr val="bg2"/>
                </a:solidFill>
                <a:latin typeface="Arial Black" panose="020B0A04020102020204" pitchFamily="34" charset="0"/>
                <a:cs typeface="Arial" panose="020B0604020202020204" pitchFamily="34" charset="0"/>
              </a:rPr>
              <a:t> unit from start.</a:t>
            </a:r>
            <a:endParaRPr lang="en-US" altLang="zh-CN" dirty="0">
              <a:solidFill>
                <a:schemeClr val="bg2"/>
              </a:solidFill>
              <a:latin typeface="Arial Black" panose="020B0A040201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11">
                                            <p:txEl>
                                              <p:charRg st="0" end="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ln/>
        </p:spPr>
        <p:txBody>
          <a:bodyPr vert="horz" wrap="square" lIns="91440" tIns="0" rIns="91440" bIns="0" anchor="ctr"/>
          <a:p>
            <a:r>
              <a:rPr lang="en-US" altLang="zh-CN" dirty="0"/>
              <a:t>Lab</a:t>
            </a:r>
            <a:endParaRPr lang="zh-CN" altLang="en-US" dirty="0"/>
          </a:p>
        </p:txBody>
      </p:sp>
      <p:sp>
        <p:nvSpPr>
          <p:cNvPr id="40963" name="Content Placeholder 2"/>
          <p:cNvSpPr>
            <a:spLocks noGrp="1"/>
          </p:cNvSpPr>
          <p:nvPr>
            <p:ph idx="1"/>
          </p:nvPr>
        </p:nvSpPr>
        <p:spPr>
          <a:ln/>
        </p:spPr>
        <p:txBody>
          <a:bodyPr vert="horz" wrap="square" lIns="91440" tIns="45720" rIns="91440" bIns="45720" anchor="t"/>
          <a:p>
            <a:r>
              <a:rPr lang="en-US" altLang="zh-CN" dirty="0"/>
              <a:t>1. Use stack to solve “rate in a maze” as shown in the class</a:t>
            </a:r>
            <a:endParaRPr lang="en-US" altLang="zh-CN" dirty="0"/>
          </a:p>
          <a:p>
            <a:endParaRPr lang="en-US" altLang="zh-CN" dirty="0"/>
          </a:p>
          <a:p>
            <a:r>
              <a:rPr lang="en-US" altLang="zh-CN" dirty="0"/>
              <a:t>2. Use queue to solve “wire routing” as shown in the class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Tips</a:t>
            </a:r>
            <a:endParaRPr lang="en-US" altLang="zh-CN"/>
          </a:p>
        </p:txBody>
      </p:sp>
      <p:sp>
        <p:nvSpPr>
          <p:cNvPr id="3" name="内容占位符 2"/>
          <p:cNvSpPr>
            <a:spLocks noGrp="1"/>
          </p:cNvSpPr>
          <p:nvPr>
            <p:ph idx="1"/>
          </p:nvPr>
        </p:nvSpPr>
        <p:spPr/>
        <p:txBody>
          <a:bodyPr/>
          <a:p>
            <a:r>
              <a:rPr lang="en-US" altLang="zh-CN"/>
              <a:t>GUI or text mode are both OK to show the result</a:t>
            </a:r>
            <a:endParaRPr lang="en-US" altLang="zh-CN"/>
          </a:p>
          <a:p>
            <a:r>
              <a:rPr lang="en-US" altLang="zh-CN"/>
              <a:t>GUI will be given bonus</a:t>
            </a:r>
            <a:endParaRPr lang="en-US" altLang="zh-CN"/>
          </a:p>
          <a:p>
            <a:r>
              <a:rPr lang="en-US" altLang="zh-CN"/>
              <a:t>some intermediate results should be shown </a:t>
            </a:r>
            <a:endParaRPr lang="en-US" altLang="zh-CN"/>
          </a:p>
          <a:p>
            <a:r>
              <a:rPr lang="en-US" altLang="zh-CN"/>
              <a:t>Report handint to SAKAI:</a:t>
            </a:r>
            <a:endParaRPr lang="en-US" altLang="zh-CN"/>
          </a:p>
          <a:p>
            <a:r>
              <a:rPr lang="en-US" altLang="zh-CN">
                <a:solidFill>
                  <a:srgbClr val="00B0F0"/>
                </a:solidFill>
              </a:rPr>
              <a:t>https://sakai.sustc.edu.cn/portal/site/430080bb-a7e8-4da3-9d0f-8daa1532907f</a:t>
            </a:r>
            <a:endParaRPr lang="en-US" altLang="zh-CN"/>
          </a:p>
          <a:p>
            <a:endParaRPr lang="en-US" altLang="zh-CN"/>
          </a:p>
          <a:p>
            <a:r>
              <a:rPr lang="en-US" altLang="zh-CN"/>
              <a:t>lab3 &amp; lab4 could be checked in class this week</a:t>
            </a:r>
            <a:endParaRPr lang="en-US" altLang="zh-CN"/>
          </a:p>
          <a:p>
            <a:r>
              <a:rPr lang="en-US" altLang="zh-CN"/>
              <a:t>lab2 ended last week &amp; lab3 will end in this week</a:t>
            </a:r>
            <a:endParaRPr lang="en-US" altLang="zh-CN"/>
          </a:p>
          <a:p>
            <a:endParaRPr lang="en-US" altLang="zh-CN"/>
          </a:p>
          <a:p>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Applications of Stack</a:t>
            </a:r>
            <a:endParaRPr lang="en-US" altLang="zh-CN"/>
          </a:p>
        </p:txBody>
      </p:sp>
      <p:sp>
        <p:nvSpPr>
          <p:cNvPr id="3" name="内容占位符 2"/>
          <p:cNvSpPr>
            <a:spLocks noGrp="1"/>
          </p:cNvSpPr>
          <p:nvPr>
            <p:ph idx="1"/>
          </p:nvPr>
        </p:nvSpPr>
        <p:spPr/>
        <p:txBody>
          <a:bodyPr/>
          <a:p>
            <a:r>
              <a:rPr lang="zh-CN" altLang="en-US"/>
              <a:t>大数加法</a:t>
            </a:r>
            <a:endParaRPr lang="zh-CN" altLang="en-US"/>
          </a:p>
          <a:p>
            <a:r>
              <a:rPr lang="zh-CN" altLang="en-US"/>
              <a:t>汉诺塔</a:t>
            </a:r>
            <a:endParaRPr lang="zh-CN" altLang="en-US"/>
          </a:p>
        </p:txBody>
      </p:sp>
    </p:spTree>
  </p:cSld>
  <p:clrMapOvr>
    <a:masterClrMapping/>
  </p:clrMapOvr>
</p:sld>
</file>

<file path=ppt/theme/theme1.xml><?xml version="1.0" encoding="utf-8"?>
<a:theme xmlns:a="http://schemas.openxmlformats.org/drawingml/2006/main" name="eti">
  <a:themeElements>
    <a:clrScheme name="lscm-0701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scm-0701">
      <a:majorFont>
        <a:latin typeface="SimSun"/>
        <a:ea typeface="SimSun"/>
        <a:cs typeface="Arial Unicode MS"/>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scm-07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scm-07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scm-07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scm-07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scm-07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scm-07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scm-07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scm-07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scm-07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scm-07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scm-07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scm-07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scm-070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99"/>
        </a:hlink>
        <a:folHlink>
          <a:srgbClr val="777777"/>
        </a:folHlink>
      </a:clrScheme>
      <a:clrMap bg1="lt1" tx1="dk1" bg2="lt2" tx2="dk2" accent1="accent1" accent2="accent2" accent3="accent3" accent4="accent4" accent5="accent5" accent6="accent6" hlink="hlink" folHlink="folHlink"/>
    </a:extraClrScheme>
    <a:extraClrScheme>
      <a:clrScheme name="lscm-0701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4D4D4D"/>
        </a:folHlink>
      </a:clrScheme>
      <a:clrMap bg1="lt1" tx1="dk1" bg2="lt2" tx2="dk2" accent1="accent1" accent2="accent2" accent3="accent3" accent4="accent4" accent5="accent5" accent6="accent6" hlink="hlink" folHlink="folHlink"/>
    </a:extraClrScheme>
    <a:extraClrScheme>
      <a:clrScheme name="lscm-0701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eti</Template>
  <TotalTime>0</TotalTime>
  <Words>616</Words>
  <Application>WPS 演示</Application>
  <PresentationFormat>On-screen Show (4:3)</PresentationFormat>
  <Paragraphs>40</Paragraphs>
  <Slides>6</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宋体</vt:lpstr>
      <vt:lpstr>Wingdings</vt:lpstr>
      <vt:lpstr>Arial Black</vt:lpstr>
      <vt:lpstr>Arial Unicode MS</vt:lpstr>
      <vt:lpstr>Calibri</vt:lpstr>
      <vt:lpstr>PMingLiU</vt:lpstr>
      <vt:lpstr>Times</vt:lpstr>
      <vt:lpstr>Comic Sans MS</vt:lpstr>
      <vt:lpstr>Times New Roman</vt:lpstr>
      <vt:lpstr>Webdings</vt:lpstr>
      <vt:lpstr>MS Hei</vt:lpstr>
      <vt:lpstr>Symbol</vt:lpstr>
      <vt:lpstr>微软雅黑</vt:lpstr>
      <vt:lpstr>eti</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Briefing</dc:title>
  <dc:creator>eti</dc:creator>
  <cp:lastModifiedBy>phenger</cp:lastModifiedBy>
  <cp:revision>1019</cp:revision>
  <dcterms:created xsi:type="dcterms:W3CDTF">2006-08-16T00:00:00Z</dcterms:created>
  <dcterms:modified xsi:type="dcterms:W3CDTF">2018-10-15T04:30:43Z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