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5" r:id="rId4"/>
  </p:sldIdLst>
  <p:sldSz cx="9144000" cy="6858000" type="screen4x3"/>
  <p:notesSz cx="6797675" cy="9928225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 Black" panose="020B0A040201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57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291"/>
  </p:normalViewPr>
  <p:slideViewPr>
    <p:cSldViewPr showGuides="1">
      <p:cViewPr>
        <p:scale>
          <a:sx n="64" d="100"/>
          <a:sy n="64" d="100"/>
        </p:scale>
        <p:origin x="-3042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TW" dirty="0"/>
              <a:t>Click to edit Master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en-US" altLang="zh-TW" dirty="0"/>
          </a:p>
          <a:p>
            <a:pPr lvl="2"/>
            <a:r>
              <a:rPr lang="en-US" altLang="zh-TW" dirty="0"/>
              <a:t>Third level</a:t>
            </a:r>
            <a:endParaRPr lang="en-US" altLang="zh-TW" dirty="0"/>
          </a:p>
          <a:p>
            <a:pPr lvl="3"/>
            <a:r>
              <a:rPr lang="en-US" altLang="zh-TW" dirty="0"/>
              <a:t>Fourth level</a:t>
            </a:r>
            <a:endParaRPr lang="en-US" altLang="zh-TW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TW" altLang="en-US" sz="1200" dirty="0">
                <a:latin typeface="Calibri" panose="020F050202020403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4975" y="44450"/>
            <a:ext cx="2108200" cy="64087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75375" cy="64087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435975" cy="64087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268413"/>
            <a:ext cx="8435975" cy="51847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table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141788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Click icon to add picture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371600" y="44450"/>
            <a:ext cx="6400800" cy="9366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4359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24625"/>
            <a:ext cx="6408738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2"/>
                </a:solidFill>
                <a:latin typeface="+mn-lt"/>
                <a:ea typeface="Arial Unicode MS" panose="020B0604020202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Arial Unicode MS" panose="020B0604020202020204" pitchFamily="34" charset="-122"/>
              <a:cs typeface="+mj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553200"/>
            <a:ext cx="2160588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0" rIns="91440" bIns="0" numCol="1" anchor="ctr" anchorCtr="0" compatLnSpc="1"/>
          <a:lstStyle>
            <a:lvl1pPr algn="r">
              <a:defRPr sz="1000" i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30" name="Rectangle 1030"/>
          <p:cNvSpPr/>
          <p:nvPr/>
        </p:nvSpPr>
        <p:spPr>
          <a:xfrm flipV="1">
            <a:off x="1412875" y="914400"/>
            <a:ext cx="6283325" cy="746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C9C9DF"/>
              </a:gs>
            </a:gsLst>
            <a:lin ang="0" scaled="1"/>
            <a:tileRect/>
          </a:gradFill>
          <a:ln w="0">
            <a:noFill/>
          </a:ln>
        </p:spPr>
        <p:txBody>
          <a:bodyPr rot="10800000" wrap="none" anchor="ctr"/>
          <a:p>
            <a:pPr lvl="0" eaLnBrk="0" hangingPunct="0"/>
            <a:endParaRPr lang="en-GB" altLang="zh-CN" dirty="0">
              <a:latin typeface="Times"/>
              <a:ea typeface="Arial" panose="020B0604020202020204" pitchFamily="34" charset="0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0"/>
            <a:ext cx="1066800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宋体" panose="02010600030101010101" pitchFamily="2" charset="-122"/>
          <a:ea typeface="宋体" panose="02010600030101010101" pitchFamily="2" charset="-122"/>
          <a:cs typeface="Arial Unicode MS" panose="020B0604020202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5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0" rIns="91440" bIns="0" anchor="ctr"/>
          <a:p>
            <a:pPr algn="ctr" eaLnBrk="1" hangingPunct="1"/>
            <a:r>
              <a:rPr lang="en-US" altLang="zh-CN" sz="3200" dirty="0">
                <a:latin typeface="Arial Black" panose="020B0A04020102020204" pitchFamily="34" charset="0"/>
                <a:ea typeface="Arial Unicode MS" panose="020B0604020202020204" pitchFamily="34" charset="-122"/>
              </a:rPr>
              <a:t>Data Structures and Algorithm Analysis – Week 7</a:t>
            </a:r>
            <a:endParaRPr lang="zh-TW" altLang="en-US" sz="3200" dirty="0">
              <a:latin typeface="Arial Black" panose="020B0A0402010202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LUO Zongwei</a:t>
            </a:r>
            <a:endParaRPr lang="en-US" altLang="zh-CN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  <a:p>
            <a:pPr eaLnBrk="1" hangingPunct="1"/>
            <a:r>
              <a:rPr lang="en-US" altLang="zh-TW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20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18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10</a:t>
            </a:r>
            <a:r>
              <a:rPr lang="zh-CN" altLang="en-US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，</a:t>
            </a:r>
            <a:r>
              <a:rPr lang="en-US" altLang="zh-CN" dirty="0">
                <a:latin typeface="Comic Sans MS" panose="030F0702030302020204" pitchFamily="66" charset="0"/>
                <a:ea typeface="Arial Unicode MS" panose="020B0604020202020204" pitchFamily="34" charset="-122"/>
                <a:cs typeface="+mn-cs"/>
              </a:rPr>
              <a:t>29</a:t>
            </a:r>
            <a:endParaRPr lang="zh-TW" altLang="en-US" dirty="0">
              <a:latin typeface="Comic Sans MS" panose="030F0702030302020204" pitchFamily="66" charset="0"/>
              <a:ea typeface="Arial Unicode MS" panose="020B0604020202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0" rIns="91440" bIns="0" anchor="ctr"/>
          <a:p>
            <a:r>
              <a:rPr lang="en-US" altLang="zh-CN" dirty="0"/>
              <a:t>Lab </a:t>
            </a:r>
            <a:endParaRPr lang="zh-CN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Given a string S and a key string P, encode and decode the string S, using the key string P 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1.P as interger, to XOR every charactor to encode and decode</a:t>
            </a:r>
            <a:endParaRPr lang="en-US" altLang="zh-CN" dirty="0"/>
          </a:p>
          <a:p>
            <a:r>
              <a:rPr lang="en-US" altLang="zh-CN" dirty="0"/>
              <a:t>2.P as string, to ADD every charactor to encode and SUB every charactor to decode for every substring of S at the length of P.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i">
  <a:themeElements>
    <a:clrScheme name="lscm-0701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scm-0701">
      <a:majorFont>
        <a:latin typeface="SimSun"/>
        <a:ea typeface="SimSun"/>
        <a:cs typeface="Arial Unicode MS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lscm-07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scm-070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scm-070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eti</Template>
  <TotalTime>0</TotalTime>
  <Words>352</Words>
  <Application>WPS 演示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 Black</vt:lpstr>
      <vt:lpstr>Arial Unicode MS</vt:lpstr>
      <vt:lpstr>PMingLiU</vt:lpstr>
      <vt:lpstr>Times</vt:lpstr>
      <vt:lpstr>Calibri</vt:lpstr>
      <vt:lpstr>Comic Sans MS</vt:lpstr>
      <vt:lpstr>Times New Roman</vt:lpstr>
      <vt:lpstr>微软雅黑</vt:lpstr>
      <vt:lpstr>eti</vt:lpstr>
      <vt:lpstr>Data Structures and Algorithm Analysis – Week 7</vt:lpstr>
      <vt:lpstr>Lab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Briefing</dc:title>
  <dc:creator>eti</dc:creator>
  <cp:lastModifiedBy>phenger</cp:lastModifiedBy>
  <cp:revision>1028</cp:revision>
  <dcterms:created xsi:type="dcterms:W3CDTF">2006-08-16T00:00:00Z</dcterms:created>
  <dcterms:modified xsi:type="dcterms:W3CDTF">2018-10-29T05:59:33Z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