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ECC74-54AD-E04D-8D1E-BF65A9BE9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4B8AE-1BA4-BD45-B735-B0D27595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673F5-518D-184F-A7C8-F4A8BAA1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BD3FF-02BF-2443-B965-F3C2A74C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8DAB-1F8E-5143-A102-14919547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44FE9-FE61-1244-A8FF-0274BBA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B4B90-E9F7-164E-820E-0ED4BC3CA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0F170-57A9-B344-82D5-93844174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AA783-A909-084C-BC19-2E59983D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2CC1B-A404-8A48-84EB-A1B1EBD1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69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D3E2FD-4147-E842-968A-27D0CA71A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01AB3-ABCC-AE4A-835E-BC0868EB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C24234-4F85-9743-8D60-B82098CB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8034C-DB2F-2044-8A8E-1C0F485F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0301A-60D6-8B46-BE10-8B246DEB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05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D67A1-257B-9B49-9F4F-F6CE969C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8DAB7-68E0-AC47-A088-004C7E25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2FD848-C2A3-2146-97E0-15E0FF6B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09EDC-A34A-6A40-A6CB-94101281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2CB92-3534-5346-9369-ABEFBD9E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11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B5F1-CC26-4846-8563-9FCD70E7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22EC9-04F7-C545-B548-680E89B81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89D1B-058D-9849-B4A1-1EE6626F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0BC76-8C93-DB49-A929-3B115FA1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0319-FE96-5845-BBE0-905D2A66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36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283D0-0ACA-5241-B094-A698703D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187D6-0E20-BE40-9AB5-67B62796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39949-4A2C-C846-A51C-6B057BA92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DE05E-C9D9-004B-BFF7-C5D8FBD9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F164C-D5BF-0548-A728-7BB9366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DDAEF2-2D6A-4B4D-90B6-C454236E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88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24814-88B5-F640-BD9B-D6C14FF4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FAB2F-21B1-E44E-B189-7B99B7F8A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D4CCAF-B3BE-8D4E-BB19-3BBAA76C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B497E3-358C-6E40-B8D2-54CFA08EE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737E3-678B-4B4F-B438-04FF93E25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0E54C-F0E4-CD49-9C98-D115C35D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1C8EA-27F8-E54D-8729-C102E7C3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9ED430-2917-E24A-8A0A-EE2A9B8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7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61784-819A-B040-9E1A-40C746C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A7B56-F392-8C41-BE96-415A8DF4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CCD4D1-56E3-8745-9DEA-BB3D2A2C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76F66-4D83-AC4B-B997-5E9CEBD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4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5E8CAA-932C-A849-BC50-B344009A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1E002-3CFD-D444-962B-9F73E011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A3055-F582-864D-A181-34745780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7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C259D-7BFA-814B-ACCB-F4CEB0D1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1C62B-1923-5743-9D90-10B60338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DF928-E45F-974C-A840-880956C4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76E78-0412-824D-BB8E-A33855D6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852A7-8F3C-3446-A097-449B7C06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41C0C-AA20-AB48-B9B5-EA1DBABD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143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DF6DD-324B-F644-A3AC-795946C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BC037D-EDB7-934B-BBB6-7187BC999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2B82D-04E9-5A4C-B85F-056EAA096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B3DC0-FC9B-2144-9258-B78810A7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1E27C-8E40-DD4C-9EE2-4285DC16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6D2B8-3F25-E944-B5B6-7D41CB1E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02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49E158-4FFB-FF47-8B5F-7F490F61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C6531-2FD4-014C-BF40-78F4BA3B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90A08-26AB-8540-A59A-CC19CD3F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7B1FA-CB2B-DD42-ABF3-5B7C89B25CA9}" type="datetimeFigureOut">
              <a:rPr kumimoji="1" lang="zh-CN" altLang="en-US" smtClean="0"/>
              <a:t>2019/4/8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BBF05-DD9A-864C-B920-397401F61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9766E-A4FC-A245-82B8-1D8067AF4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D859D-6DF5-1149-A016-C3BBCC7095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5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A20C7-29CD-BF4C-A51C-2DAECE7B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Project presentation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7057D0-60C5-8D4B-BE12-FB3DAB265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11611118 </a:t>
            </a:r>
            <a:r>
              <a:rPr kumimoji="1" lang="zh-CN" altLang="en-US" dirty="0"/>
              <a:t>郭思源</a:t>
            </a:r>
          </a:p>
        </p:txBody>
      </p:sp>
    </p:spTree>
    <p:extLst>
      <p:ext uri="{BB962C8B-B14F-4D97-AF65-F5344CB8AC3E}">
        <p14:creationId xmlns:p14="http://schemas.microsoft.com/office/powerpoint/2010/main" val="367018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235739A-2EAB-6442-A4A6-75331F673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00" y="2565400"/>
            <a:ext cx="49530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0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4254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Q3.b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90F7E5-392A-E240-B1FE-58418FD32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646" y="775140"/>
            <a:ext cx="9420918" cy="53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11F0B64A-6A56-754C-9457-43A02F5F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136" y="0"/>
            <a:ext cx="8981254" cy="6858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2C70BEE-93EC-1A48-A70E-50FACFA4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4254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Q3.c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97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A682BE-9BA8-8748-936B-89DBB2FDC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114550"/>
            <a:ext cx="7353300" cy="262890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7424AB2-A34A-2846-AD58-FD378012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4254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Q3.c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4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6F3B-9A0B-7146-B18D-F2236954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D5A07E-BC03-7441-BF75-1ACF1635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061" y="1027906"/>
            <a:ext cx="9373327" cy="55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4015-93C0-B642-A67D-E003580F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3589515-5908-8047-A0DC-F6AB321A08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8554" y="1915298"/>
            <a:ext cx="4915388" cy="3641541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A98B868-BFE8-2245-BDAA-31561FD5B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8058" y="1915298"/>
            <a:ext cx="6113646" cy="364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8654-A0B4-9944-93AB-F17AF4EF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pic>
        <p:nvPicPr>
          <p:cNvPr id="13" name="内容占位符 12" descr="图片包含 文字, 地图&#10;&#10;描述已自动生成">
            <a:extLst>
              <a:ext uri="{FF2B5EF4-FFF2-40B4-BE49-F238E27FC236}">
                <a16:creationId xmlns:a16="http://schemas.microsoft.com/office/drawing/2014/main" id="{1A040AF3-2787-B246-A846-5412B0D355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6282" y="0"/>
            <a:ext cx="4574687" cy="6857999"/>
          </a:xfrm>
        </p:spPr>
      </p:pic>
      <p:pic>
        <p:nvPicPr>
          <p:cNvPr id="11" name="内容占位符 10" descr="图片包含 文字, 地图&#10;&#10;描述已自动生成">
            <a:extLst>
              <a:ext uri="{FF2B5EF4-FFF2-40B4-BE49-F238E27FC236}">
                <a16:creationId xmlns:a16="http://schemas.microsoft.com/office/drawing/2014/main" id="{893C77BD-AC73-4148-A5D5-5E2F93667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0920" y="0"/>
            <a:ext cx="4574688" cy="6858000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B365D-0E45-AE43-A600-57AFC068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4952" y="33563"/>
            <a:ext cx="2137299" cy="35770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Time step = 1 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D6602-E434-EC4D-AFF4-EDB26E88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5918" y="33564"/>
            <a:ext cx="2409439" cy="35770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Time step = 0.1 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35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58654-A0B4-9944-93AB-F17AF4EF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Q1</a:t>
            </a:r>
            <a:endParaRPr kumimoji="1"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A040AF3-2787-B246-A846-5412B0D355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16282" y="1"/>
            <a:ext cx="4574687" cy="6857996"/>
          </a:xfr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93C77BD-AC73-4148-A5D5-5E2F93667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0920" y="1"/>
            <a:ext cx="4574688" cy="6857997"/>
          </a:xfr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8B365D-0E45-AE43-A600-57AFC068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04952" y="33563"/>
            <a:ext cx="2137299" cy="357703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Time step = 2 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D6602-E434-EC4D-AFF4-EDB26E887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5918" y="33564"/>
            <a:ext cx="2409439" cy="35770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Time step = 3 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81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CABB87-72E1-3B4E-ADE8-B1CD45CE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062" y="-11289"/>
            <a:ext cx="8235471" cy="687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F33823B-EB1A-D94A-A882-F03233DF6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322" y="0"/>
            <a:ext cx="100456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0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33DB112-BC41-684A-8841-51628914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814" y="1253331"/>
            <a:ext cx="5488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E41-64CB-C645-8523-0416733F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61395D-279E-634C-B3C3-77487575A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52" y="621506"/>
            <a:ext cx="10525348" cy="56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5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Macintosh PowerPoint</Application>
  <PresentationFormat>宽屏</PresentationFormat>
  <Paragraphs>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Project presentation </vt:lpstr>
      <vt:lpstr>Q1</vt:lpstr>
      <vt:lpstr>Q1</vt:lpstr>
      <vt:lpstr>Q1</vt:lpstr>
      <vt:lpstr>Q1</vt:lpstr>
      <vt:lpstr>Q2</vt:lpstr>
      <vt:lpstr>Q2</vt:lpstr>
      <vt:lpstr>Q2</vt:lpstr>
      <vt:lpstr>Q2</vt:lpstr>
      <vt:lpstr>Q2</vt:lpstr>
      <vt:lpstr>Q3.b</vt:lpstr>
      <vt:lpstr>Q3.c</vt:lpstr>
      <vt:lpstr>Q3.c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</dc:title>
  <dc:creator>郭思源</dc:creator>
  <cp:lastModifiedBy>郭思源</cp:lastModifiedBy>
  <cp:revision>3</cp:revision>
  <dcterms:created xsi:type="dcterms:W3CDTF">2019-04-08T10:57:54Z</dcterms:created>
  <dcterms:modified xsi:type="dcterms:W3CDTF">2019-04-08T11:21:55Z</dcterms:modified>
</cp:coreProperties>
</file>