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061C-DDE7-B842-9289-E513EF42B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FB918-DF7A-AD43-B2A2-0EE95DEB1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CACD0-C270-9349-963E-15828D592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30E0-6535-5044-BE63-EC673999B2E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1D91C-7401-0C43-9849-D6D0362F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2BC1-5CA0-B044-826A-38F1C83C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70F7-C847-3D49-B6B3-81FD0D8C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0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0326-5072-7343-A8F9-0C8E4008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FE255-7EDB-354E-BD03-39FE74073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A11D2-C789-9642-8284-C2BD0AD5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30E0-6535-5044-BE63-EC673999B2E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61431-A78C-C146-904A-BDA7FD81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9FF2B-08C3-9E4E-971D-8DE08A61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70F7-C847-3D49-B6B3-81FD0D8C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4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7FD6B-91EF-964B-8E74-3C8B7393E4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1AD40-D963-F24E-936B-B842F2678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E75BE-8E21-1E4D-81D5-FA95D35DA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30E0-6535-5044-BE63-EC673999B2E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5063B-4E6B-2542-AE76-51366C7D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2ECDD-87AF-5944-AA1D-F9AB8C018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70F7-C847-3D49-B6B3-81FD0D8C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F22A-C344-E848-8EBD-2BF1F762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D8A7-4DBE-694C-949C-BA535F44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54E6C-FF08-B74C-A3DA-C0D7BCBC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30E0-6535-5044-BE63-EC673999B2E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6E280-581D-7241-ACA0-FBC38987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A7864-1B44-5947-B227-5FC98004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70F7-C847-3D49-B6B3-81FD0D8C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4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0ECAF-C2C0-7E4E-B734-5436770E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C0910-4575-DB49-8AD7-AA0091389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8D2DC-231C-6F48-ACC9-A95180FE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30E0-6535-5044-BE63-EC673999B2E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B91EB-6644-2C40-9A69-DB2AF864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3AC83-CA2A-E44F-BB8A-C652319A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70F7-C847-3D49-B6B3-81FD0D8C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5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6200-B960-4840-B86A-76A191031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AFCAF-9CCD-F44A-B6EE-24695F9D4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2D23D-3D03-5345-B89C-C2878EA8F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06D77-5908-1E40-9FC2-5316E561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30E0-6535-5044-BE63-EC673999B2E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6921F-F9CF-944D-925A-6E3BD094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AFAD9-6E8D-164D-A60E-DE113F0A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70F7-C847-3D49-B6B3-81FD0D8C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6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BEFA-9D29-AB44-9763-975AEAC7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851B4-B729-5B48-B399-7D5B5EEDE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847D5-8FA6-EA42-BE01-47A77F9A2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BF9EB-0ADA-4D4E-8765-29755CA39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06E27-334C-7744-8C2B-471AE97B7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0E4CA-CC2D-EF48-AF8E-21B13A50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30E0-6535-5044-BE63-EC673999B2E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4FBD7-6C40-4E44-9C9D-E9A382EA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62C95A-7480-2643-BE2A-ED41B627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70F7-C847-3D49-B6B3-81FD0D8C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5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2D44B-8CB4-C24B-9CCA-001A602B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BFB1E-893C-5A4A-85B0-AE3F00F7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30E0-6535-5044-BE63-EC673999B2E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0C71A-4CEC-DF4B-9186-6985909E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4F083-8D1D-4545-8011-3BD00FE0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70F7-C847-3D49-B6B3-81FD0D8C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0ADB6-CCDF-7742-8A15-CF1FC4F43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30E0-6535-5044-BE63-EC673999B2E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E015E-4D23-4C43-B239-08BF8C0C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8F4BD-6F3F-BB42-8ECC-21C1AB18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70F7-C847-3D49-B6B3-81FD0D8C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1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539B-9190-454A-A128-91E42A37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D173-FF39-6F43-864E-75E09F0E06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2EF06-0EDD-6E4D-B4A2-BCA7733F2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018D1-954C-AC48-960C-36E87829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30E0-6535-5044-BE63-EC673999B2E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CE061-7EF0-CB4E-93F1-CAA91F19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B5FAC-C47F-5A4D-8D83-DDA0BC52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70F7-C847-3D49-B6B3-81FD0D8C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2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6721-70E1-8F4D-B12D-EB10D2C1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604F0-16BC-5045-AAEC-09E174746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D0751-2932-8946-ABDE-E6BE4C82A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72813-5EC3-1941-BD40-0AC4B721B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30E0-6535-5044-BE63-EC673999B2E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8E2C0-82B8-9849-8229-A9899554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0D431-1BF5-B842-AC39-00F94710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D70F7-C847-3D49-B6B3-81FD0D8C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6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430C8-B243-9E42-A251-A469F8DE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CD528-659E-9A49-AE17-B3199A96C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61AE-23DC-2442-B1D5-BEB1E01DD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30E0-6535-5044-BE63-EC673999B2EA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FE66B-59D3-8A4C-903D-677E63176A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3447B-8BD4-7241-84F4-26FD42D06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D70F7-C847-3D49-B6B3-81FD0D8CF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8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microsoftstream.com/video/c9ecbe11-4f74-41b6-bb49-03917aa85db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B321-3038-334F-9257-BF064655D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04838" y="603010"/>
            <a:ext cx="9144000" cy="1317908"/>
          </a:xfrm>
        </p:spPr>
        <p:txBody>
          <a:bodyPr>
            <a:normAutofit fontScale="90000"/>
          </a:bodyPr>
          <a:lstStyle/>
          <a:p>
            <a:r>
              <a:rPr lang="en-US" dirty="0"/>
              <a:t>Jacob Dunn    M3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32128-1535-D443-94F6-92938149F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28750"/>
            <a:ext cx="9144000" cy="496911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 Final Project: Checkers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Core Functionality (include data structures)</a:t>
            </a:r>
          </a:p>
          <a:p>
            <a:pPr lvl="1" algn="l"/>
            <a:r>
              <a:rPr lang="en-US" sz="2800" dirty="0"/>
              <a:t>- Structs</a:t>
            </a:r>
          </a:p>
          <a:p>
            <a:pPr lvl="1" algn="l"/>
            <a:r>
              <a:rPr lang="en-US" sz="2800" dirty="0"/>
              <a:t>- Pointers</a:t>
            </a:r>
          </a:p>
          <a:p>
            <a:pPr lvl="1" algn="l"/>
            <a:r>
              <a:rPr lang="en-US" sz="2800" dirty="0"/>
              <a:t>- String Manipulation</a:t>
            </a:r>
          </a:p>
          <a:p>
            <a:pPr lvl="1" algn="l"/>
            <a:r>
              <a:rPr lang="en-US" sz="2800" dirty="0"/>
              <a:t>- Processing of array data</a:t>
            </a:r>
          </a:p>
          <a:p>
            <a:pPr lvl="1" algn="l"/>
            <a:r>
              <a:rPr lang="en-US" sz="2800" dirty="0"/>
              <a:t>- File I/O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Advanced Features</a:t>
            </a:r>
          </a:p>
          <a:p>
            <a:pPr lvl="1" algn="l"/>
            <a:r>
              <a:rPr lang="en-US" sz="2800" dirty="0"/>
              <a:t>- 2D memory manipulation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2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01B3-3D95-5741-8800-BE1951B5B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0941"/>
          </a:xfrm>
        </p:spPr>
        <p:txBody>
          <a:bodyPr/>
          <a:lstStyle/>
          <a:p>
            <a:r>
              <a:rPr lang="en-US" dirty="0"/>
              <a:t> CS210 Final Project Evaluation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B4FB7-CDCC-AF47-A449-5F1C156CE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655"/>
            <a:ext cx="10515600" cy="4899307"/>
          </a:xfrm>
        </p:spPr>
        <p:txBody>
          <a:bodyPr>
            <a:normAutofit/>
          </a:bodyPr>
          <a:lstStyle/>
          <a:p>
            <a:r>
              <a:rPr lang="en-US" dirty="0"/>
              <a:t> 14 hours (2 design &amp; test, 12 implementation)</a:t>
            </a:r>
          </a:p>
          <a:p>
            <a:r>
              <a:rPr lang="en-US" dirty="0"/>
              <a:t>Didn’t need dynamic memory allocation for this, since checkers is only ever 8x8.</a:t>
            </a:r>
          </a:p>
          <a:p>
            <a:r>
              <a:rPr lang="en-US" dirty="0" err="1"/>
              <a:t>playerTurn</a:t>
            </a:r>
            <a:r>
              <a:rPr lang="en-US" dirty="0"/>
              <a:t> couldn’t check for legal move, needed to be two different functions</a:t>
            </a:r>
          </a:p>
          <a:p>
            <a:r>
              <a:rPr lang="en-US" dirty="0"/>
              <a:t>Correctly using the struct as 2D array</a:t>
            </a:r>
          </a:p>
          <a:p>
            <a:r>
              <a:rPr lang="en-US" u="sng" dirty="0">
                <a:hlinkClick r:id="rId2"/>
              </a:rPr>
              <a:t>https://web.microsoftstream.com/video/c9ecbe11-4f74-41b6-bb49-03917aa85db9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7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104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Jacob Dunn    M3  </vt:lpstr>
      <vt:lpstr> CS210 Final Project Evaluation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Dunn, Jacob M C3C USAF USAFA CW/CS15</dc:creator>
  <cp:lastModifiedBy>Dunn, Jacob M C3C USAF USAFA CW/CS15</cp:lastModifiedBy>
  <cp:revision>3</cp:revision>
  <dcterms:created xsi:type="dcterms:W3CDTF">2020-12-02T04:13:05Z</dcterms:created>
  <dcterms:modified xsi:type="dcterms:W3CDTF">2020-12-02T04:20:09Z</dcterms:modified>
</cp:coreProperties>
</file>