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19302413" cy="30275213"/>
  <p:defaultTextStyle>
    <a:defPPr>
      <a:defRPr lang="en-US"/>
    </a:defPPr>
    <a:lvl1pPr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1pPr>
    <a:lvl2pPr marL="64008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2pPr>
    <a:lvl3pPr marL="128016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3pPr>
    <a:lvl4pPr marL="192024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4pPr>
    <a:lvl5pPr marL="256032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5pPr>
    <a:lvl6pPr marL="3200400" algn="l" defTabSz="1280160" rtl="0" eaLnBrk="1" latinLnBrk="0" hangingPunct="1">
      <a:defRPr sz="4480" kern="1200">
        <a:solidFill>
          <a:schemeClr val="tx1"/>
        </a:solidFill>
        <a:latin typeface="Times" panose="02020603050405020304" pitchFamily="18" charset="0"/>
        <a:ea typeface="+mn-ea"/>
        <a:cs typeface="+mn-cs"/>
      </a:defRPr>
    </a:lvl6pPr>
    <a:lvl7pPr marL="3840480" algn="l" defTabSz="1280160" rtl="0" eaLnBrk="1" latinLnBrk="0" hangingPunct="1">
      <a:defRPr sz="4480" kern="1200">
        <a:solidFill>
          <a:schemeClr val="tx1"/>
        </a:solidFill>
        <a:latin typeface="Times" panose="02020603050405020304" pitchFamily="18" charset="0"/>
        <a:ea typeface="+mn-ea"/>
        <a:cs typeface="+mn-cs"/>
      </a:defRPr>
    </a:lvl7pPr>
    <a:lvl8pPr marL="4480560" algn="l" defTabSz="1280160" rtl="0" eaLnBrk="1" latinLnBrk="0" hangingPunct="1">
      <a:defRPr sz="4480" kern="1200">
        <a:solidFill>
          <a:schemeClr val="tx1"/>
        </a:solidFill>
        <a:latin typeface="Times" panose="02020603050405020304" pitchFamily="18" charset="0"/>
        <a:ea typeface="+mn-ea"/>
        <a:cs typeface="+mn-cs"/>
      </a:defRPr>
    </a:lvl8pPr>
    <a:lvl9pPr marL="5120640" algn="l" defTabSz="1280160" rtl="0" eaLnBrk="1" latinLnBrk="0" hangingPunct="1">
      <a:defRPr sz="448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orient="horz" pos="24624" userDrawn="1">
          <p15:clr>
            <a:srgbClr val="A4A3A4"/>
          </p15:clr>
        </p15:guide>
        <p15:guide id="3" orient="horz" pos="-576" userDrawn="1">
          <p15:clr>
            <a:srgbClr val="A4A3A4"/>
          </p15:clr>
        </p15:guide>
        <p15:guide id="4" orient="horz" pos="24264" userDrawn="1">
          <p15:clr>
            <a:srgbClr val="A4A3A4"/>
          </p15:clr>
        </p15:guide>
        <p15:guide id="5" orient="horz" pos="-1440" userDrawn="1">
          <p15:clr>
            <a:srgbClr val="A4A3A4"/>
          </p15:clr>
        </p15:guide>
        <p15:guide id="6" orient="horz" pos="25919" userDrawn="1">
          <p15:clr>
            <a:srgbClr val="A4A3A4"/>
          </p15:clr>
        </p15:guide>
        <p15:guide id="7" pos="-3456" userDrawn="1">
          <p15:clr>
            <a:srgbClr val="A4A3A4"/>
          </p15:clr>
        </p15:guide>
        <p15:guide id="8" pos="22144" userDrawn="1">
          <p15:clr>
            <a:srgbClr val="A4A3A4"/>
          </p15:clr>
        </p15:guide>
        <p15:guide id="9" pos="5504" userDrawn="1">
          <p15:clr>
            <a:srgbClr val="A4A3A4"/>
          </p15:clr>
        </p15:guide>
        <p15:guide id="10" pos="13184" userDrawn="1">
          <p15:clr>
            <a:srgbClr val="A4A3A4"/>
          </p15:clr>
        </p15:guide>
        <p15:guide id="11" pos="4224" userDrawn="1">
          <p15:clr>
            <a:srgbClr val="A4A3A4"/>
          </p15:clr>
        </p15:guide>
        <p15:guide id="12" pos="23424" userDrawn="1">
          <p15:clr>
            <a:srgbClr val="A4A3A4"/>
          </p15:clr>
        </p15:guide>
        <p15:guide id="13" pos="31104" userDrawn="1">
          <p15:clr>
            <a:srgbClr val="A4A3A4"/>
          </p15:clr>
        </p15:guide>
        <p15:guide id="14" pos="144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 Shannon I Civ USAF USAFA DF/DFCS" initials="BSICUUD" lastIdx="8" clrIdx="0">
    <p:extLst>
      <p:ext uri="{19B8F6BF-5375-455C-9EA6-DF929625EA0E}">
        <p15:presenceInfo xmlns:p15="http://schemas.microsoft.com/office/powerpoint/2012/main" userId="Beck, Shannon I Civ USAF USAFA DF/DFCS" providerId="None"/>
      </p:ext>
    </p:extLst>
  </p:cmAuthor>
  <p:cmAuthor id="2" name="Pak, Nathan M C1C USAF USAFA CW/CS18" initials="PC" lastIdx="2" clrIdx="1">
    <p:extLst>
      <p:ext uri="{19B8F6BF-5375-455C-9EA6-DF929625EA0E}">
        <p15:presenceInfo xmlns:p15="http://schemas.microsoft.com/office/powerpoint/2012/main" userId="S::c23nathan.pak@afacademy.af.edu::8195bfbc-b960-4083-853b-1bce3bf837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E1"/>
    <a:srgbClr val="FFF3F3"/>
    <a:srgbClr val="FFE5E5"/>
    <a:srgbClr val="D2D996"/>
    <a:srgbClr val="EDEEC9"/>
    <a:srgbClr val="9F2A1C"/>
    <a:srgbClr val="B6BC82"/>
    <a:srgbClr val="B7BD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2E31D-5AEC-4A38-91D5-20AB45E7BA28}" v="27" dt="2023-03-20T15:36:15.798"/>
    <p1510:client id="{944616F7-92C7-196D-9F9D-257625C5C7CA}" v="207" dt="2023-03-20T16:15:32.467"/>
    <p1510:client id="{F4E6AD7E-A41F-2B48-BD94-12A90DA08B9E}" v="813" dt="2023-03-20T16:12:02.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88"/>
        <p:guide orient="horz" pos="24624"/>
        <p:guide orient="horz" pos="-576"/>
        <p:guide orient="horz" pos="24264"/>
        <p:guide orient="horz" pos="-1440"/>
        <p:guide orient="horz" pos="25919"/>
        <p:guide pos="-3456"/>
        <p:guide pos="22144"/>
        <p:guide pos="5504"/>
        <p:guide pos="13184"/>
        <p:guide pos="4224"/>
        <p:guide pos="23424"/>
        <p:guide pos="31104"/>
        <p:guide pos="1446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Karyl V Jr C1C USAF USAFA CW/CS07" userId="S::c22karyl.taylor@afacademy.af.edu::c50c24db-2844-44dc-a3fa-3395ff3804af" providerId="AD" clId="Web-{76DA2FB8-D042-4729-9C4F-5B862D6CF644}"/>
    <pc:docChg chg="modSld">
      <pc:chgData name="Taylor, Karyl V Jr C1C USAF USAFA CW/CS07" userId="S::c22karyl.taylor@afacademy.af.edu::c50c24db-2844-44dc-a3fa-3395ff3804af" providerId="AD" clId="Web-{76DA2FB8-D042-4729-9C4F-5B862D6CF644}" dt="2022-03-29T17:20:12.451" v="417" actId="20577"/>
      <pc:docMkLst>
        <pc:docMk/>
      </pc:docMkLst>
      <pc:sldChg chg="modSp">
        <pc:chgData name="Taylor, Karyl V Jr C1C USAF USAFA CW/CS07" userId="S::c22karyl.taylor@afacademy.af.edu::c50c24db-2844-44dc-a3fa-3395ff3804af" providerId="AD" clId="Web-{76DA2FB8-D042-4729-9C4F-5B862D6CF644}" dt="2022-03-29T17:20:12.451" v="417" actId="20577"/>
        <pc:sldMkLst>
          <pc:docMk/>
          <pc:sldMk cId="0" sldId="256"/>
        </pc:sldMkLst>
        <pc:spChg chg="mod">
          <ac:chgData name="Taylor, Karyl V Jr C1C USAF USAFA CW/CS07" userId="S::c22karyl.taylor@afacademy.af.edu::c50c24db-2844-44dc-a3fa-3395ff3804af" providerId="AD" clId="Web-{76DA2FB8-D042-4729-9C4F-5B862D6CF644}" dt="2022-03-29T17:20:12.451" v="417" actId="20577"/>
          <ac:spMkLst>
            <pc:docMk/>
            <pc:sldMk cId="0" sldId="256"/>
            <ac:spMk id="1053" creationId="{C6EAAEBD-5EAB-44E1-BD2A-B911C01852E5}"/>
          </ac:spMkLst>
        </pc:spChg>
      </pc:sldChg>
    </pc:docChg>
  </pc:docChgLst>
  <pc:docChgLst>
    <pc:chgData name="McGoldrick, James L C1C USAF USAFA CW/CS20" userId="S::c22james.mcgoldrick@afacademy.af.edu::42933c1d-17b6-4311-8f8d-8ba9111d946f" providerId="AD" clId="Web-{2098FB8A-00D2-0E94-C06B-63E00FE3786D}"/>
    <pc:docChg chg="modSld">
      <pc:chgData name="McGoldrick, James L C1C USAF USAFA CW/CS20" userId="S::c22james.mcgoldrick@afacademy.af.edu::42933c1d-17b6-4311-8f8d-8ba9111d946f" providerId="AD" clId="Web-{2098FB8A-00D2-0E94-C06B-63E00FE3786D}" dt="2022-03-18T16:18:34.715" v="632" actId="20577"/>
      <pc:docMkLst>
        <pc:docMk/>
      </pc:docMkLst>
      <pc:sldChg chg="addSp delSp modSp">
        <pc:chgData name="McGoldrick, James L C1C USAF USAFA CW/CS20" userId="S::c22james.mcgoldrick@afacademy.af.edu::42933c1d-17b6-4311-8f8d-8ba9111d946f" providerId="AD" clId="Web-{2098FB8A-00D2-0E94-C06B-63E00FE3786D}" dt="2022-03-18T16:18:34.715" v="632" actId="20577"/>
        <pc:sldMkLst>
          <pc:docMk/>
          <pc:sldMk cId="0" sldId="256"/>
        </pc:sldMkLst>
        <pc:spChg chg="mod">
          <ac:chgData name="McGoldrick, James L C1C USAF USAFA CW/CS20" userId="S::c22james.mcgoldrick@afacademy.af.edu::42933c1d-17b6-4311-8f8d-8ba9111d946f" providerId="AD" clId="Web-{2098FB8A-00D2-0E94-C06B-63E00FE3786D}" dt="2022-03-18T16:16:50.691" v="535"/>
          <ac:spMkLst>
            <pc:docMk/>
            <pc:sldMk cId="0" sldId="256"/>
            <ac:spMk id="1026" creationId="{3A9D00B1-20B2-4C38-9313-9A26BD2DC224}"/>
          </ac:spMkLst>
        </pc:spChg>
        <pc:spChg chg="mod">
          <ac:chgData name="McGoldrick, James L C1C USAF USAFA CW/CS20" userId="S::c22james.mcgoldrick@afacademy.af.edu::42933c1d-17b6-4311-8f8d-8ba9111d946f" providerId="AD" clId="Web-{2098FB8A-00D2-0E94-C06B-63E00FE3786D}" dt="2022-03-18T16:18:11.090" v="558" actId="20577"/>
          <ac:spMkLst>
            <pc:docMk/>
            <pc:sldMk cId="0" sldId="256"/>
            <ac:spMk id="1029" creationId="{FD9A35E6-6E28-481A-86A2-9875152DB7C8}"/>
          </ac:spMkLst>
        </pc:spChg>
        <pc:spChg chg="mod">
          <ac:chgData name="McGoldrick, James L C1C USAF USAFA CW/CS20" userId="S::c22james.mcgoldrick@afacademy.af.edu::42933c1d-17b6-4311-8f8d-8ba9111d946f" providerId="AD" clId="Web-{2098FB8A-00D2-0E94-C06B-63E00FE3786D}" dt="2022-03-18T16:18:15.652" v="559" actId="20577"/>
          <ac:spMkLst>
            <pc:docMk/>
            <pc:sldMk cId="0" sldId="256"/>
            <ac:spMk id="1031" creationId="{1FBBBEA5-27DD-4A76-91FC-131CD6AE1804}"/>
          </ac:spMkLst>
        </pc:spChg>
        <pc:spChg chg="mod">
          <ac:chgData name="McGoldrick, James L C1C USAF USAFA CW/CS20" userId="S::c22james.mcgoldrick@afacademy.af.edu::42933c1d-17b6-4311-8f8d-8ba9111d946f" providerId="AD" clId="Web-{2098FB8A-00D2-0E94-C06B-63E00FE3786D}" dt="2022-03-18T16:18:18.808" v="561" actId="20577"/>
          <ac:spMkLst>
            <pc:docMk/>
            <pc:sldMk cId="0" sldId="256"/>
            <ac:spMk id="1033" creationId="{40C39311-5EA7-43FA-965B-23C69D8DCEB3}"/>
          </ac:spMkLst>
        </pc:spChg>
        <pc:spChg chg="mod">
          <ac:chgData name="McGoldrick, James L C1C USAF USAFA CW/CS20" userId="S::c22james.mcgoldrick@afacademy.af.edu::42933c1d-17b6-4311-8f8d-8ba9111d946f" providerId="AD" clId="Web-{2098FB8A-00D2-0E94-C06B-63E00FE3786D}" dt="2022-03-18T16:18:06.668" v="557"/>
          <ac:spMkLst>
            <pc:docMk/>
            <pc:sldMk cId="0" sldId="256"/>
            <ac:spMk id="1035" creationId="{A0DFF3FD-DCBB-4302-9063-D8B13B5A9630}"/>
          </ac:spMkLst>
        </pc:spChg>
        <pc:spChg chg="mod">
          <ac:chgData name="McGoldrick, James L C1C USAF USAFA CW/CS20" userId="S::c22james.mcgoldrick@afacademy.af.edu::42933c1d-17b6-4311-8f8d-8ba9111d946f" providerId="AD" clId="Web-{2098FB8A-00D2-0E94-C06B-63E00FE3786D}" dt="2022-03-18T16:18:21.996" v="563" actId="20577"/>
          <ac:spMkLst>
            <pc:docMk/>
            <pc:sldMk cId="0" sldId="256"/>
            <ac:spMk id="1037" creationId="{64B741ED-EDF7-49D4-A921-CE530B0BE856}"/>
          </ac:spMkLst>
        </pc:spChg>
        <pc:spChg chg="mod">
          <ac:chgData name="McGoldrick, James L C1C USAF USAFA CW/CS20" userId="S::c22james.mcgoldrick@afacademy.af.edu::42933c1d-17b6-4311-8f8d-8ba9111d946f" providerId="AD" clId="Web-{2098FB8A-00D2-0E94-C06B-63E00FE3786D}" dt="2022-03-18T16:18:25.105" v="565" actId="20577"/>
          <ac:spMkLst>
            <pc:docMk/>
            <pc:sldMk cId="0" sldId="256"/>
            <ac:spMk id="1039" creationId="{ECF18D98-460A-44D8-8205-7CE393FD968C}"/>
          </ac:spMkLst>
        </pc:spChg>
        <pc:spChg chg="mod">
          <ac:chgData name="McGoldrick, James L C1C USAF USAFA CW/CS20" userId="S::c22james.mcgoldrick@afacademy.af.edu::42933c1d-17b6-4311-8f8d-8ba9111d946f" providerId="AD" clId="Web-{2098FB8A-00D2-0E94-C06B-63E00FE3786D}" dt="2022-03-18T16:17:13.277" v="539" actId="20577"/>
          <ac:spMkLst>
            <pc:docMk/>
            <pc:sldMk cId="0" sldId="256"/>
            <ac:spMk id="1040" creationId="{5D62B7F7-AB81-474B-91B9-3692A57B6519}"/>
          </ac:spMkLst>
        </pc:spChg>
        <pc:spChg chg="mod">
          <ac:chgData name="McGoldrick, James L C1C USAF USAFA CW/CS20" userId="S::c22james.mcgoldrick@afacademy.af.edu::42933c1d-17b6-4311-8f8d-8ba9111d946f" providerId="AD" clId="Web-{2098FB8A-00D2-0E94-C06B-63E00FE3786D}" dt="2022-03-18T16:17:21.933" v="542" actId="20577"/>
          <ac:spMkLst>
            <pc:docMk/>
            <pc:sldMk cId="0" sldId="256"/>
            <ac:spMk id="1041" creationId="{84358E92-1A62-416D-98CA-3E49F458B103}"/>
          </ac:spMkLst>
        </pc:spChg>
        <pc:spChg chg="mod">
          <ac:chgData name="McGoldrick, James L C1C USAF USAFA CW/CS20" userId="S::c22james.mcgoldrick@afacademy.af.edu::42933c1d-17b6-4311-8f8d-8ba9111d946f" providerId="AD" clId="Web-{2098FB8A-00D2-0E94-C06B-63E00FE3786D}" dt="2022-03-18T16:17:27.918" v="545" actId="20577"/>
          <ac:spMkLst>
            <pc:docMk/>
            <pc:sldMk cId="0" sldId="256"/>
            <ac:spMk id="1042" creationId="{DC4F64E6-6BF3-48CE-BE53-C5987954B741}"/>
          </ac:spMkLst>
        </pc:spChg>
        <pc:spChg chg="mod">
          <ac:chgData name="McGoldrick, James L C1C USAF USAFA CW/CS20" userId="S::c22james.mcgoldrick@afacademy.af.edu::42933c1d-17b6-4311-8f8d-8ba9111d946f" providerId="AD" clId="Web-{2098FB8A-00D2-0E94-C06B-63E00FE3786D}" dt="2022-03-18T16:17:15.980" v="540" actId="20577"/>
          <ac:spMkLst>
            <pc:docMk/>
            <pc:sldMk cId="0" sldId="256"/>
            <ac:spMk id="1043" creationId="{C7D0D7FA-DB79-4605-8E19-7920C744B0B9}"/>
          </ac:spMkLst>
        </pc:spChg>
        <pc:spChg chg="mod">
          <ac:chgData name="McGoldrick, James L C1C USAF USAFA CW/CS20" userId="S::c22james.mcgoldrick@afacademy.af.edu::42933c1d-17b6-4311-8f8d-8ba9111d946f" providerId="AD" clId="Web-{2098FB8A-00D2-0E94-C06B-63E00FE3786D}" dt="2022-03-18T16:17:26.027" v="544" actId="20577"/>
          <ac:spMkLst>
            <pc:docMk/>
            <pc:sldMk cId="0" sldId="256"/>
            <ac:spMk id="1044" creationId="{4931CC51-0F13-433F-A8CF-B5CB0B96ABBF}"/>
          </ac:spMkLst>
        </pc:spChg>
        <pc:spChg chg="mod">
          <ac:chgData name="McGoldrick, James L C1C USAF USAFA CW/CS20" userId="S::c22james.mcgoldrick@afacademy.af.edu::42933c1d-17b6-4311-8f8d-8ba9111d946f" providerId="AD" clId="Web-{2098FB8A-00D2-0E94-C06B-63E00FE3786D}" dt="2022-03-18T16:18:34.715" v="632" actId="20577"/>
          <ac:spMkLst>
            <pc:docMk/>
            <pc:sldMk cId="0" sldId="256"/>
            <ac:spMk id="1045" creationId="{4056F798-72CF-4E25-BB14-0FD3DC61AE7E}"/>
          </ac:spMkLst>
        </pc:spChg>
        <pc:spChg chg="mod">
          <ac:chgData name="McGoldrick, James L C1C USAF USAFA CW/CS20" userId="S::c22james.mcgoldrick@afacademy.af.edu::42933c1d-17b6-4311-8f8d-8ba9111d946f" providerId="AD" clId="Web-{2098FB8A-00D2-0E94-C06B-63E00FE3786D}" dt="2022-03-18T16:17:38.074" v="549" actId="20577"/>
          <ac:spMkLst>
            <pc:docMk/>
            <pc:sldMk cId="0" sldId="256"/>
            <ac:spMk id="1046" creationId="{137C0B1D-870B-4E50-AED3-8124EC422325}"/>
          </ac:spMkLst>
        </pc:spChg>
        <pc:spChg chg="mod">
          <ac:chgData name="McGoldrick, James L C1C USAF USAFA CW/CS20" userId="S::c22james.mcgoldrick@afacademy.af.edu::42933c1d-17b6-4311-8f8d-8ba9111d946f" providerId="AD" clId="Web-{2098FB8A-00D2-0E94-C06B-63E00FE3786D}" dt="2022-03-18T16:17:47.636" v="553" actId="20577"/>
          <ac:spMkLst>
            <pc:docMk/>
            <pc:sldMk cId="0" sldId="256"/>
            <ac:spMk id="1048" creationId="{04E08770-0F8F-4F29-A488-94498CBC23F3}"/>
          </ac:spMkLst>
        </pc:spChg>
        <pc:spChg chg="mod">
          <ac:chgData name="McGoldrick, James L C1C USAF USAFA CW/CS20" userId="S::c22james.mcgoldrick@afacademy.af.edu::42933c1d-17b6-4311-8f8d-8ba9111d946f" providerId="AD" clId="Web-{2098FB8A-00D2-0E94-C06B-63E00FE3786D}" dt="2022-03-18T16:17:43.621" v="551" actId="20577"/>
          <ac:spMkLst>
            <pc:docMk/>
            <pc:sldMk cId="0" sldId="256"/>
            <ac:spMk id="1049" creationId="{4DFC0046-0305-4E40-8A9A-0B26A39EB934}"/>
          </ac:spMkLst>
        </pc:spChg>
        <pc:spChg chg="mod">
          <ac:chgData name="McGoldrick, James L C1C USAF USAFA CW/CS20" userId="S::c22james.mcgoldrick@afacademy.af.edu::42933c1d-17b6-4311-8f8d-8ba9111d946f" providerId="AD" clId="Web-{2098FB8A-00D2-0E94-C06B-63E00FE3786D}" dt="2022-03-18T16:17:33.636" v="547" actId="20577"/>
          <ac:spMkLst>
            <pc:docMk/>
            <pc:sldMk cId="0" sldId="256"/>
            <ac:spMk id="1053" creationId="{C6EAAEBD-5EAB-44E1-BD2A-B911C01852E5}"/>
          </ac:spMkLst>
        </pc:spChg>
        <pc:spChg chg="mod">
          <ac:chgData name="McGoldrick, James L C1C USAF USAFA CW/CS20" userId="S::c22james.mcgoldrick@afacademy.af.edu::42933c1d-17b6-4311-8f8d-8ba9111d946f" providerId="AD" clId="Web-{2098FB8A-00D2-0E94-C06B-63E00FE3786D}" dt="2022-03-18T16:18:30.308" v="567" actId="20577"/>
          <ac:spMkLst>
            <pc:docMk/>
            <pc:sldMk cId="0" sldId="256"/>
            <ac:spMk id="1121" creationId="{7BF3F159-6587-4E76-910F-D82A53A3EFBA}"/>
          </ac:spMkLst>
        </pc:spChg>
        <pc:spChg chg="mod">
          <ac:chgData name="McGoldrick, James L C1C USAF USAFA CW/CS20" userId="S::c22james.mcgoldrick@afacademy.af.edu::42933c1d-17b6-4311-8f8d-8ba9111d946f" providerId="AD" clId="Web-{2098FB8A-00D2-0E94-C06B-63E00FE3786D}" dt="2022-03-18T16:17:07.215" v="538" actId="20577"/>
          <ac:spMkLst>
            <pc:docMk/>
            <pc:sldMk cId="0" sldId="256"/>
            <ac:spMk id="2062" creationId="{4A4E00BE-38A5-4447-8F47-BEA4F4A1DCCE}"/>
          </ac:spMkLst>
        </pc:spChg>
        <pc:graphicFrameChg chg="del">
          <ac:chgData name="McGoldrick, James L C1C USAF USAFA CW/CS20" userId="S::c22james.mcgoldrick@afacademy.af.edu::42933c1d-17b6-4311-8f8d-8ba9111d946f" providerId="AD" clId="Web-{2098FB8A-00D2-0E94-C06B-63E00FE3786D}" dt="2022-03-18T16:08:50.910" v="356"/>
          <ac:graphicFrameMkLst>
            <pc:docMk/>
            <pc:sldMk cId="0" sldId="256"/>
            <ac:graphicFrameMk id="42" creationId="{8A8E4563-730F-4FE1-BE28-D5D07EBCC9FE}"/>
          </ac:graphicFrameMkLst>
        </pc:graphicFrameChg>
        <pc:graphicFrameChg chg="del mod">
          <ac:chgData name="McGoldrick, James L C1C USAF USAFA CW/CS20" userId="S::c22james.mcgoldrick@afacademy.af.edu::42933c1d-17b6-4311-8f8d-8ba9111d946f" providerId="AD" clId="Web-{2098FB8A-00D2-0E94-C06B-63E00FE3786D}" dt="2022-03-18T16:13:14.175" v="489"/>
          <ac:graphicFrameMkLst>
            <pc:docMk/>
            <pc:sldMk cId="0" sldId="256"/>
            <ac:graphicFrameMk id="43" creationId="{3C09BE4D-514B-4AE7-B86C-0C40166382C3}"/>
          </ac:graphicFrameMkLst>
        </pc:graphicFrameChg>
        <pc:graphicFrameChg chg="mod modGraphic">
          <ac:chgData name="McGoldrick, James L C1C USAF USAFA CW/CS20" userId="S::c22james.mcgoldrick@afacademy.af.edu::42933c1d-17b6-4311-8f8d-8ba9111d946f" providerId="AD" clId="Web-{2098FB8A-00D2-0E94-C06B-63E00FE3786D}" dt="2022-03-18T16:18:31.980" v="631"/>
          <ac:graphicFrameMkLst>
            <pc:docMk/>
            <pc:sldMk cId="0" sldId="256"/>
            <ac:graphicFrameMk id="47" creationId="{932481C9-2734-493E-A513-2054BF99FFA1}"/>
          </ac:graphicFrameMkLst>
        </pc:graphicFrameChg>
        <pc:picChg chg="add mod modCrop">
          <ac:chgData name="McGoldrick, James L C1C USAF USAFA CW/CS20" userId="S::c22james.mcgoldrick@afacademy.af.edu::42933c1d-17b6-4311-8f8d-8ba9111d946f" providerId="AD" clId="Web-{2098FB8A-00D2-0E94-C06B-63E00FE3786D}" dt="2022-03-18T16:14:32.113" v="497" actId="1076"/>
          <ac:picMkLst>
            <pc:docMk/>
            <pc:sldMk cId="0" sldId="256"/>
            <ac:picMk id="2" creationId="{7DDC70AB-0B67-4007-8CF4-0E039C4F5D50}"/>
          </ac:picMkLst>
        </pc:picChg>
        <pc:picChg chg="mod">
          <ac:chgData name="McGoldrick, James L C1C USAF USAFA CW/CS20" userId="S::c22james.mcgoldrick@afacademy.af.edu::42933c1d-17b6-4311-8f8d-8ba9111d946f" providerId="AD" clId="Web-{2098FB8A-00D2-0E94-C06B-63E00FE3786D}" dt="2022-03-18T16:15:53.644" v="524" actId="1076"/>
          <ac:picMkLst>
            <pc:docMk/>
            <pc:sldMk cId="0" sldId="256"/>
            <ac:picMk id="5" creationId="{618A06E7-0383-4DF0-9739-9FD58B34F81B}"/>
          </ac:picMkLst>
        </pc:picChg>
      </pc:sldChg>
    </pc:docChg>
  </pc:docChgLst>
  <pc:docChgLst>
    <pc:chgData name="McGoldrick, James L C1C USAF USAFA CW/CS20" userId="S::c22james.mcgoldrick@afacademy.af.edu::42933c1d-17b6-4311-8f8d-8ba9111d946f" providerId="AD" clId="Web-{F6BDF9F4-B661-47CD-E8DE-E58D4A166F8D}"/>
    <pc:docChg chg="modSld">
      <pc:chgData name="McGoldrick, James L C1C USAF USAFA CW/CS20" userId="S::c22james.mcgoldrick@afacademy.af.edu::42933c1d-17b6-4311-8f8d-8ba9111d946f" providerId="AD" clId="Web-{F6BDF9F4-B661-47CD-E8DE-E58D4A166F8D}" dt="2022-03-31T16:17:11.836" v="111" actId="20577"/>
      <pc:docMkLst>
        <pc:docMk/>
      </pc:docMkLst>
      <pc:sldChg chg="addSp delSp modSp">
        <pc:chgData name="McGoldrick, James L C1C USAF USAFA CW/CS20" userId="S::c22james.mcgoldrick@afacademy.af.edu::42933c1d-17b6-4311-8f8d-8ba9111d946f" providerId="AD" clId="Web-{F6BDF9F4-B661-47CD-E8DE-E58D4A166F8D}" dt="2022-03-31T16:17:11.836" v="111" actId="20577"/>
        <pc:sldMkLst>
          <pc:docMk/>
          <pc:sldMk cId="0" sldId="256"/>
        </pc:sldMkLst>
        <pc:spChg chg="add mod">
          <ac:chgData name="McGoldrick, James L C1C USAF USAFA CW/CS20" userId="S::c22james.mcgoldrick@afacademy.af.edu::42933c1d-17b6-4311-8f8d-8ba9111d946f" providerId="AD" clId="Web-{F6BDF9F4-B661-47CD-E8DE-E58D4A166F8D}" dt="2022-03-31T15:54:11.261" v="105" actId="20577"/>
          <ac:spMkLst>
            <pc:docMk/>
            <pc:sldMk cId="0" sldId="256"/>
            <ac:spMk id="35" creationId="{34DF96DA-33B7-03FB-393C-7EA9E6537E45}"/>
          </ac:spMkLst>
        </pc:spChg>
        <pc:spChg chg="add mod">
          <ac:chgData name="McGoldrick, James L C1C USAF USAFA CW/CS20" userId="S::c22james.mcgoldrick@afacademy.af.edu::42933c1d-17b6-4311-8f8d-8ba9111d946f" providerId="AD" clId="Web-{F6BDF9F4-B661-47CD-E8DE-E58D4A166F8D}" dt="2022-03-31T15:53:51.636" v="102" actId="20577"/>
          <ac:spMkLst>
            <pc:docMk/>
            <pc:sldMk cId="0" sldId="256"/>
            <ac:spMk id="36" creationId="{B87738D3-2CB6-D331-7890-CC1135BDFAB9}"/>
          </ac:spMkLst>
        </pc:spChg>
        <pc:spChg chg="mod">
          <ac:chgData name="McGoldrick, James L C1C USAF USAFA CW/CS20" userId="S::c22james.mcgoldrick@afacademy.af.edu::42933c1d-17b6-4311-8f8d-8ba9111d946f" providerId="AD" clId="Web-{F6BDF9F4-B661-47CD-E8DE-E58D4A166F8D}" dt="2022-03-31T15:48:47.119" v="17" actId="20577"/>
          <ac:spMkLst>
            <pc:docMk/>
            <pc:sldMk cId="0" sldId="256"/>
            <ac:spMk id="1033" creationId="{40C39311-5EA7-43FA-965B-23C69D8DCEB3}"/>
          </ac:spMkLst>
        </pc:spChg>
        <pc:spChg chg="mod">
          <ac:chgData name="McGoldrick, James L C1C USAF USAFA CW/CS20" userId="S::c22james.mcgoldrick@afacademy.af.edu::42933c1d-17b6-4311-8f8d-8ba9111d946f" providerId="AD" clId="Web-{F6BDF9F4-B661-47CD-E8DE-E58D4A166F8D}" dt="2022-03-31T15:48:33.978" v="16" actId="20577"/>
          <ac:spMkLst>
            <pc:docMk/>
            <pc:sldMk cId="0" sldId="256"/>
            <ac:spMk id="1044" creationId="{4931CC51-0F13-433F-A8CF-B5CB0B96ABBF}"/>
          </ac:spMkLst>
        </pc:spChg>
        <pc:spChg chg="mod">
          <ac:chgData name="McGoldrick, James L C1C USAF USAFA CW/CS20" userId="S::c22james.mcgoldrick@afacademy.af.edu::42933c1d-17b6-4311-8f8d-8ba9111d946f" providerId="AD" clId="Web-{F6BDF9F4-B661-47CD-E8DE-E58D4A166F8D}" dt="2022-03-31T16:17:11.836" v="111" actId="20577"/>
          <ac:spMkLst>
            <pc:docMk/>
            <pc:sldMk cId="0" sldId="256"/>
            <ac:spMk id="1053" creationId="{C6EAAEBD-5EAB-44E1-BD2A-B911C01852E5}"/>
          </ac:spMkLst>
        </pc:spChg>
        <pc:spChg chg="mod">
          <ac:chgData name="McGoldrick, James L C1C USAF USAFA CW/CS20" userId="S::c22james.mcgoldrick@afacademy.af.edu::42933c1d-17b6-4311-8f8d-8ba9111d946f" providerId="AD" clId="Web-{F6BDF9F4-B661-47CD-E8DE-E58D4A166F8D}" dt="2022-03-31T15:51:35.432" v="25" actId="1076"/>
          <ac:spMkLst>
            <pc:docMk/>
            <pc:sldMk cId="0" sldId="256"/>
            <ac:spMk id="1121" creationId="{7BF3F159-6587-4E76-910F-D82A53A3EFBA}"/>
          </ac:spMkLst>
        </pc:spChg>
        <pc:graphicFrameChg chg="mod modGraphic">
          <ac:chgData name="McGoldrick, James L C1C USAF USAFA CW/CS20" userId="S::c22james.mcgoldrick@afacademy.af.edu::42933c1d-17b6-4311-8f8d-8ba9111d946f" providerId="AD" clId="Web-{F6BDF9F4-B661-47CD-E8DE-E58D4A166F8D}" dt="2022-03-31T15:48:20.775" v="11" actId="1076"/>
          <ac:graphicFrameMkLst>
            <pc:docMk/>
            <pc:sldMk cId="0" sldId="256"/>
            <ac:graphicFrameMk id="6" creationId="{29EAB7D5-20AC-A194-FB01-144B45C501EA}"/>
          </ac:graphicFrameMkLst>
        </pc:graphicFrameChg>
        <pc:picChg chg="add mod">
          <ac:chgData name="McGoldrick, James L C1C USAF USAFA CW/CS20" userId="S::c22james.mcgoldrick@afacademy.af.edu::42933c1d-17b6-4311-8f8d-8ba9111d946f" providerId="AD" clId="Web-{F6BDF9F4-B661-47CD-E8DE-E58D4A166F8D}" dt="2022-03-31T15:52:56.417" v="76" actId="1076"/>
          <ac:picMkLst>
            <pc:docMk/>
            <pc:sldMk cId="0" sldId="256"/>
            <ac:picMk id="4" creationId="{1EC6BFBF-F87F-FEE6-7516-459604234592}"/>
          </ac:picMkLst>
        </pc:picChg>
        <pc:picChg chg="add del mod">
          <ac:chgData name="McGoldrick, James L C1C USAF USAFA CW/CS20" userId="S::c22james.mcgoldrick@afacademy.af.edu::42933c1d-17b6-4311-8f8d-8ba9111d946f" providerId="AD" clId="Web-{F6BDF9F4-B661-47CD-E8DE-E58D4A166F8D}" dt="2022-03-31T15:51:22.994" v="22"/>
          <ac:picMkLst>
            <pc:docMk/>
            <pc:sldMk cId="0" sldId="256"/>
            <ac:picMk id="7" creationId="{BB653F03-F444-9C37-7439-ADF0380CCD48}"/>
          </ac:picMkLst>
        </pc:picChg>
      </pc:sldChg>
    </pc:docChg>
  </pc:docChgLst>
  <pc:docChgLst>
    <pc:chgData name="Pak, Nathan M C1C USAF USAFA CW/CS18" userId="S::c23nathan.pak@afacademy.af.edu::8195bfbc-b960-4083-853b-1bce3bf837c7" providerId="AD" clId="Web-{3FC2E31D-5AEC-4A38-91D5-20AB45E7BA28}"/>
    <pc:docChg chg="modSld">
      <pc:chgData name="Pak, Nathan M C1C USAF USAFA CW/CS18" userId="S::c23nathan.pak@afacademy.af.edu::8195bfbc-b960-4083-853b-1bce3bf837c7" providerId="AD" clId="Web-{3FC2E31D-5AEC-4A38-91D5-20AB45E7BA28}" dt="2023-03-20T15:36:15.798" v="12" actId="20577"/>
      <pc:docMkLst>
        <pc:docMk/>
      </pc:docMkLst>
      <pc:sldChg chg="modSp">
        <pc:chgData name="Pak, Nathan M C1C USAF USAFA CW/CS18" userId="S::c23nathan.pak@afacademy.af.edu::8195bfbc-b960-4083-853b-1bce3bf837c7" providerId="AD" clId="Web-{3FC2E31D-5AEC-4A38-91D5-20AB45E7BA28}" dt="2023-03-20T15:36:15.798" v="12" actId="20577"/>
        <pc:sldMkLst>
          <pc:docMk/>
          <pc:sldMk cId="0" sldId="256"/>
        </pc:sldMkLst>
        <pc:spChg chg="mod">
          <ac:chgData name="Pak, Nathan M C1C USAF USAFA CW/CS18" userId="S::c23nathan.pak@afacademy.af.edu::8195bfbc-b960-4083-853b-1bce3bf837c7" providerId="AD" clId="Web-{3FC2E31D-5AEC-4A38-91D5-20AB45E7BA28}" dt="2023-03-20T15:36:15.798" v="12" actId="20577"/>
          <ac:spMkLst>
            <pc:docMk/>
            <pc:sldMk cId="0" sldId="256"/>
            <ac:spMk id="2062" creationId="{4A4E00BE-38A5-4447-8F47-BEA4F4A1DCCE}"/>
          </ac:spMkLst>
        </pc:spChg>
      </pc:sldChg>
    </pc:docChg>
  </pc:docChgLst>
  <pc:docChgLst>
    <pc:chgData name="Singh, Alexander D C1C USAF USAFA CW/CS38" userId="f4595871-4fbd-4477-9748-61b689356812" providerId="ADAL" clId="{F4E6AD7E-A41F-2B48-BD94-12A90DA08B9E}"/>
    <pc:docChg chg="undo custSel modSld modMainMaster modNotesMaster">
      <pc:chgData name="Singh, Alexander D C1C USAF USAFA CW/CS38" userId="f4595871-4fbd-4477-9748-61b689356812" providerId="ADAL" clId="{F4E6AD7E-A41F-2B48-BD94-12A90DA08B9E}" dt="2023-03-20T16:12:02.461" v="8881" actId="1592"/>
      <pc:docMkLst>
        <pc:docMk/>
      </pc:docMkLst>
      <pc:sldChg chg="addSp delSp modSp mod delCm modNotes">
        <pc:chgData name="Singh, Alexander D C1C USAF USAFA CW/CS38" userId="f4595871-4fbd-4477-9748-61b689356812" providerId="ADAL" clId="{F4E6AD7E-A41F-2B48-BD94-12A90DA08B9E}" dt="2023-03-20T16:12:02.461" v="8881" actId="1592"/>
        <pc:sldMkLst>
          <pc:docMk/>
          <pc:sldMk cId="0" sldId="256"/>
        </pc:sldMkLst>
        <pc:spChg chg="mod">
          <ac:chgData name="Singh, Alexander D C1C USAF USAFA CW/CS38" userId="f4595871-4fbd-4477-9748-61b689356812" providerId="ADAL" clId="{F4E6AD7E-A41F-2B48-BD94-12A90DA08B9E}" dt="2023-03-16T16:09:58.450" v="7380" actId="20577"/>
          <ac:spMkLst>
            <pc:docMk/>
            <pc:sldMk cId="0" sldId="256"/>
            <ac:spMk id="35" creationId="{34DF96DA-33B7-03FB-393C-7EA9E6537E45}"/>
          </ac:spMkLst>
        </pc:spChg>
        <pc:spChg chg="mod">
          <ac:chgData name="Singh, Alexander D C1C USAF USAFA CW/CS38" userId="f4595871-4fbd-4477-9748-61b689356812" providerId="ADAL" clId="{F4E6AD7E-A41F-2B48-BD94-12A90DA08B9E}" dt="2023-03-16T16:11:33.087" v="7628" actId="20577"/>
          <ac:spMkLst>
            <pc:docMk/>
            <pc:sldMk cId="0" sldId="256"/>
            <ac:spMk id="36" creationId="{B87738D3-2CB6-D331-7890-CC1135BDFAB9}"/>
          </ac:spMkLst>
        </pc:spChg>
        <pc:spChg chg="mod">
          <ac:chgData name="Singh, Alexander D C1C USAF USAFA CW/CS38" userId="f4595871-4fbd-4477-9748-61b689356812" providerId="ADAL" clId="{F4E6AD7E-A41F-2B48-BD94-12A90DA08B9E}" dt="2023-03-16T15:36:28.914" v="5251"/>
          <ac:spMkLst>
            <pc:docMk/>
            <pc:sldMk cId="0" sldId="256"/>
            <ac:spMk id="1026" creationId="{3A9D00B1-20B2-4C38-9313-9A26BD2DC224}"/>
          </ac:spMkLst>
        </pc:spChg>
        <pc:spChg chg="mod">
          <ac:chgData name="Singh, Alexander D C1C USAF USAFA CW/CS38" userId="f4595871-4fbd-4477-9748-61b689356812" providerId="ADAL" clId="{F4E6AD7E-A41F-2B48-BD94-12A90DA08B9E}" dt="2023-03-16T15:36:28.914" v="5251"/>
          <ac:spMkLst>
            <pc:docMk/>
            <pc:sldMk cId="0" sldId="256"/>
            <ac:spMk id="1028" creationId="{D3058641-ED1B-4D19-BD09-2005C4054E25}"/>
          </ac:spMkLst>
        </pc:spChg>
        <pc:spChg chg="mod">
          <ac:chgData name="Singh, Alexander D C1C USAF USAFA CW/CS38" userId="f4595871-4fbd-4477-9748-61b689356812" providerId="ADAL" clId="{F4E6AD7E-A41F-2B48-BD94-12A90DA08B9E}" dt="2023-03-16T15:36:28.914" v="5251"/>
          <ac:spMkLst>
            <pc:docMk/>
            <pc:sldMk cId="0" sldId="256"/>
            <ac:spMk id="1029" creationId="{FD9A35E6-6E28-481A-86A2-9875152DB7C8}"/>
          </ac:spMkLst>
        </pc:spChg>
        <pc:spChg chg="mod">
          <ac:chgData name="Singh, Alexander D C1C USAF USAFA CW/CS38" userId="f4595871-4fbd-4477-9748-61b689356812" providerId="ADAL" clId="{F4E6AD7E-A41F-2B48-BD94-12A90DA08B9E}" dt="2023-03-16T15:36:28.914" v="5251"/>
          <ac:spMkLst>
            <pc:docMk/>
            <pc:sldMk cId="0" sldId="256"/>
            <ac:spMk id="1030" creationId="{82D6EAB1-1F37-40A2-80FE-AF0C6B9B9CE4}"/>
          </ac:spMkLst>
        </pc:spChg>
        <pc:spChg chg="mod">
          <ac:chgData name="Singh, Alexander D C1C USAF USAFA CW/CS38" userId="f4595871-4fbd-4477-9748-61b689356812" providerId="ADAL" clId="{F4E6AD7E-A41F-2B48-BD94-12A90DA08B9E}" dt="2023-03-16T15:36:28.914" v="5251"/>
          <ac:spMkLst>
            <pc:docMk/>
            <pc:sldMk cId="0" sldId="256"/>
            <ac:spMk id="1031" creationId="{1FBBBEA5-27DD-4A76-91FC-131CD6AE1804}"/>
          </ac:spMkLst>
        </pc:spChg>
        <pc:spChg chg="mod">
          <ac:chgData name="Singh, Alexander D C1C USAF USAFA CW/CS38" userId="f4595871-4fbd-4477-9748-61b689356812" providerId="ADAL" clId="{F4E6AD7E-A41F-2B48-BD94-12A90DA08B9E}" dt="2023-03-16T16:02:08.686" v="6825" actId="1076"/>
          <ac:spMkLst>
            <pc:docMk/>
            <pc:sldMk cId="0" sldId="256"/>
            <ac:spMk id="1032" creationId="{95E5CEF3-877C-457E-99C4-6F862ED99B9C}"/>
          </ac:spMkLst>
        </pc:spChg>
        <pc:spChg chg="mod">
          <ac:chgData name="Singh, Alexander D C1C USAF USAFA CW/CS38" userId="f4595871-4fbd-4477-9748-61b689356812" providerId="ADAL" clId="{F4E6AD7E-A41F-2B48-BD94-12A90DA08B9E}" dt="2023-03-16T15:36:28.914" v="5251"/>
          <ac:spMkLst>
            <pc:docMk/>
            <pc:sldMk cId="0" sldId="256"/>
            <ac:spMk id="1033" creationId="{40C39311-5EA7-43FA-965B-23C69D8DCEB3}"/>
          </ac:spMkLst>
        </pc:spChg>
        <pc:spChg chg="mod">
          <ac:chgData name="Singh, Alexander D C1C USAF USAFA CW/CS38" userId="f4595871-4fbd-4477-9748-61b689356812" providerId="ADAL" clId="{F4E6AD7E-A41F-2B48-BD94-12A90DA08B9E}" dt="2023-03-16T15:36:28.914" v="5251"/>
          <ac:spMkLst>
            <pc:docMk/>
            <pc:sldMk cId="0" sldId="256"/>
            <ac:spMk id="1034" creationId="{ADA9AC36-BAD0-4E1C-920E-0B9D1962E665}"/>
          </ac:spMkLst>
        </pc:spChg>
        <pc:spChg chg="mod">
          <ac:chgData name="Singh, Alexander D C1C USAF USAFA CW/CS38" userId="f4595871-4fbd-4477-9748-61b689356812" providerId="ADAL" clId="{F4E6AD7E-A41F-2B48-BD94-12A90DA08B9E}" dt="2023-03-16T15:36:28.914" v="5251"/>
          <ac:spMkLst>
            <pc:docMk/>
            <pc:sldMk cId="0" sldId="256"/>
            <ac:spMk id="1035" creationId="{A0DFF3FD-DCBB-4302-9063-D8B13B5A9630}"/>
          </ac:spMkLst>
        </pc:spChg>
        <pc:spChg chg="mod">
          <ac:chgData name="Singh, Alexander D C1C USAF USAFA CW/CS38" userId="f4595871-4fbd-4477-9748-61b689356812" providerId="ADAL" clId="{F4E6AD7E-A41F-2B48-BD94-12A90DA08B9E}" dt="2023-03-16T15:42:07.880" v="5596" actId="1076"/>
          <ac:spMkLst>
            <pc:docMk/>
            <pc:sldMk cId="0" sldId="256"/>
            <ac:spMk id="1036" creationId="{64DAD8C0-5EE8-4E5F-9ADF-721B4C9478A2}"/>
          </ac:spMkLst>
        </pc:spChg>
        <pc:spChg chg="mod">
          <ac:chgData name="Singh, Alexander D C1C USAF USAFA CW/CS38" userId="f4595871-4fbd-4477-9748-61b689356812" providerId="ADAL" clId="{F4E6AD7E-A41F-2B48-BD94-12A90DA08B9E}" dt="2023-03-16T15:36:28.914" v="5251"/>
          <ac:spMkLst>
            <pc:docMk/>
            <pc:sldMk cId="0" sldId="256"/>
            <ac:spMk id="1037" creationId="{64B741ED-EDF7-49D4-A921-CE530B0BE856}"/>
          </ac:spMkLst>
        </pc:spChg>
        <pc:spChg chg="mod">
          <ac:chgData name="Singh, Alexander D C1C USAF USAFA CW/CS38" userId="f4595871-4fbd-4477-9748-61b689356812" providerId="ADAL" clId="{F4E6AD7E-A41F-2B48-BD94-12A90DA08B9E}" dt="2023-03-16T15:36:28.914" v="5251"/>
          <ac:spMkLst>
            <pc:docMk/>
            <pc:sldMk cId="0" sldId="256"/>
            <ac:spMk id="1038" creationId="{14F84CEB-1F9A-48BC-8495-63969D90EC61}"/>
          </ac:spMkLst>
        </pc:spChg>
        <pc:spChg chg="mod">
          <ac:chgData name="Singh, Alexander D C1C USAF USAFA CW/CS38" userId="f4595871-4fbd-4477-9748-61b689356812" providerId="ADAL" clId="{F4E6AD7E-A41F-2B48-BD94-12A90DA08B9E}" dt="2023-03-16T15:36:28.914" v="5251"/>
          <ac:spMkLst>
            <pc:docMk/>
            <pc:sldMk cId="0" sldId="256"/>
            <ac:spMk id="1039" creationId="{ECF18D98-460A-44D8-8205-7CE393FD968C}"/>
          </ac:spMkLst>
        </pc:spChg>
        <pc:spChg chg="mod">
          <ac:chgData name="Singh, Alexander D C1C USAF USAFA CW/CS38" userId="f4595871-4fbd-4477-9748-61b689356812" providerId="ADAL" clId="{F4E6AD7E-A41F-2B48-BD94-12A90DA08B9E}" dt="2023-03-20T16:03:18.363" v="8519" actId="20577"/>
          <ac:spMkLst>
            <pc:docMk/>
            <pc:sldMk cId="0" sldId="256"/>
            <ac:spMk id="1040" creationId="{5D62B7F7-AB81-474B-91B9-3692A57B6519}"/>
          </ac:spMkLst>
        </pc:spChg>
        <pc:spChg chg="mod">
          <ac:chgData name="Singh, Alexander D C1C USAF USAFA CW/CS38" userId="f4595871-4fbd-4477-9748-61b689356812" providerId="ADAL" clId="{F4E6AD7E-A41F-2B48-BD94-12A90DA08B9E}" dt="2023-03-16T15:36:28.914" v="5251"/>
          <ac:spMkLst>
            <pc:docMk/>
            <pc:sldMk cId="0" sldId="256"/>
            <ac:spMk id="1041" creationId="{84358E92-1A62-416D-98CA-3E49F458B103}"/>
          </ac:spMkLst>
        </pc:spChg>
        <pc:spChg chg="mod">
          <ac:chgData name="Singh, Alexander D C1C USAF USAFA CW/CS38" userId="f4595871-4fbd-4477-9748-61b689356812" providerId="ADAL" clId="{F4E6AD7E-A41F-2B48-BD94-12A90DA08B9E}" dt="2023-03-16T15:36:28.914" v="5251"/>
          <ac:spMkLst>
            <pc:docMk/>
            <pc:sldMk cId="0" sldId="256"/>
            <ac:spMk id="1042" creationId="{DC4F64E6-6BF3-48CE-BE53-C5987954B741}"/>
          </ac:spMkLst>
        </pc:spChg>
        <pc:spChg chg="mod">
          <ac:chgData name="Singh, Alexander D C1C USAF USAFA CW/CS38" userId="f4595871-4fbd-4477-9748-61b689356812" providerId="ADAL" clId="{F4E6AD7E-A41F-2B48-BD94-12A90DA08B9E}" dt="2023-03-20T16:11:57.720" v="8880" actId="20577"/>
          <ac:spMkLst>
            <pc:docMk/>
            <pc:sldMk cId="0" sldId="256"/>
            <ac:spMk id="1043" creationId="{C7D0D7FA-DB79-4605-8E19-7920C744B0B9}"/>
          </ac:spMkLst>
        </pc:spChg>
        <pc:spChg chg="mod">
          <ac:chgData name="Singh, Alexander D C1C USAF USAFA CW/CS38" userId="f4595871-4fbd-4477-9748-61b689356812" providerId="ADAL" clId="{F4E6AD7E-A41F-2B48-BD94-12A90DA08B9E}" dt="2023-03-16T15:56:12.506" v="6600" actId="20577"/>
          <ac:spMkLst>
            <pc:docMk/>
            <pc:sldMk cId="0" sldId="256"/>
            <ac:spMk id="1044" creationId="{4931CC51-0F13-433F-A8CF-B5CB0B96ABBF}"/>
          </ac:spMkLst>
        </pc:spChg>
        <pc:spChg chg="del mod">
          <ac:chgData name="Singh, Alexander D C1C USAF USAFA CW/CS38" userId="f4595871-4fbd-4477-9748-61b689356812" providerId="ADAL" clId="{F4E6AD7E-A41F-2B48-BD94-12A90DA08B9E}" dt="2023-03-16T15:56:34.375" v="6604" actId="478"/>
          <ac:spMkLst>
            <pc:docMk/>
            <pc:sldMk cId="0" sldId="256"/>
            <ac:spMk id="1045" creationId="{4056F798-72CF-4E25-BB14-0FD3DC61AE7E}"/>
          </ac:spMkLst>
        </pc:spChg>
        <pc:spChg chg="mod">
          <ac:chgData name="Singh, Alexander D C1C USAF USAFA CW/CS38" userId="f4595871-4fbd-4477-9748-61b689356812" providerId="ADAL" clId="{F4E6AD7E-A41F-2B48-BD94-12A90DA08B9E}" dt="2023-03-16T15:36:28.914" v="5251"/>
          <ac:spMkLst>
            <pc:docMk/>
            <pc:sldMk cId="0" sldId="256"/>
            <ac:spMk id="1046" creationId="{137C0B1D-870B-4E50-AED3-8124EC422325}"/>
          </ac:spMkLst>
        </pc:spChg>
        <pc:spChg chg="mod">
          <ac:chgData name="Singh, Alexander D C1C USAF USAFA CW/CS38" userId="f4595871-4fbd-4477-9748-61b689356812" providerId="ADAL" clId="{F4E6AD7E-A41F-2B48-BD94-12A90DA08B9E}" dt="2023-03-16T15:36:28.914" v="5251"/>
          <ac:spMkLst>
            <pc:docMk/>
            <pc:sldMk cId="0" sldId="256"/>
            <ac:spMk id="1048" creationId="{04E08770-0F8F-4F29-A488-94498CBC23F3}"/>
          </ac:spMkLst>
        </pc:spChg>
        <pc:spChg chg="mod">
          <ac:chgData name="Singh, Alexander D C1C USAF USAFA CW/CS38" userId="f4595871-4fbd-4477-9748-61b689356812" providerId="ADAL" clId="{F4E6AD7E-A41F-2B48-BD94-12A90DA08B9E}" dt="2023-03-16T15:36:28.914" v="5251"/>
          <ac:spMkLst>
            <pc:docMk/>
            <pc:sldMk cId="0" sldId="256"/>
            <ac:spMk id="1049" creationId="{4DFC0046-0305-4E40-8A9A-0B26A39EB934}"/>
          </ac:spMkLst>
        </pc:spChg>
        <pc:spChg chg="mod">
          <ac:chgData name="Singh, Alexander D C1C USAF USAFA CW/CS38" userId="f4595871-4fbd-4477-9748-61b689356812" providerId="ADAL" clId="{F4E6AD7E-A41F-2B48-BD94-12A90DA08B9E}" dt="2023-03-20T16:05:15.953" v="8592" actId="20577"/>
          <ac:spMkLst>
            <pc:docMk/>
            <pc:sldMk cId="0" sldId="256"/>
            <ac:spMk id="1053" creationId="{C6EAAEBD-5EAB-44E1-BD2A-B911C01852E5}"/>
          </ac:spMkLst>
        </pc:spChg>
        <pc:spChg chg="mod">
          <ac:chgData name="Singh, Alexander D C1C USAF USAFA CW/CS38" userId="f4595871-4fbd-4477-9748-61b689356812" providerId="ADAL" clId="{F4E6AD7E-A41F-2B48-BD94-12A90DA08B9E}" dt="2023-03-16T16:05:42.816" v="7372" actId="20577"/>
          <ac:spMkLst>
            <pc:docMk/>
            <pc:sldMk cId="0" sldId="256"/>
            <ac:spMk id="1121" creationId="{7BF3F159-6587-4E76-910F-D82A53A3EFBA}"/>
          </ac:spMkLst>
        </pc:spChg>
        <pc:spChg chg="mod">
          <ac:chgData name="Singh, Alexander D C1C USAF USAFA CW/CS38" userId="f4595871-4fbd-4477-9748-61b689356812" providerId="ADAL" clId="{F4E6AD7E-A41F-2B48-BD94-12A90DA08B9E}" dt="2023-03-20T16:00:10.863" v="8485" actId="255"/>
          <ac:spMkLst>
            <pc:docMk/>
            <pc:sldMk cId="0" sldId="256"/>
            <ac:spMk id="2062" creationId="{4A4E00BE-38A5-4447-8F47-BEA4F4A1DCCE}"/>
          </ac:spMkLst>
        </pc:spChg>
        <pc:graphicFrameChg chg="del mod modGraphic">
          <ac:chgData name="Singh, Alexander D C1C USAF USAFA CW/CS38" userId="f4595871-4fbd-4477-9748-61b689356812" providerId="ADAL" clId="{F4E6AD7E-A41F-2B48-BD94-12A90DA08B9E}" dt="2023-03-16T15:37:46.104" v="5253" actId="478"/>
          <ac:graphicFrameMkLst>
            <pc:docMk/>
            <pc:sldMk cId="0" sldId="256"/>
            <ac:graphicFrameMk id="6" creationId="{29EAB7D5-20AC-A194-FB01-144B45C501EA}"/>
          </ac:graphicFrameMkLst>
        </pc:graphicFrameChg>
        <pc:picChg chg="del">
          <ac:chgData name="Singh, Alexander D C1C USAF USAFA CW/CS38" userId="f4595871-4fbd-4477-9748-61b689356812" providerId="ADAL" clId="{F4E6AD7E-A41F-2B48-BD94-12A90DA08B9E}" dt="2023-03-14T16:21:52.887" v="2684" actId="478"/>
          <ac:picMkLst>
            <pc:docMk/>
            <pc:sldMk cId="0" sldId="256"/>
            <ac:picMk id="2" creationId="{7DDC70AB-0B67-4007-8CF4-0E039C4F5D50}"/>
          </ac:picMkLst>
        </pc:picChg>
        <pc:picChg chg="add mod">
          <ac:chgData name="Singh, Alexander D C1C USAF USAFA CW/CS38" userId="f4595871-4fbd-4477-9748-61b689356812" providerId="ADAL" clId="{F4E6AD7E-A41F-2B48-BD94-12A90DA08B9E}" dt="2023-03-20T16:01:23.772" v="8494" actId="1076"/>
          <ac:picMkLst>
            <pc:docMk/>
            <pc:sldMk cId="0" sldId="256"/>
            <ac:picMk id="2" creationId="{ECD2567D-457D-0940-EA69-CF1F2AC90E0B}"/>
          </ac:picMkLst>
        </pc:picChg>
        <pc:picChg chg="del">
          <ac:chgData name="Singh, Alexander D C1C USAF USAFA CW/CS38" userId="f4595871-4fbd-4477-9748-61b689356812" providerId="ADAL" clId="{F4E6AD7E-A41F-2B48-BD94-12A90DA08B9E}" dt="2023-03-14T15:57:01.810" v="817" actId="478"/>
          <ac:picMkLst>
            <pc:docMk/>
            <pc:sldMk cId="0" sldId="256"/>
            <ac:picMk id="3" creationId="{677306AC-4FCB-40C2-BBA1-AA965EADFB84}"/>
          </ac:picMkLst>
        </pc:picChg>
        <pc:picChg chg="add del mod">
          <ac:chgData name="Singh, Alexander D C1C USAF USAFA CW/CS38" userId="f4595871-4fbd-4477-9748-61b689356812" providerId="ADAL" clId="{F4E6AD7E-A41F-2B48-BD94-12A90DA08B9E}" dt="2023-03-16T15:52:42.760" v="6158" actId="478"/>
          <ac:picMkLst>
            <pc:docMk/>
            <pc:sldMk cId="0" sldId="256"/>
            <ac:picMk id="3" creationId="{6E79CBF8-E284-B931-A983-9A92F1EAD611}"/>
          </ac:picMkLst>
        </pc:picChg>
        <pc:picChg chg="del">
          <ac:chgData name="Singh, Alexander D C1C USAF USAFA CW/CS38" userId="f4595871-4fbd-4477-9748-61b689356812" providerId="ADAL" clId="{F4E6AD7E-A41F-2B48-BD94-12A90DA08B9E}" dt="2023-03-14T17:16:33.939" v="5244" actId="478"/>
          <ac:picMkLst>
            <pc:docMk/>
            <pc:sldMk cId="0" sldId="256"/>
            <ac:picMk id="4" creationId="{1EC6BFBF-F87F-FEE6-7516-459604234592}"/>
          </ac:picMkLst>
        </pc:picChg>
        <pc:picChg chg="add mod">
          <ac:chgData name="Singh, Alexander D C1C USAF USAFA CW/CS38" userId="f4595871-4fbd-4477-9748-61b689356812" providerId="ADAL" clId="{F4E6AD7E-A41F-2B48-BD94-12A90DA08B9E}" dt="2023-03-16T15:59:03.871" v="6804" actId="1076"/>
          <ac:picMkLst>
            <pc:docMk/>
            <pc:sldMk cId="0" sldId="256"/>
            <ac:picMk id="4" creationId="{C7ACCCF5-B37D-2C37-0E40-F59C7A3B8226}"/>
          </ac:picMkLst>
        </pc:picChg>
        <pc:picChg chg="del">
          <ac:chgData name="Singh, Alexander D C1C USAF USAFA CW/CS38" userId="f4595871-4fbd-4477-9748-61b689356812" providerId="ADAL" clId="{F4E6AD7E-A41F-2B48-BD94-12A90DA08B9E}" dt="2023-03-14T16:08:08.555" v="1621" actId="478"/>
          <ac:picMkLst>
            <pc:docMk/>
            <pc:sldMk cId="0" sldId="256"/>
            <ac:picMk id="5" creationId="{618A06E7-0383-4DF0-9739-9FD58B34F81B}"/>
          </ac:picMkLst>
        </pc:picChg>
        <pc:picChg chg="add mod">
          <ac:chgData name="Singh, Alexander D C1C USAF USAFA CW/CS38" userId="f4595871-4fbd-4477-9748-61b689356812" providerId="ADAL" clId="{F4E6AD7E-A41F-2B48-BD94-12A90DA08B9E}" dt="2023-03-20T16:10:41.075" v="8825" actId="1076"/>
          <ac:picMkLst>
            <pc:docMk/>
            <pc:sldMk cId="0" sldId="256"/>
            <ac:picMk id="5" creationId="{F28BF32F-7E96-3045-14DA-B7B91D70454E}"/>
          </ac:picMkLst>
        </pc:picChg>
        <pc:picChg chg="add mod">
          <ac:chgData name="Singh, Alexander D C1C USAF USAFA CW/CS38" userId="f4595871-4fbd-4477-9748-61b689356812" providerId="ADAL" clId="{F4E6AD7E-A41F-2B48-BD94-12A90DA08B9E}" dt="2023-03-16T15:36:28.914" v="5251"/>
          <ac:picMkLst>
            <pc:docMk/>
            <pc:sldMk cId="0" sldId="256"/>
            <ac:picMk id="7" creationId="{B6E32009-DFA0-E631-BB1F-030BFB38E87C}"/>
          </ac:picMkLst>
        </pc:picChg>
        <pc:picChg chg="add del">
          <ac:chgData name="Singh, Alexander D C1C USAF USAFA CW/CS38" userId="f4595871-4fbd-4477-9748-61b689356812" providerId="ADAL" clId="{F4E6AD7E-A41F-2B48-BD94-12A90DA08B9E}" dt="2023-03-14T16:08:10.109" v="1623"/>
          <ac:picMkLst>
            <pc:docMk/>
            <pc:sldMk cId="0" sldId="256"/>
            <ac:picMk id="8" creationId="{0001EF63-8C68-3C1C-FA6E-9DE358702A60}"/>
          </ac:picMkLst>
        </pc:picChg>
        <pc:picChg chg="add del mod">
          <ac:chgData name="Singh, Alexander D C1C USAF USAFA CW/CS38" userId="f4595871-4fbd-4477-9748-61b689356812" providerId="ADAL" clId="{F4E6AD7E-A41F-2B48-BD94-12A90DA08B9E}" dt="2023-03-20T16:10:10.674" v="8821" actId="478"/>
          <ac:picMkLst>
            <pc:docMk/>
            <pc:sldMk cId="0" sldId="256"/>
            <ac:picMk id="8" creationId="{CC387E49-1ACE-0A0F-072F-24A374C6C0D2}"/>
          </ac:picMkLst>
        </pc:picChg>
        <pc:picChg chg="add del">
          <ac:chgData name="Singh, Alexander D C1C USAF USAFA CW/CS38" userId="f4595871-4fbd-4477-9748-61b689356812" providerId="ADAL" clId="{F4E6AD7E-A41F-2B48-BD94-12A90DA08B9E}" dt="2023-03-14T16:08:19.094" v="1625" actId="478"/>
          <ac:picMkLst>
            <pc:docMk/>
            <pc:sldMk cId="0" sldId="256"/>
            <ac:picMk id="9" creationId="{87C74580-B85D-75C5-682B-DACBAA152E9F}"/>
          </ac:picMkLst>
        </pc:picChg>
        <pc:picChg chg="add mod">
          <ac:chgData name="Singh, Alexander D C1C USAF USAFA CW/CS38" userId="f4595871-4fbd-4477-9748-61b689356812" providerId="ADAL" clId="{F4E6AD7E-A41F-2B48-BD94-12A90DA08B9E}" dt="2023-03-20T16:02:31.088" v="8499" actId="1076"/>
          <ac:picMkLst>
            <pc:docMk/>
            <pc:sldMk cId="0" sldId="256"/>
            <ac:picMk id="10" creationId="{2E4FD925-4E2B-7A2D-4444-12867C046466}"/>
          </ac:picMkLst>
        </pc:picChg>
        <pc:picChg chg="add del">
          <ac:chgData name="Singh, Alexander D C1C USAF USAFA CW/CS38" userId="f4595871-4fbd-4477-9748-61b689356812" providerId="ADAL" clId="{F4E6AD7E-A41F-2B48-BD94-12A90DA08B9E}" dt="2023-03-14T16:08:27.437" v="1627" actId="478"/>
          <ac:picMkLst>
            <pc:docMk/>
            <pc:sldMk cId="0" sldId="256"/>
            <ac:picMk id="10" creationId="{31D2375D-BED8-E65D-A909-76C3AB9F8E60}"/>
          </ac:picMkLst>
        </pc:picChg>
        <pc:picChg chg="add del mod">
          <ac:chgData name="Singh, Alexander D C1C USAF USAFA CW/CS38" userId="f4595871-4fbd-4477-9748-61b689356812" providerId="ADAL" clId="{F4E6AD7E-A41F-2B48-BD94-12A90DA08B9E}" dt="2023-03-20T16:01:38.378" v="8495" actId="478"/>
          <ac:picMkLst>
            <pc:docMk/>
            <pc:sldMk cId="0" sldId="256"/>
            <ac:picMk id="12" creationId="{9EB2F0DE-C08D-2FFC-2365-78C65428BA69}"/>
          </ac:picMkLst>
        </pc:picChg>
        <pc:picChg chg="add mod">
          <ac:chgData name="Singh, Alexander D C1C USAF USAFA CW/CS38" userId="f4595871-4fbd-4477-9748-61b689356812" providerId="ADAL" clId="{F4E6AD7E-A41F-2B48-BD94-12A90DA08B9E}" dt="2023-03-16T15:36:28.914" v="5251"/>
          <ac:picMkLst>
            <pc:docMk/>
            <pc:sldMk cId="0" sldId="256"/>
            <ac:picMk id="13" creationId="{6DC7F9FC-F382-84D8-658D-5497BA073580}"/>
          </ac:picMkLst>
        </pc:picChg>
        <pc:picChg chg="mod">
          <ac:chgData name="Singh, Alexander D C1C USAF USAFA CW/CS38" userId="f4595871-4fbd-4477-9748-61b689356812" providerId="ADAL" clId="{F4E6AD7E-A41F-2B48-BD94-12A90DA08B9E}" dt="2023-03-20T16:00:17.816" v="8486" actId="1076"/>
          <ac:picMkLst>
            <pc:docMk/>
            <pc:sldMk cId="0" sldId="256"/>
            <ac:picMk id="1050" creationId="{83E33429-7D44-4DBE-AB4C-6E48CCA94CC4}"/>
          </ac:picMkLst>
        </pc:picChg>
        <pc:picChg chg="del mod">
          <ac:chgData name="Singh, Alexander D C1C USAF USAFA CW/CS38" userId="f4595871-4fbd-4477-9748-61b689356812" providerId="ADAL" clId="{F4E6AD7E-A41F-2B48-BD94-12A90DA08B9E}" dt="2023-03-20T16:00:58.590" v="8487" actId="478"/>
          <ac:picMkLst>
            <pc:docMk/>
            <pc:sldMk cId="0" sldId="256"/>
            <ac:picMk id="1051" creationId="{35A5923D-7A17-4563-802B-0A90FDB7E6F7}"/>
          </ac:picMkLst>
        </pc:picChg>
      </pc:sldChg>
      <pc:sldMasterChg chg="modSldLayout">
        <pc:chgData name="Singh, Alexander D C1C USAF USAFA CW/CS38" userId="f4595871-4fbd-4477-9748-61b689356812" providerId="ADAL" clId="{F4E6AD7E-A41F-2B48-BD94-12A90DA08B9E}" dt="2023-03-16T15:36:28.914" v="5251"/>
        <pc:sldMasterMkLst>
          <pc:docMk/>
          <pc:sldMasterMk cId="0" sldId="2147483648"/>
        </pc:sldMasterMkLst>
        <pc:sldLayoutChg chg="modSp">
          <pc:chgData name="Singh, Alexander D C1C USAF USAFA CW/CS38" userId="f4595871-4fbd-4477-9748-61b689356812" providerId="ADAL" clId="{F4E6AD7E-A41F-2B48-BD94-12A90DA08B9E}" dt="2023-03-16T15:36:28.914" v="5251"/>
          <pc:sldLayoutMkLst>
            <pc:docMk/>
            <pc:sldMasterMk cId="0" sldId="2147483648"/>
            <pc:sldLayoutMk cId="2501427112" sldId="2147483649"/>
          </pc:sldLayoutMkLst>
          <pc:spChg chg="mod">
            <ac:chgData name="Singh, Alexander D C1C USAF USAFA CW/CS38" userId="f4595871-4fbd-4477-9748-61b689356812" providerId="ADAL" clId="{F4E6AD7E-A41F-2B48-BD94-12A90DA08B9E}" dt="2023-03-16T15:36:28.914" v="5251"/>
            <ac:spMkLst>
              <pc:docMk/>
              <pc:sldMasterMk cId="0" sldId="2147483648"/>
              <pc:sldLayoutMk cId="2501427112" sldId="2147483649"/>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2501427112" sldId="2147483649"/>
              <ac:spMk id="3"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2534852350" sldId="2147483650"/>
          </pc:sldLayoutMkLst>
          <pc:spChg chg="mod">
            <ac:chgData name="Singh, Alexander D C1C USAF USAFA CW/CS38" userId="f4595871-4fbd-4477-9748-61b689356812" providerId="ADAL" clId="{F4E6AD7E-A41F-2B48-BD94-12A90DA08B9E}" dt="2023-03-16T15:36:28.914" v="5251"/>
            <ac:spMkLst>
              <pc:docMk/>
              <pc:sldMasterMk cId="0" sldId="2147483648"/>
              <pc:sldLayoutMk cId="2534852350" sldId="2147483650"/>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2534852350" sldId="2147483650"/>
              <ac:spMk id="3"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2180073826" sldId="2147483651"/>
          </pc:sldLayoutMkLst>
          <pc:spChg chg="mod">
            <ac:chgData name="Singh, Alexander D C1C USAF USAFA CW/CS38" userId="f4595871-4fbd-4477-9748-61b689356812" providerId="ADAL" clId="{F4E6AD7E-A41F-2B48-BD94-12A90DA08B9E}" dt="2023-03-16T15:36:28.914" v="5251"/>
            <ac:spMkLst>
              <pc:docMk/>
              <pc:sldMasterMk cId="0" sldId="2147483648"/>
              <pc:sldLayoutMk cId="2180073826" sldId="2147483651"/>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2180073826" sldId="2147483651"/>
              <ac:spMk id="3"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2670531197" sldId="2147483652"/>
          </pc:sldLayoutMkLst>
          <pc:spChg chg="mod">
            <ac:chgData name="Singh, Alexander D C1C USAF USAFA CW/CS38" userId="f4595871-4fbd-4477-9748-61b689356812" providerId="ADAL" clId="{F4E6AD7E-A41F-2B48-BD94-12A90DA08B9E}" dt="2023-03-16T15:36:28.914" v="5251"/>
            <ac:spMkLst>
              <pc:docMk/>
              <pc:sldMasterMk cId="0" sldId="2147483648"/>
              <pc:sldLayoutMk cId="2670531197" sldId="2147483652"/>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2670531197" sldId="2147483652"/>
              <ac:spMk id="3"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2670531197" sldId="2147483652"/>
              <ac:spMk id="4"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1997704254" sldId="2147483653"/>
          </pc:sldLayoutMkLst>
          <pc:spChg chg="mod">
            <ac:chgData name="Singh, Alexander D C1C USAF USAFA CW/CS38" userId="f4595871-4fbd-4477-9748-61b689356812" providerId="ADAL" clId="{F4E6AD7E-A41F-2B48-BD94-12A90DA08B9E}" dt="2023-03-16T15:36:28.914" v="5251"/>
            <ac:spMkLst>
              <pc:docMk/>
              <pc:sldMasterMk cId="0" sldId="2147483648"/>
              <pc:sldLayoutMk cId="1997704254" sldId="2147483653"/>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997704254" sldId="2147483653"/>
              <ac:spMk id="3"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997704254" sldId="2147483653"/>
              <ac:spMk id="4"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997704254" sldId="2147483653"/>
              <ac:spMk id="5"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997704254" sldId="2147483653"/>
              <ac:spMk id="6"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2331572138" sldId="2147483654"/>
          </pc:sldLayoutMkLst>
          <pc:spChg chg="mod">
            <ac:chgData name="Singh, Alexander D C1C USAF USAFA CW/CS38" userId="f4595871-4fbd-4477-9748-61b689356812" providerId="ADAL" clId="{F4E6AD7E-A41F-2B48-BD94-12A90DA08B9E}" dt="2023-03-16T15:36:28.914" v="5251"/>
            <ac:spMkLst>
              <pc:docMk/>
              <pc:sldMasterMk cId="0" sldId="2147483648"/>
              <pc:sldLayoutMk cId="2331572138" sldId="2147483654"/>
              <ac:spMk id="2"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1549593546" sldId="2147483656"/>
          </pc:sldLayoutMkLst>
          <pc:spChg chg="mod">
            <ac:chgData name="Singh, Alexander D C1C USAF USAFA CW/CS38" userId="f4595871-4fbd-4477-9748-61b689356812" providerId="ADAL" clId="{F4E6AD7E-A41F-2B48-BD94-12A90DA08B9E}" dt="2023-03-16T15:36:28.914" v="5251"/>
            <ac:spMkLst>
              <pc:docMk/>
              <pc:sldMasterMk cId="0" sldId="2147483648"/>
              <pc:sldLayoutMk cId="1549593546" sldId="2147483656"/>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549593546" sldId="2147483656"/>
              <ac:spMk id="3"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549593546" sldId="2147483656"/>
              <ac:spMk id="4"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1355644951" sldId="2147483657"/>
          </pc:sldLayoutMkLst>
          <pc:spChg chg="mod">
            <ac:chgData name="Singh, Alexander D C1C USAF USAFA CW/CS38" userId="f4595871-4fbd-4477-9748-61b689356812" providerId="ADAL" clId="{F4E6AD7E-A41F-2B48-BD94-12A90DA08B9E}" dt="2023-03-16T15:36:28.914" v="5251"/>
            <ac:spMkLst>
              <pc:docMk/>
              <pc:sldMasterMk cId="0" sldId="2147483648"/>
              <pc:sldLayoutMk cId="1355644951" sldId="2147483657"/>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355644951" sldId="2147483657"/>
              <ac:spMk id="3"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355644951" sldId="2147483657"/>
              <ac:spMk id="4"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4070369121" sldId="2147483658"/>
          </pc:sldLayoutMkLst>
          <pc:spChg chg="mod">
            <ac:chgData name="Singh, Alexander D C1C USAF USAFA CW/CS38" userId="f4595871-4fbd-4477-9748-61b689356812" providerId="ADAL" clId="{F4E6AD7E-A41F-2B48-BD94-12A90DA08B9E}" dt="2023-03-16T15:36:28.914" v="5251"/>
            <ac:spMkLst>
              <pc:docMk/>
              <pc:sldMasterMk cId="0" sldId="2147483648"/>
              <pc:sldLayoutMk cId="4070369121" sldId="2147483658"/>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4070369121" sldId="2147483658"/>
              <ac:spMk id="3" creationId="{00000000-0000-0000-0000-000000000000}"/>
            </ac:spMkLst>
          </pc:spChg>
        </pc:sldLayoutChg>
        <pc:sldLayoutChg chg="modSp">
          <pc:chgData name="Singh, Alexander D C1C USAF USAFA CW/CS38" userId="f4595871-4fbd-4477-9748-61b689356812" providerId="ADAL" clId="{F4E6AD7E-A41F-2B48-BD94-12A90DA08B9E}" dt="2023-03-16T15:36:28.914" v="5251"/>
          <pc:sldLayoutMkLst>
            <pc:docMk/>
            <pc:sldMasterMk cId="0" sldId="2147483648"/>
            <pc:sldLayoutMk cId="1352274429" sldId="2147483659"/>
          </pc:sldLayoutMkLst>
          <pc:spChg chg="mod">
            <ac:chgData name="Singh, Alexander D C1C USAF USAFA CW/CS38" userId="f4595871-4fbd-4477-9748-61b689356812" providerId="ADAL" clId="{F4E6AD7E-A41F-2B48-BD94-12A90DA08B9E}" dt="2023-03-16T15:36:28.914" v="5251"/>
            <ac:spMkLst>
              <pc:docMk/>
              <pc:sldMasterMk cId="0" sldId="2147483648"/>
              <pc:sldLayoutMk cId="1352274429" sldId="2147483659"/>
              <ac:spMk id="2" creationId="{00000000-0000-0000-0000-000000000000}"/>
            </ac:spMkLst>
          </pc:spChg>
          <pc:spChg chg="mod">
            <ac:chgData name="Singh, Alexander D C1C USAF USAFA CW/CS38" userId="f4595871-4fbd-4477-9748-61b689356812" providerId="ADAL" clId="{F4E6AD7E-A41F-2B48-BD94-12A90DA08B9E}" dt="2023-03-16T15:36:28.914" v="5251"/>
            <ac:spMkLst>
              <pc:docMk/>
              <pc:sldMasterMk cId="0" sldId="2147483648"/>
              <pc:sldLayoutMk cId="1352274429" sldId="2147483659"/>
              <ac:spMk id="3" creationId="{00000000-0000-0000-0000-000000000000}"/>
            </ac:spMkLst>
          </pc:spChg>
        </pc:sldLayoutChg>
      </pc:sldMasterChg>
    </pc:docChg>
  </pc:docChgLst>
  <pc:docChgLst>
    <pc:chgData name="McGoldrick, James L C1C USAF USAFA CW/CS20" userId="S::c22james.mcgoldrick@afacademy.af.edu::42933c1d-17b6-4311-8f8d-8ba9111d946f" providerId="AD" clId="Web-{A4F6EA6B-0BDB-1D95-60AF-DBAA0B9E40BE}"/>
    <pc:docChg chg="modSld">
      <pc:chgData name="McGoldrick, James L C1C USAF USAFA CW/CS20" userId="S::c22james.mcgoldrick@afacademy.af.edu::42933c1d-17b6-4311-8f8d-8ba9111d946f" providerId="AD" clId="Web-{A4F6EA6B-0BDB-1D95-60AF-DBAA0B9E40BE}" dt="2022-03-16T16:27:04.300" v="532" actId="20577"/>
      <pc:docMkLst>
        <pc:docMk/>
      </pc:docMkLst>
      <pc:sldChg chg="addSp delSp modSp">
        <pc:chgData name="McGoldrick, James L C1C USAF USAFA CW/CS20" userId="S::c22james.mcgoldrick@afacademy.af.edu::42933c1d-17b6-4311-8f8d-8ba9111d946f" providerId="AD" clId="Web-{A4F6EA6B-0BDB-1D95-60AF-DBAA0B9E40BE}" dt="2022-03-16T16:27:04.300" v="532" actId="20577"/>
        <pc:sldMkLst>
          <pc:docMk/>
          <pc:sldMk cId="0" sldId="256"/>
        </pc:sldMkLst>
        <pc:spChg chg="mod">
          <ac:chgData name="McGoldrick, James L C1C USAF USAFA CW/CS20" userId="S::c22james.mcgoldrick@afacademy.af.edu::42933c1d-17b6-4311-8f8d-8ba9111d946f" providerId="AD" clId="Web-{A4F6EA6B-0BDB-1D95-60AF-DBAA0B9E40BE}" dt="2022-03-16T16:17:19.373" v="248"/>
          <ac:spMkLst>
            <pc:docMk/>
            <pc:sldMk cId="0" sldId="256"/>
            <ac:spMk id="1031" creationId="{1FBBBEA5-27DD-4A76-91FC-131CD6AE1804}"/>
          </ac:spMkLst>
        </pc:spChg>
        <pc:spChg chg="mod">
          <ac:chgData name="McGoldrick, James L C1C USAF USAFA CW/CS20" userId="S::c22james.mcgoldrick@afacademy.af.edu::42933c1d-17b6-4311-8f8d-8ba9111d946f" providerId="AD" clId="Web-{A4F6EA6B-0BDB-1D95-60AF-DBAA0B9E40BE}" dt="2022-03-16T16:17:16.326" v="247" actId="20577"/>
          <ac:spMkLst>
            <pc:docMk/>
            <pc:sldMk cId="0" sldId="256"/>
            <ac:spMk id="1033" creationId="{40C39311-5EA7-43FA-965B-23C69D8DCEB3}"/>
          </ac:spMkLst>
        </pc:spChg>
        <pc:spChg chg="mod">
          <ac:chgData name="McGoldrick, James L C1C USAF USAFA CW/CS20" userId="S::c22james.mcgoldrick@afacademy.af.edu::42933c1d-17b6-4311-8f8d-8ba9111d946f" providerId="AD" clId="Web-{A4F6EA6B-0BDB-1D95-60AF-DBAA0B9E40BE}" dt="2022-03-16T16:09:25.635" v="60" actId="1076"/>
          <ac:spMkLst>
            <pc:docMk/>
            <pc:sldMk cId="0" sldId="256"/>
            <ac:spMk id="1036" creationId="{64DAD8C0-5EE8-4E5F-9ADF-721B4C9478A2}"/>
          </ac:spMkLst>
        </pc:spChg>
        <pc:spChg chg="mod">
          <ac:chgData name="McGoldrick, James L C1C USAF USAFA CW/CS20" userId="S::c22james.mcgoldrick@afacademy.af.edu::42933c1d-17b6-4311-8f8d-8ba9111d946f" providerId="AD" clId="Web-{A4F6EA6B-0BDB-1D95-60AF-DBAA0B9E40BE}" dt="2022-03-16T16:17:25.764" v="249" actId="20577"/>
          <ac:spMkLst>
            <pc:docMk/>
            <pc:sldMk cId="0" sldId="256"/>
            <ac:spMk id="1037" creationId="{64B741ED-EDF7-49D4-A921-CE530B0BE856}"/>
          </ac:spMkLst>
        </pc:spChg>
        <pc:spChg chg="mod">
          <ac:chgData name="McGoldrick, James L C1C USAF USAFA CW/CS20" userId="S::c22james.mcgoldrick@afacademy.af.edu::42933c1d-17b6-4311-8f8d-8ba9111d946f" providerId="AD" clId="Web-{A4F6EA6B-0BDB-1D95-60AF-DBAA0B9E40BE}" dt="2022-03-16T16:17:54.436" v="260" actId="20577"/>
          <ac:spMkLst>
            <pc:docMk/>
            <pc:sldMk cId="0" sldId="256"/>
            <ac:spMk id="1039" creationId="{ECF18D98-460A-44D8-8205-7CE393FD968C}"/>
          </ac:spMkLst>
        </pc:spChg>
        <pc:spChg chg="mod">
          <ac:chgData name="McGoldrick, James L C1C USAF USAFA CW/CS20" userId="S::c22james.mcgoldrick@afacademy.af.edu::42933c1d-17b6-4311-8f8d-8ba9111d946f" providerId="AD" clId="Web-{A4F6EA6B-0BDB-1D95-60AF-DBAA0B9E40BE}" dt="2022-03-16T16:10:45.495" v="74" actId="20577"/>
          <ac:spMkLst>
            <pc:docMk/>
            <pc:sldMk cId="0" sldId="256"/>
            <ac:spMk id="1040" creationId="{5D62B7F7-AB81-474B-91B9-3692A57B6519}"/>
          </ac:spMkLst>
        </pc:spChg>
        <pc:spChg chg="mod">
          <ac:chgData name="McGoldrick, James L C1C USAF USAFA CW/CS20" userId="S::c22james.mcgoldrick@afacademy.af.edu::42933c1d-17b6-4311-8f8d-8ba9111d946f" providerId="AD" clId="Web-{A4F6EA6B-0BDB-1D95-60AF-DBAA0B9E40BE}" dt="2022-03-16T16:15:00.669" v="195" actId="20577"/>
          <ac:spMkLst>
            <pc:docMk/>
            <pc:sldMk cId="0" sldId="256"/>
            <ac:spMk id="1041" creationId="{84358E92-1A62-416D-98CA-3E49F458B103}"/>
          </ac:spMkLst>
        </pc:spChg>
        <pc:spChg chg="mod">
          <ac:chgData name="McGoldrick, James L C1C USAF USAFA CW/CS20" userId="S::c22james.mcgoldrick@afacademy.af.edu::42933c1d-17b6-4311-8f8d-8ba9111d946f" providerId="AD" clId="Web-{A4F6EA6B-0BDB-1D95-60AF-DBAA0B9E40BE}" dt="2022-03-16T16:27:04.300" v="532" actId="20577"/>
          <ac:spMkLst>
            <pc:docMk/>
            <pc:sldMk cId="0" sldId="256"/>
            <ac:spMk id="1042" creationId="{DC4F64E6-6BF3-48CE-BE53-C5987954B741}"/>
          </ac:spMkLst>
        </pc:spChg>
        <pc:spChg chg="mod">
          <ac:chgData name="McGoldrick, James L C1C USAF USAFA CW/CS20" userId="S::c22james.mcgoldrick@afacademy.af.edu::42933c1d-17b6-4311-8f8d-8ba9111d946f" providerId="AD" clId="Web-{A4F6EA6B-0BDB-1D95-60AF-DBAA0B9E40BE}" dt="2022-03-16T16:14:41.169" v="193" actId="20577"/>
          <ac:spMkLst>
            <pc:docMk/>
            <pc:sldMk cId="0" sldId="256"/>
            <ac:spMk id="1043" creationId="{C7D0D7FA-DB79-4605-8E19-7920C744B0B9}"/>
          </ac:spMkLst>
        </pc:spChg>
        <pc:spChg chg="mod">
          <ac:chgData name="McGoldrick, James L C1C USAF USAFA CW/CS20" userId="S::c22james.mcgoldrick@afacademy.af.edu::42933c1d-17b6-4311-8f8d-8ba9111d946f" providerId="AD" clId="Web-{A4F6EA6B-0BDB-1D95-60AF-DBAA0B9E40BE}" dt="2022-03-16T16:16:47.310" v="243" actId="20577"/>
          <ac:spMkLst>
            <pc:docMk/>
            <pc:sldMk cId="0" sldId="256"/>
            <ac:spMk id="1045" creationId="{4056F798-72CF-4E25-BB14-0FD3DC61AE7E}"/>
          </ac:spMkLst>
        </pc:spChg>
        <pc:spChg chg="mod">
          <ac:chgData name="McGoldrick, James L C1C USAF USAFA CW/CS20" userId="S::c22james.mcgoldrick@afacademy.af.edu::42933c1d-17b6-4311-8f8d-8ba9111d946f" providerId="AD" clId="Web-{A4F6EA6B-0BDB-1D95-60AF-DBAA0B9E40BE}" dt="2022-03-16T16:18:43.202" v="267" actId="1076"/>
          <ac:spMkLst>
            <pc:docMk/>
            <pc:sldMk cId="0" sldId="256"/>
            <ac:spMk id="1046" creationId="{137C0B1D-870B-4E50-AED3-8124EC422325}"/>
          </ac:spMkLst>
        </pc:spChg>
        <pc:spChg chg="mod">
          <ac:chgData name="McGoldrick, James L C1C USAF USAFA CW/CS20" userId="S::c22james.mcgoldrick@afacademy.af.edu::42933c1d-17b6-4311-8f8d-8ba9111d946f" providerId="AD" clId="Web-{A4F6EA6B-0BDB-1D95-60AF-DBAA0B9E40BE}" dt="2022-03-16T16:16:06.076" v="236" actId="20577"/>
          <ac:spMkLst>
            <pc:docMk/>
            <pc:sldMk cId="0" sldId="256"/>
            <ac:spMk id="1048" creationId="{04E08770-0F8F-4F29-A488-94498CBC23F3}"/>
          </ac:spMkLst>
        </pc:spChg>
        <pc:spChg chg="add del mod">
          <ac:chgData name="McGoldrick, James L C1C USAF USAFA CW/CS20" userId="S::c22james.mcgoldrick@afacademy.af.edu::42933c1d-17b6-4311-8f8d-8ba9111d946f" providerId="AD" clId="Web-{A4F6EA6B-0BDB-1D95-60AF-DBAA0B9E40BE}" dt="2022-03-16T16:17:10.608" v="246"/>
          <ac:spMkLst>
            <pc:docMk/>
            <pc:sldMk cId="0" sldId="256"/>
            <ac:spMk id="1121" creationId="{7BF3F159-6587-4E76-910F-D82A53A3EFBA}"/>
          </ac:spMkLst>
        </pc:spChg>
        <pc:spChg chg="mod">
          <ac:chgData name="McGoldrick, James L C1C USAF USAFA CW/CS20" userId="S::c22james.mcgoldrick@afacademy.af.edu::42933c1d-17b6-4311-8f8d-8ba9111d946f" providerId="AD" clId="Web-{A4F6EA6B-0BDB-1D95-60AF-DBAA0B9E40BE}" dt="2022-03-16T16:07:18.821" v="55" actId="20577"/>
          <ac:spMkLst>
            <pc:docMk/>
            <pc:sldMk cId="0" sldId="256"/>
            <ac:spMk id="2062" creationId="{4A4E00BE-38A5-4447-8F47-BEA4F4A1DCCE}"/>
          </ac:spMkLst>
        </pc:spChg>
        <pc:graphicFrameChg chg="add del">
          <ac:chgData name="McGoldrick, James L C1C USAF USAFA CW/CS20" userId="S::c22james.mcgoldrick@afacademy.af.edu::42933c1d-17b6-4311-8f8d-8ba9111d946f" providerId="AD" clId="Web-{A4F6EA6B-0BDB-1D95-60AF-DBAA0B9E40BE}" dt="2022-03-16T16:16:42.607" v="242"/>
          <ac:graphicFrameMkLst>
            <pc:docMk/>
            <pc:sldMk cId="0" sldId="256"/>
            <ac:graphicFrameMk id="47" creationId="{932481C9-2734-493E-A513-2054BF99FFA1}"/>
          </ac:graphicFrameMkLst>
        </pc:graphicFrameChg>
        <pc:picChg chg="del">
          <ac:chgData name="McGoldrick, James L C1C USAF USAFA CW/CS20" userId="S::c22james.mcgoldrick@afacademy.af.edu::42933c1d-17b6-4311-8f8d-8ba9111d946f" providerId="AD" clId="Web-{A4F6EA6B-0BDB-1D95-60AF-DBAA0B9E40BE}" dt="2022-03-16T16:18:49.343" v="268"/>
          <ac:picMkLst>
            <pc:docMk/>
            <pc:sldMk cId="0" sldId="256"/>
            <ac:picMk id="2" creationId="{CBB3FC8A-18E5-436C-9C06-D6E1AAC975BD}"/>
          </ac:picMkLst>
        </pc:picChg>
        <pc:picChg chg="add mod modCrop">
          <ac:chgData name="McGoldrick, James L C1C USAF USAFA CW/CS20" userId="S::c22james.mcgoldrick@afacademy.af.edu::42933c1d-17b6-4311-8f8d-8ba9111d946f" providerId="AD" clId="Web-{A4F6EA6B-0BDB-1D95-60AF-DBAA0B9E40BE}" dt="2022-03-16T16:12:44.090" v="91" actId="14100"/>
          <ac:picMkLst>
            <pc:docMk/>
            <pc:sldMk cId="0" sldId="256"/>
            <ac:picMk id="3" creationId="{677306AC-4FCB-40C2-BBA1-AA965EADFB84}"/>
          </ac:picMkLst>
        </pc:picChg>
        <pc:picChg chg="add del mod">
          <ac:chgData name="McGoldrick, James L C1C USAF USAFA CW/CS20" userId="S::c22james.mcgoldrick@afacademy.af.edu::42933c1d-17b6-4311-8f8d-8ba9111d946f" providerId="AD" clId="Web-{A4F6EA6B-0BDB-1D95-60AF-DBAA0B9E40BE}" dt="2022-03-16T16:19:26.093" v="271"/>
          <ac:picMkLst>
            <pc:docMk/>
            <pc:sldMk cId="0" sldId="256"/>
            <ac:picMk id="4" creationId="{D8D11F7B-FAF7-4AB2-9524-0B08F9534ED5}"/>
          </ac:picMkLst>
        </pc:picChg>
        <pc:picChg chg="add mod">
          <ac:chgData name="McGoldrick, James L C1C USAF USAFA CW/CS20" userId="S::c22james.mcgoldrick@afacademy.af.edu::42933c1d-17b6-4311-8f8d-8ba9111d946f" providerId="AD" clId="Web-{A4F6EA6B-0BDB-1D95-60AF-DBAA0B9E40BE}" dt="2022-03-16T16:19:51.109" v="275" actId="1076"/>
          <ac:picMkLst>
            <pc:docMk/>
            <pc:sldMk cId="0" sldId="256"/>
            <ac:picMk id="5" creationId="{618A06E7-0383-4DF0-9739-9FD58B34F81B}"/>
          </ac:picMkLst>
        </pc:picChg>
        <pc:picChg chg="add del">
          <ac:chgData name="McGoldrick, James L C1C USAF USAFA CW/CS20" userId="S::c22james.mcgoldrick@afacademy.af.edu::42933c1d-17b6-4311-8f8d-8ba9111d946f" providerId="AD" clId="Web-{A4F6EA6B-0BDB-1D95-60AF-DBAA0B9E40BE}" dt="2022-03-16T16:11:36.433" v="77"/>
          <ac:picMkLst>
            <pc:docMk/>
            <pc:sldMk cId="0" sldId="256"/>
            <ac:picMk id="35" creationId="{AB8969FE-9386-4BA4-A60F-3145B5DCAD72}"/>
          </ac:picMkLst>
        </pc:picChg>
        <pc:picChg chg="add del">
          <ac:chgData name="McGoldrick, James L C1C USAF USAFA CW/CS20" userId="S::c22james.mcgoldrick@afacademy.af.edu::42933c1d-17b6-4311-8f8d-8ba9111d946f" providerId="AD" clId="Web-{A4F6EA6B-0BDB-1D95-60AF-DBAA0B9E40BE}" dt="2022-03-16T16:11:41.964" v="79"/>
          <ac:picMkLst>
            <pc:docMk/>
            <pc:sldMk cId="0" sldId="256"/>
            <ac:picMk id="36" creationId="{7406E9BA-8697-497C-84BF-AF4E8C694CBA}"/>
          </ac:picMkLst>
        </pc:picChg>
        <pc:picChg chg="mod">
          <ac:chgData name="McGoldrick, James L C1C USAF USAFA CW/CS20" userId="S::c22james.mcgoldrick@afacademy.af.edu::42933c1d-17b6-4311-8f8d-8ba9111d946f" providerId="AD" clId="Web-{A4F6EA6B-0BDB-1D95-60AF-DBAA0B9E40BE}" dt="2022-03-16T16:06:58.258" v="48" actId="1076"/>
          <ac:picMkLst>
            <pc:docMk/>
            <pc:sldMk cId="0" sldId="256"/>
            <ac:picMk id="1050" creationId="{83E33429-7D44-4DBE-AB4C-6E48CCA94CC4}"/>
          </ac:picMkLst>
        </pc:picChg>
        <pc:picChg chg="mod">
          <ac:chgData name="McGoldrick, James L C1C USAF USAFA CW/CS20" userId="S::c22james.mcgoldrick@afacademy.af.edu::42933c1d-17b6-4311-8f8d-8ba9111d946f" providerId="AD" clId="Web-{A4F6EA6B-0BDB-1D95-60AF-DBAA0B9E40BE}" dt="2022-03-16T16:07:07.837" v="50" actId="1076"/>
          <ac:picMkLst>
            <pc:docMk/>
            <pc:sldMk cId="0" sldId="256"/>
            <ac:picMk id="1051" creationId="{35A5923D-7A17-4563-802B-0A90FDB7E6F7}"/>
          </ac:picMkLst>
        </pc:picChg>
        <pc:picChg chg="del mod">
          <ac:chgData name="McGoldrick, James L C1C USAF USAFA CW/CS20" userId="S::c22james.mcgoldrick@afacademy.af.edu::42933c1d-17b6-4311-8f8d-8ba9111d946f" providerId="AD" clId="Web-{A4F6EA6B-0BDB-1D95-60AF-DBAA0B9E40BE}" dt="2022-03-16T16:11:54.902" v="82"/>
          <ac:picMkLst>
            <pc:docMk/>
            <pc:sldMk cId="0" sldId="256"/>
            <ac:picMk id="1052" creationId="{C41CCBAB-E7A6-4D8B-914F-0B7A5695AC98}"/>
          </ac:picMkLst>
        </pc:picChg>
        <pc:picChg chg="del">
          <ac:chgData name="McGoldrick, James L C1C USAF USAFA CW/CS20" userId="S::c22james.mcgoldrick@afacademy.af.edu::42933c1d-17b6-4311-8f8d-8ba9111d946f" providerId="AD" clId="Web-{A4F6EA6B-0BDB-1D95-60AF-DBAA0B9E40BE}" dt="2022-03-16T16:18:51.749" v="269"/>
          <ac:picMkLst>
            <pc:docMk/>
            <pc:sldMk cId="0" sldId="256"/>
            <ac:picMk id="1054" creationId="{D556C17B-B7F7-4BF5-8D41-BD222C79EAC5}"/>
          </ac:picMkLst>
        </pc:picChg>
      </pc:sldChg>
    </pc:docChg>
  </pc:docChgLst>
  <pc:docChgLst>
    <pc:chgData name="Taylor, Karyl V Jr C1C USAF USAFA CW/CS07" userId="S::c22karyl.taylor@afacademy.af.edu::c50c24db-2844-44dc-a3fa-3395ff3804af" providerId="AD" clId="Web-{103F321E-AE92-4193-A01D-AE527C1F112F}"/>
    <pc:docChg chg="modSld">
      <pc:chgData name="Taylor, Karyl V Jr C1C USAF USAFA CW/CS07" userId="S::c22karyl.taylor@afacademy.af.edu::c50c24db-2844-44dc-a3fa-3395ff3804af" providerId="AD" clId="Web-{103F321E-AE92-4193-A01D-AE527C1F112F}" dt="2022-03-31T16:19:21.957" v="150" actId="20577"/>
      <pc:docMkLst>
        <pc:docMk/>
      </pc:docMkLst>
      <pc:sldChg chg="modSp">
        <pc:chgData name="Taylor, Karyl V Jr C1C USAF USAFA CW/CS07" userId="S::c22karyl.taylor@afacademy.af.edu::c50c24db-2844-44dc-a3fa-3395ff3804af" providerId="AD" clId="Web-{103F321E-AE92-4193-A01D-AE527C1F112F}" dt="2022-03-31T16:19:21.957" v="150" actId="20577"/>
        <pc:sldMkLst>
          <pc:docMk/>
          <pc:sldMk cId="0" sldId="256"/>
        </pc:sldMkLst>
        <pc:spChg chg="mod">
          <ac:chgData name="Taylor, Karyl V Jr C1C USAF USAFA CW/CS07" userId="S::c22karyl.taylor@afacademy.af.edu::c50c24db-2844-44dc-a3fa-3395ff3804af" providerId="AD" clId="Web-{103F321E-AE92-4193-A01D-AE527C1F112F}" dt="2022-03-31T16:03:35.945" v="148" actId="20577"/>
          <ac:spMkLst>
            <pc:docMk/>
            <pc:sldMk cId="0" sldId="256"/>
            <ac:spMk id="1037" creationId="{64B741ED-EDF7-49D4-A921-CE530B0BE856}"/>
          </ac:spMkLst>
        </pc:spChg>
        <pc:spChg chg="mod">
          <ac:chgData name="Taylor, Karyl V Jr C1C USAF USAFA CW/CS07" userId="S::c22karyl.taylor@afacademy.af.edu::c50c24db-2844-44dc-a3fa-3395ff3804af" providerId="AD" clId="Web-{103F321E-AE92-4193-A01D-AE527C1F112F}" dt="2022-03-31T16:19:21.957" v="150" actId="20577"/>
          <ac:spMkLst>
            <pc:docMk/>
            <pc:sldMk cId="0" sldId="256"/>
            <ac:spMk id="1053" creationId="{C6EAAEBD-5EAB-44E1-BD2A-B911C01852E5}"/>
          </ac:spMkLst>
        </pc:spChg>
      </pc:sldChg>
    </pc:docChg>
  </pc:docChgLst>
  <pc:docChgLst>
    <pc:chgData name="Taylor, Karyl V Jr C1C USAF USAFA CW/CS07" userId="S::c22karyl.taylor@afacademy.af.edu::c50c24db-2844-44dc-a3fa-3395ff3804af" providerId="AD" clId="Web-{E3DCA197-6EF9-4278-8DB6-76324B97840F}"/>
    <pc:docChg chg="modSld">
      <pc:chgData name="Taylor, Karyl V Jr C1C USAF USAFA CW/CS07" userId="S::c22karyl.taylor@afacademy.af.edu::c50c24db-2844-44dc-a3fa-3395ff3804af" providerId="AD" clId="Web-{E3DCA197-6EF9-4278-8DB6-76324B97840F}" dt="2022-03-29T16:17:21.335" v="1" actId="1076"/>
      <pc:docMkLst>
        <pc:docMk/>
      </pc:docMkLst>
      <pc:sldChg chg="modSp">
        <pc:chgData name="Taylor, Karyl V Jr C1C USAF USAFA CW/CS07" userId="S::c22karyl.taylor@afacademy.af.edu::c50c24db-2844-44dc-a3fa-3395ff3804af" providerId="AD" clId="Web-{E3DCA197-6EF9-4278-8DB6-76324B97840F}" dt="2022-03-29T16:17:21.335" v="1" actId="1076"/>
        <pc:sldMkLst>
          <pc:docMk/>
          <pc:sldMk cId="0" sldId="256"/>
        </pc:sldMkLst>
        <pc:spChg chg="mod">
          <ac:chgData name="Taylor, Karyl V Jr C1C USAF USAFA CW/CS07" userId="S::c22karyl.taylor@afacademy.af.edu::c50c24db-2844-44dc-a3fa-3395ff3804af" providerId="AD" clId="Web-{E3DCA197-6EF9-4278-8DB6-76324B97840F}" dt="2022-03-29T16:17:21.335" v="1" actId="1076"/>
          <ac:spMkLst>
            <pc:docMk/>
            <pc:sldMk cId="0" sldId="256"/>
            <ac:spMk id="1040" creationId="{5D62B7F7-AB81-474B-91B9-3692A57B6519}"/>
          </ac:spMkLst>
        </pc:spChg>
      </pc:sldChg>
    </pc:docChg>
  </pc:docChgLst>
  <pc:docChgLst>
    <pc:chgData name="McGoldrick, James L C1C USAF USAFA CW/CS20" userId="S::c22james.mcgoldrick@afacademy.af.edu::42933c1d-17b6-4311-8f8d-8ba9111d946f" providerId="AD" clId="Web-{03A35C6A-C3C7-8C30-E44D-616624009606}"/>
    <pc:docChg chg="modSld">
      <pc:chgData name="McGoldrick, James L C1C USAF USAFA CW/CS20" userId="S::c22james.mcgoldrick@afacademy.af.edu::42933c1d-17b6-4311-8f8d-8ba9111d946f" providerId="AD" clId="Web-{03A35C6A-C3C7-8C30-E44D-616624009606}" dt="2022-03-29T16:58:15.223" v="176" actId="20577"/>
      <pc:docMkLst>
        <pc:docMk/>
      </pc:docMkLst>
      <pc:sldChg chg="modSp">
        <pc:chgData name="McGoldrick, James L C1C USAF USAFA CW/CS20" userId="S::c22james.mcgoldrick@afacademy.af.edu::42933c1d-17b6-4311-8f8d-8ba9111d946f" providerId="AD" clId="Web-{03A35C6A-C3C7-8C30-E44D-616624009606}" dt="2022-03-29T16:58:15.223" v="176" actId="20577"/>
        <pc:sldMkLst>
          <pc:docMk/>
          <pc:sldMk cId="0" sldId="256"/>
        </pc:sldMkLst>
        <pc:spChg chg="mod">
          <ac:chgData name="McGoldrick, James L C1C USAF USAFA CW/CS20" userId="S::c22james.mcgoldrick@afacademy.af.edu::42933c1d-17b6-4311-8f8d-8ba9111d946f" providerId="AD" clId="Web-{03A35C6A-C3C7-8C30-E44D-616624009606}" dt="2022-03-29T16:58:15.223" v="176" actId="20577"/>
          <ac:spMkLst>
            <pc:docMk/>
            <pc:sldMk cId="0" sldId="256"/>
            <ac:spMk id="1044" creationId="{4931CC51-0F13-433F-A8CF-B5CB0B96ABBF}"/>
          </ac:spMkLst>
        </pc:spChg>
        <pc:spChg chg="mod">
          <ac:chgData name="McGoldrick, James L C1C USAF USAFA CW/CS20" userId="S::c22james.mcgoldrick@afacademy.af.edu::42933c1d-17b6-4311-8f8d-8ba9111d946f" providerId="AD" clId="Web-{03A35C6A-C3C7-8C30-E44D-616624009606}" dt="2022-03-29T16:54:21.956" v="89" actId="20577"/>
          <ac:spMkLst>
            <pc:docMk/>
            <pc:sldMk cId="0" sldId="256"/>
            <ac:spMk id="1045" creationId="{4056F798-72CF-4E25-BB14-0FD3DC61AE7E}"/>
          </ac:spMkLst>
        </pc:spChg>
        <pc:spChg chg="mod">
          <ac:chgData name="McGoldrick, James L C1C USAF USAFA CW/CS20" userId="S::c22james.mcgoldrick@afacademy.af.edu::42933c1d-17b6-4311-8f8d-8ba9111d946f" providerId="AD" clId="Web-{03A35C6A-C3C7-8C30-E44D-616624009606}" dt="2022-03-29T16:57:30.332" v="170" actId="20577"/>
          <ac:spMkLst>
            <pc:docMk/>
            <pc:sldMk cId="0" sldId="256"/>
            <ac:spMk id="1121" creationId="{7BF3F159-6587-4E76-910F-D82A53A3EFBA}"/>
          </ac:spMkLst>
        </pc:spChg>
        <pc:graphicFrameChg chg="mod modGraphic">
          <ac:chgData name="McGoldrick, James L C1C USAF USAFA CW/CS20" userId="S::c22james.mcgoldrick@afacademy.af.edu::42933c1d-17b6-4311-8f8d-8ba9111d946f" providerId="AD" clId="Web-{03A35C6A-C3C7-8C30-E44D-616624009606}" dt="2022-03-29T16:53:55.878" v="75"/>
          <ac:graphicFrameMkLst>
            <pc:docMk/>
            <pc:sldMk cId="0" sldId="256"/>
            <ac:graphicFrameMk id="6" creationId="{29EAB7D5-20AC-A194-FB01-144B45C501EA}"/>
          </ac:graphicFrameMkLst>
        </pc:graphicFrameChg>
      </pc:sldChg>
    </pc:docChg>
  </pc:docChgLst>
  <pc:docChgLst>
    <pc:chgData name="McGoldrick, James L C1C USAF USAFA CW/CS20" userId="S::c22james.mcgoldrick@afacademy.af.edu::42933c1d-17b6-4311-8f8d-8ba9111d946f" providerId="AD" clId="Web-{EA8536F5-94C1-778E-E11E-06672FA7CB6B}"/>
    <pc:docChg chg="modSld">
      <pc:chgData name="McGoldrick, James L C1C USAF USAFA CW/CS20" userId="S::c22james.mcgoldrick@afacademy.af.edu::42933c1d-17b6-4311-8f8d-8ba9111d946f" providerId="AD" clId="Web-{EA8536F5-94C1-778E-E11E-06672FA7CB6B}" dt="2022-03-29T16:45:37.890" v="533"/>
      <pc:docMkLst>
        <pc:docMk/>
      </pc:docMkLst>
      <pc:sldChg chg="addSp delSp modSp">
        <pc:chgData name="McGoldrick, James L C1C USAF USAFA CW/CS20" userId="S::c22james.mcgoldrick@afacademy.af.edu::42933c1d-17b6-4311-8f8d-8ba9111d946f" providerId="AD" clId="Web-{EA8536F5-94C1-778E-E11E-06672FA7CB6B}" dt="2022-03-29T16:45:37.890" v="533"/>
        <pc:sldMkLst>
          <pc:docMk/>
          <pc:sldMk cId="0" sldId="256"/>
        </pc:sldMkLst>
        <pc:spChg chg="add del mod">
          <ac:chgData name="McGoldrick, James L C1C USAF USAFA CW/CS20" userId="S::c22james.mcgoldrick@afacademy.af.edu::42933c1d-17b6-4311-8f8d-8ba9111d946f" providerId="AD" clId="Web-{EA8536F5-94C1-778E-E11E-06672FA7CB6B}" dt="2022-03-29T16:33:04.063" v="230"/>
          <ac:spMkLst>
            <pc:docMk/>
            <pc:sldMk cId="0" sldId="256"/>
            <ac:spMk id="4" creationId="{329458C7-A8E7-BA70-4484-A03FE027FB18}"/>
          </ac:spMkLst>
        </pc:spChg>
        <pc:spChg chg="mod">
          <ac:chgData name="McGoldrick, James L C1C USAF USAFA CW/CS20" userId="S::c22james.mcgoldrick@afacademy.af.edu::42933c1d-17b6-4311-8f8d-8ba9111d946f" providerId="AD" clId="Web-{EA8536F5-94C1-778E-E11E-06672FA7CB6B}" dt="2022-03-29T16:32:41.501" v="226" actId="20577"/>
          <ac:spMkLst>
            <pc:docMk/>
            <pc:sldMk cId="0" sldId="256"/>
            <ac:spMk id="1044" creationId="{4931CC51-0F13-433F-A8CF-B5CB0B96ABBF}"/>
          </ac:spMkLst>
        </pc:spChg>
        <pc:spChg chg="mod">
          <ac:chgData name="McGoldrick, James L C1C USAF USAFA CW/CS20" userId="S::c22james.mcgoldrick@afacademy.af.edu::42933c1d-17b6-4311-8f8d-8ba9111d946f" providerId="AD" clId="Web-{EA8536F5-94C1-778E-E11E-06672FA7CB6B}" dt="2022-03-29T15:49:27.958" v="1" actId="20577"/>
          <ac:spMkLst>
            <pc:docMk/>
            <pc:sldMk cId="0" sldId="256"/>
            <ac:spMk id="2062" creationId="{4A4E00BE-38A5-4447-8F47-BEA4F4A1DCCE}"/>
          </ac:spMkLst>
        </pc:spChg>
        <pc:graphicFrameChg chg="add mod modGraphic">
          <ac:chgData name="McGoldrick, James L C1C USAF USAFA CW/CS20" userId="S::c22james.mcgoldrick@afacademy.af.edu::42933c1d-17b6-4311-8f8d-8ba9111d946f" providerId="AD" clId="Web-{EA8536F5-94C1-778E-E11E-06672FA7CB6B}" dt="2022-03-29T16:45:37.890" v="533"/>
          <ac:graphicFrameMkLst>
            <pc:docMk/>
            <pc:sldMk cId="0" sldId="256"/>
            <ac:graphicFrameMk id="6" creationId="{29EAB7D5-20AC-A194-FB01-144B45C501EA}"/>
          </ac:graphicFrameMkLst>
        </pc:graphicFrameChg>
        <pc:graphicFrameChg chg="del mod modGraphic">
          <ac:chgData name="McGoldrick, James L C1C USAF USAFA CW/CS20" userId="S::c22james.mcgoldrick@afacademy.af.edu::42933c1d-17b6-4311-8f8d-8ba9111d946f" providerId="AD" clId="Web-{EA8536F5-94C1-778E-E11E-06672FA7CB6B}" dt="2022-03-29T16:43:42.406" v="462"/>
          <ac:graphicFrameMkLst>
            <pc:docMk/>
            <pc:sldMk cId="0" sldId="256"/>
            <ac:graphicFrameMk id="47" creationId="{932481C9-2734-493E-A513-2054BF99FFA1}"/>
          </ac:graphicFrameMkLst>
        </pc:graphicFrameChg>
      </pc:sldChg>
    </pc:docChg>
  </pc:docChgLst>
  <pc:docChgLst>
    <pc:chgData name="Pak, Nathan M C1C USAF USAFA CW/CS18" userId="S::c23nathan.pak@afacademy.af.edu::8195bfbc-b960-4083-853b-1bce3bf837c7" providerId="AD" clId="Web-{944616F7-92C7-196D-9F9D-257625C5C7CA}"/>
    <pc:docChg chg="modSld">
      <pc:chgData name="Pak, Nathan M C1C USAF USAFA CW/CS18" userId="S::c23nathan.pak@afacademy.af.edu::8195bfbc-b960-4083-853b-1bce3bf837c7" providerId="AD" clId="Web-{944616F7-92C7-196D-9F9D-257625C5C7CA}" dt="2023-03-20T16:15:32.451" v="120" actId="20577"/>
      <pc:docMkLst>
        <pc:docMk/>
      </pc:docMkLst>
      <pc:sldChg chg="addSp delSp modSp addCm delCm modCm">
        <pc:chgData name="Pak, Nathan M C1C USAF USAFA CW/CS18" userId="S::c23nathan.pak@afacademy.af.edu::8195bfbc-b960-4083-853b-1bce3bf837c7" providerId="AD" clId="Web-{944616F7-92C7-196D-9F9D-257625C5C7CA}" dt="2023-03-20T16:15:32.451" v="120" actId="20577"/>
        <pc:sldMkLst>
          <pc:docMk/>
          <pc:sldMk cId="0" sldId="256"/>
        </pc:sldMkLst>
        <pc:spChg chg="add del">
          <ac:chgData name="Pak, Nathan M C1C USAF USAFA CW/CS18" userId="S::c23nathan.pak@afacademy.af.edu::8195bfbc-b960-4083-853b-1bce3bf837c7" providerId="AD" clId="Web-{944616F7-92C7-196D-9F9D-257625C5C7CA}" dt="2023-03-20T16:01:36.972" v="5"/>
          <ac:spMkLst>
            <pc:docMk/>
            <pc:sldMk cId="0" sldId="256"/>
            <ac:spMk id="3" creationId="{F3C15A51-B973-6A57-F8B0-0D64ED7B113F}"/>
          </ac:spMkLst>
        </pc:spChg>
        <pc:spChg chg="add mod">
          <ac:chgData name="Pak, Nathan M C1C USAF USAFA CW/CS18" userId="S::c23nathan.pak@afacademy.af.edu::8195bfbc-b960-4083-853b-1bce3bf837c7" providerId="AD" clId="Web-{944616F7-92C7-196D-9F9D-257625C5C7CA}" dt="2023-03-20T16:02:14.942" v="27" actId="1076"/>
          <ac:spMkLst>
            <pc:docMk/>
            <pc:sldMk cId="0" sldId="256"/>
            <ac:spMk id="6" creationId="{F3C15A51-B973-6A57-F8B0-0D64ED7B113F}"/>
          </ac:spMkLst>
        </pc:spChg>
        <pc:spChg chg="mod">
          <ac:chgData name="Pak, Nathan M C1C USAF USAFA CW/CS18" userId="S::c23nathan.pak@afacademy.af.edu::8195bfbc-b960-4083-853b-1bce3bf837c7" providerId="AD" clId="Web-{944616F7-92C7-196D-9F9D-257625C5C7CA}" dt="2023-03-20T16:11:58.761" v="109" actId="20577"/>
          <ac:spMkLst>
            <pc:docMk/>
            <pc:sldMk cId="0" sldId="256"/>
            <ac:spMk id="36" creationId="{B87738D3-2CB6-D331-7890-CC1135BDFAB9}"/>
          </ac:spMkLst>
        </pc:spChg>
        <pc:spChg chg="mod">
          <ac:chgData name="Pak, Nathan M C1C USAF USAFA CW/CS18" userId="S::c23nathan.pak@afacademy.af.edu::8195bfbc-b960-4083-853b-1bce3bf837c7" providerId="AD" clId="Web-{944616F7-92C7-196D-9F9D-257625C5C7CA}" dt="2023-03-20T16:15:32.451" v="120" actId="20577"/>
          <ac:spMkLst>
            <pc:docMk/>
            <pc:sldMk cId="0" sldId="256"/>
            <ac:spMk id="1043" creationId="{C7D0D7FA-DB79-4605-8E19-7920C744B0B9}"/>
          </ac:spMkLst>
        </pc:spChg>
        <pc:spChg chg="del">
          <ac:chgData name="Pak, Nathan M C1C USAF USAFA CW/CS18" userId="S::c23nathan.pak@afacademy.af.edu::8195bfbc-b960-4083-853b-1bce3bf837c7" providerId="AD" clId="Web-{944616F7-92C7-196D-9F9D-257625C5C7CA}" dt="2023-03-20T16:01:21.691" v="1"/>
          <ac:spMkLst>
            <pc:docMk/>
            <pc:sldMk cId="0" sldId="256"/>
            <ac:spMk id="1049" creationId="{4DFC0046-0305-4E40-8A9A-0B26A39EB934}"/>
          </ac:spMkLst>
        </pc:spChg>
        <pc:spChg chg="mod">
          <ac:chgData name="Pak, Nathan M C1C USAF USAFA CW/CS18" userId="S::c23nathan.pak@afacademy.af.edu::8195bfbc-b960-4083-853b-1bce3bf837c7" providerId="AD" clId="Web-{944616F7-92C7-196D-9F9D-257625C5C7CA}" dt="2023-03-20T16:14:45.091" v="117" actId="20577"/>
          <ac:spMkLst>
            <pc:docMk/>
            <pc:sldMk cId="0" sldId="256"/>
            <ac:spMk id="1121" creationId="{7BF3F159-6587-4E76-910F-D82A53A3EFBA}"/>
          </ac:spMkLst>
        </pc:spChg>
        <pc:picChg chg="add del">
          <ac:chgData name="Pak, Nathan M C1C USAF USAFA CW/CS18" userId="S::c23nathan.pak@afacademy.af.edu::8195bfbc-b960-4083-853b-1bce3bf837c7" providerId="AD" clId="Web-{944616F7-92C7-196D-9F9D-257625C5C7CA}" dt="2023-03-20T16:01:36.972" v="5"/>
          <ac:picMkLst>
            <pc:docMk/>
            <pc:sldMk cId="0" sldId="256"/>
            <ac:picMk id="5" creationId="{E347B148-C03F-DB61-DA3B-08974BF14A2E}"/>
          </ac:picMkLst>
        </pc:picChg>
        <pc:picChg chg="add mod">
          <ac:chgData name="Pak, Nathan M C1C USAF USAFA CW/CS18" userId="S::c23nathan.pak@afacademy.af.edu::8195bfbc-b960-4083-853b-1bce3bf837c7" providerId="AD" clId="Web-{944616F7-92C7-196D-9F9D-257625C5C7CA}" dt="2023-03-20T16:02:25.535" v="31" actId="1076"/>
          <ac:picMkLst>
            <pc:docMk/>
            <pc:sldMk cId="0" sldId="256"/>
            <ac:picMk id="9" creationId="{E347B148-C03F-DB61-DA3B-08974BF14A2E}"/>
          </ac:picMkLst>
        </pc:picChg>
        <pc:picChg chg="del">
          <ac:chgData name="Pak, Nathan M C1C USAF USAFA CW/CS18" userId="S::c23nathan.pak@afacademy.af.edu::8195bfbc-b960-4083-853b-1bce3bf837c7" providerId="AD" clId="Web-{944616F7-92C7-196D-9F9D-257625C5C7CA}" dt="2023-03-20T16:01:21.691" v="0"/>
          <ac:picMkLst>
            <pc:docMk/>
            <pc:sldMk cId="0" sldId="256"/>
            <ac:picMk id="13" creationId="{6DC7F9FC-F382-84D8-658D-5497BA073580}"/>
          </ac:picMkLst>
        </pc:picChg>
      </pc:sldChg>
    </pc:docChg>
  </pc:docChgLst>
  <pc:docChgLst>
    <pc:chgData name="Singh, Alexander D C1C USAF USAFA CW/CS38" userId="S::c23alexander.singh@afacademy.af.edu::f4595871-4fbd-4477-9748-61b689356812" providerId="AD" clId="Web-{E0033C44-132C-4DF9-B76B-11AE5A797463}"/>
    <pc:docChg chg="modSld">
      <pc:chgData name="Singh, Alexander D C1C USAF USAFA CW/CS38" userId="S::c23alexander.singh@afacademy.af.edu::f4595871-4fbd-4477-9748-61b689356812" providerId="AD" clId="Web-{E0033C44-132C-4DF9-B76B-11AE5A797463}" dt="2023-03-14T15:40:14.479" v="26" actId="20577"/>
      <pc:docMkLst>
        <pc:docMk/>
      </pc:docMkLst>
      <pc:sldChg chg="modSp">
        <pc:chgData name="Singh, Alexander D C1C USAF USAFA CW/CS38" userId="S::c23alexander.singh@afacademy.af.edu::f4595871-4fbd-4477-9748-61b689356812" providerId="AD" clId="Web-{E0033C44-132C-4DF9-B76B-11AE5A797463}" dt="2023-03-14T15:40:14.479" v="26" actId="20577"/>
        <pc:sldMkLst>
          <pc:docMk/>
          <pc:sldMk cId="0" sldId="256"/>
        </pc:sldMkLst>
        <pc:spChg chg="mod">
          <ac:chgData name="Singh, Alexander D C1C USAF USAFA CW/CS38" userId="S::c23alexander.singh@afacademy.af.edu::f4595871-4fbd-4477-9748-61b689356812" providerId="AD" clId="Web-{E0033C44-132C-4DF9-B76B-11AE5A797463}" dt="2023-03-14T15:40:14.479" v="26" actId="20577"/>
          <ac:spMkLst>
            <pc:docMk/>
            <pc:sldMk cId="0" sldId="256"/>
            <ac:spMk id="2062" creationId="{4A4E00BE-38A5-4447-8F47-BEA4F4A1DC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364538" cy="1517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933113" y="0"/>
            <a:ext cx="8364537" cy="1517650"/>
          </a:xfrm>
          <a:prstGeom prst="rect">
            <a:avLst/>
          </a:prstGeom>
        </p:spPr>
        <p:txBody>
          <a:bodyPr vert="horz" lIns="91440" tIns="45720" rIns="91440" bIns="45720" rtlCol="0"/>
          <a:lstStyle>
            <a:lvl1pPr algn="r">
              <a:defRPr sz="1200"/>
            </a:lvl1pPr>
          </a:lstStyle>
          <a:p>
            <a:fld id="{C326D55B-DEF2-8347-9369-2C75BE539F4A}" type="datetimeFigureOut">
              <a:rPr lang="en-US" smtClean="0"/>
              <a:t>3/20/2023</a:t>
            </a:fld>
            <a:endParaRPr lang="en-US"/>
          </a:p>
        </p:txBody>
      </p:sp>
      <p:sp>
        <p:nvSpPr>
          <p:cNvPr id="4" name="Slide Image Placeholder 3"/>
          <p:cNvSpPr>
            <a:spLocks noGrp="1" noRot="1" noChangeAspect="1"/>
          </p:cNvSpPr>
          <p:nvPr>
            <p:ph type="sldImg" idx="2"/>
          </p:nvPr>
        </p:nvSpPr>
        <p:spPr>
          <a:xfrm>
            <a:off x="2840038" y="3784600"/>
            <a:ext cx="13622337" cy="10217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30400" y="14570075"/>
            <a:ext cx="15441613" cy="11920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28757563"/>
            <a:ext cx="8364538" cy="1517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933113" y="28757563"/>
            <a:ext cx="8364537" cy="1517650"/>
          </a:xfrm>
          <a:prstGeom prst="rect">
            <a:avLst/>
          </a:prstGeom>
        </p:spPr>
        <p:txBody>
          <a:bodyPr vert="horz" lIns="91440" tIns="45720" rIns="91440" bIns="45720" rtlCol="0" anchor="b"/>
          <a:lstStyle>
            <a:lvl1pPr algn="r">
              <a:defRPr sz="1200"/>
            </a:lvl1pPr>
          </a:lstStyle>
          <a:p>
            <a:fld id="{E65EA1FA-759B-B244-9AAB-991E023792F1}" type="slidenum">
              <a:rPr lang="en-US" smtClean="0"/>
              <a:t>‹#›</a:t>
            </a:fld>
            <a:endParaRPr lang="en-US"/>
          </a:p>
        </p:txBody>
      </p:sp>
    </p:spTree>
    <p:extLst>
      <p:ext uri="{BB962C8B-B14F-4D97-AF65-F5344CB8AC3E}">
        <p14:creationId xmlns:p14="http://schemas.microsoft.com/office/powerpoint/2010/main" val="3964819385"/>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0038" y="3784600"/>
            <a:ext cx="13622337" cy="10217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5EA1FA-759B-B244-9AAB-991E023792F1}" type="slidenum">
              <a:rPr lang="en-US" smtClean="0"/>
              <a:t>1</a:t>
            </a:fld>
            <a:endParaRPr lang="en-US"/>
          </a:p>
        </p:txBody>
      </p:sp>
    </p:spTree>
    <p:extLst>
      <p:ext uri="{BB962C8B-B14F-4D97-AF65-F5344CB8AC3E}">
        <p14:creationId xmlns:p14="http://schemas.microsoft.com/office/powerpoint/2010/main" val="46221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088"/>
            <a:ext cx="37308367" cy="7058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2834" y="18654713"/>
            <a:ext cx="30725533" cy="8410575"/>
          </a:xfrm>
          <a:prstGeom prst="rect">
            <a:avLst/>
          </a:prstGeo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Tree>
    <p:extLst>
      <p:ext uri="{BB962C8B-B14F-4D97-AF65-F5344CB8AC3E}">
        <p14:creationId xmlns:p14="http://schemas.microsoft.com/office/powerpoint/2010/main" val="250142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985" y="7681913"/>
            <a:ext cx="39501233" cy="2172414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36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1319213"/>
            <a:ext cx="9874251" cy="2808684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985" y="1319213"/>
            <a:ext cx="29423783" cy="2808684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227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985" y="7681913"/>
            <a:ext cx="39501233" cy="217241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8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5"/>
            <a:ext cx="37308367" cy="6538913"/>
          </a:xfrm>
          <a:prstGeom prst="rect">
            <a:avLst/>
          </a:prstGeo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3467101" y="13951745"/>
            <a:ext cx="37308367" cy="7200900"/>
          </a:xfrm>
          <a:prstGeom prst="rect">
            <a:avLst/>
          </a:prstGeo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extLst>
      <p:ext uri="{BB962C8B-B14F-4D97-AF65-F5344CB8AC3E}">
        <p14:creationId xmlns:p14="http://schemas.microsoft.com/office/powerpoint/2010/main" val="218007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4984" y="7681913"/>
            <a:ext cx="19649016" cy="2172414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1" y="7681913"/>
            <a:ext cx="19649017" cy="21724145"/>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53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7588"/>
            <a:ext cx="19392900" cy="307181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2194985" y="10439400"/>
            <a:ext cx="19392900" cy="18966657"/>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7588"/>
            <a:ext cx="19399251" cy="307181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22296967" y="10439400"/>
            <a:ext cx="19399251" cy="18966657"/>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770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3157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21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09688"/>
            <a:ext cx="14439900" cy="5579270"/>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7159817" y="1309688"/>
            <a:ext cx="24536400" cy="28096370"/>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7"/>
            <a:ext cx="14439900" cy="22517100"/>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154959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8"/>
            <a:ext cx="26335567" cy="2719388"/>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8602134" y="2940845"/>
            <a:ext cx="26335567" cy="19752468"/>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8602134" y="25762745"/>
            <a:ext cx="26335567" cy="3864768"/>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13556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43211" rtl="0" eaLnBrk="0" fontAlgn="base" hangingPunct="0">
        <a:spcBef>
          <a:spcPct val="0"/>
        </a:spcBef>
        <a:spcAft>
          <a:spcPct val="0"/>
        </a:spcAft>
        <a:defRPr sz="17066">
          <a:solidFill>
            <a:schemeClr val="tx2"/>
          </a:solidFill>
          <a:latin typeface="+mj-lt"/>
          <a:ea typeface="+mj-ea"/>
          <a:cs typeface="+mj-cs"/>
        </a:defRPr>
      </a:lvl1pPr>
      <a:lvl2pPr algn="ctr" defTabSz="3543211" rtl="0" eaLnBrk="0" fontAlgn="base" hangingPunct="0">
        <a:spcBef>
          <a:spcPct val="0"/>
        </a:spcBef>
        <a:spcAft>
          <a:spcPct val="0"/>
        </a:spcAft>
        <a:defRPr sz="17066">
          <a:solidFill>
            <a:schemeClr val="tx2"/>
          </a:solidFill>
          <a:latin typeface="Times" pitchFamily="1" charset="0"/>
        </a:defRPr>
      </a:lvl2pPr>
      <a:lvl3pPr algn="ctr" defTabSz="3543211" rtl="0" eaLnBrk="0" fontAlgn="base" hangingPunct="0">
        <a:spcBef>
          <a:spcPct val="0"/>
        </a:spcBef>
        <a:spcAft>
          <a:spcPct val="0"/>
        </a:spcAft>
        <a:defRPr sz="17066">
          <a:solidFill>
            <a:schemeClr val="tx2"/>
          </a:solidFill>
          <a:latin typeface="Times" pitchFamily="1" charset="0"/>
        </a:defRPr>
      </a:lvl3pPr>
      <a:lvl4pPr algn="ctr" defTabSz="3543211" rtl="0" eaLnBrk="0" fontAlgn="base" hangingPunct="0">
        <a:spcBef>
          <a:spcPct val="0"/>
        </a:spcBef>
        <a:spcAft>
          <a:spcPct val="0"/>
        </a:spcAft>
        <a:defRPr sz="17066">
          <a:solidFill>
            <a:schemeClr val="tx2"/>
          </a:solidFill>
          <a:latin typeface="Times" pitchFamily="1" charset="0"/>
        </a:defRPr>
      </a:lvl4pPr>
      <a:lvl5pPr algn="ctr" defTabSz="3543211" rtl="0" eaLnBrk="0" fontAlgn="base" hangingPunct="0">
        <a:spcBef>
          <a:spcPct val="0"/>
        </a:spcBef>
        <a:spcAft>
          <a:spcPct val="0"/>
        </a:spcAft>
        <a:defRPr sz="17066">
          <a:solidFill>
            <a:schemeClr val="tx2"/>
          </a:solidFill>
          <a:latin typeface="Times" pitchFamily="1" charset="0"/>
        </a:defRPr>
      </a:lvl5pPr>
      <a:lvl6pPr marL="609585" algn="ctr" defTabSz="3543211" rtl="0" fontAlgn="base">
        <a:spcBef>
          <a:spcPct val="0"/>
        </a:spcBef>
        <a:spcAft>
          <a:spcPct val="0"/>
        </a:spcAft>
        <a:defRPr sz="17066">
          <a:solidFill>
            <a:schemeClr val="tx2"/>
          </a:solidFill>
          <a:latin typeface="Times" pitchFamily="1" charset="0"/>
        </a:defRPr>
      </a:lvl6pPr>
      <a:lvl7pPr marL="1219170" algn="ctr" defTabSz="3543211" rtl="0" fontAlgn="base">
        <a:spcBef>
          <a:spcPct val="0"/>
        </a:spcBef>
        <a:spcAft>
          <a:spcPct val="0"/>
        </a:spcAft>
        <a:defRPr sz="17066">
          <a:solidFill>
            <a:schemeClr val="tx2"/>
          </a:solidFill>
          <a:latin typeface="Times" pitchFamily="1" charset="0"/>
        </a:defRPr>
      </a:lvl7pPr>
      <a:lvl8pPr marL="1828754" algn="ctr" defTabSz="3543211" rtl="0" fontAlgn="base">
        <a:spcBef>
          <a:spcPct val="0"/>
        </a:spcBef>
        <a:spcAft>
          <a:spcPct val="0"/>
        </a:spcAft>
        <a:defRPr sz="17066">
          <a:solidFill>
            <a:schemeClr val="tx2"/>
          </a:solidFill>
          <a:latin typeface="Times" pitchFamily="1" charset="0"/>
        </a:defRPr>
      </a:lvl8pPr>
      <a:lvl9pPr marL="2438339" algn="ctr" defTabSz="3543211" rtl="0" fontAlgn="base">
        <a:spcBef>
          <a:spcPct val="0"/>
        </a:spcBef>
        <a:spcAft>
          <a:spcPct val="0"/>
        </a:spcAft>
        <a:defRPr sz="17066">
          <a:solidFill>
            <a:schemeClr val="tx2"/>
          </a:solidFill>
          <a:latin typeface="Times" pitchFamily="1" charset="0"/>
        </a:defRPr>
      </a:lvl9pPr>
    </p:titleStyle>
    <p:bodyStyle>
      <a:lvl1pPr marL="1329233" indent="-1329233" algn="l" defTabSz="3543211" rtl="0" eaLnBrk="0" fontAlgn="base" hangingPunct="0">
        <a:spcBef>
          <a:spcPct val="20000"/>
        </a:spcBef>
        <a:spcAft>
          <a:spcPct val="0"/>
        </a:spcAft>
        <a:buChar char="•"/>
        <a:defRPr sz="12400">
          <a:solidFill>
            <a:schemeClr val="tx1"/>
          </a:solidFill>
          <a:latin typeface="+mn-lt"/>
          <a:ea typeface="+mn-ea"/>
          <a:cs typeface="+mn-cs"/>
        </a:defRPr>
      </a:lvl1pPr>
      <a:lvl2pPr marL="2880712" indent="-1109106" algn="l" defTabSz="3543211" rtl="0" eaLnBrk="0" fontAlgn="base" hangingPunct="0">
        <a:spcBef>
          <a:spcPct val="20000"/>
        </a:spcBef>
        <a:spcAft>
          <a:spcPct val="0"/>
        </a:spcAft>
        <a:buChar char="–"/>
        <a:defRPr sz="10800">
          <a:solidFill>
            <a:schemeClr val="tx1"/>
          </a:solidFill>
          <a:latin typeface="+mn-lt"/>
        </a:defRPr>
      </a:lvl2pPr>
      <a:lvl3pPr marL="4430073" indent="-886862" algn="l" defTabSz="3543211" rtl="0" eaLnBrk="0" fontAlgn="base" hangingPunct="0">
        <a:spcBef>
          <a:spcPct val="20000"/>
        </a:spcBef>
        <a:spcAft>
          <a:spcPct val="0"/>
        </a:spcAft>
        <a:buChar char="•"/>
        <a:defRPr sz="9333">
          <a:solidFill>
            <a:schemeClr val="tx1"/>
          </a:solidFill>
          <a:latin typeface="+mn-lt"/>
        </a:defRPr>
      </a:lvl3pPr>
      <a:lvl4pPr marL="6201678" indent="-888978" algn="l" defTabSz="3543211" rtl="0" eaLnBrk="0" fontAlgn="base" hangingPunct="0">
        <a:spcBef>
          <a:spcPct val="20000"/>
        </a:spcBef>
        <a:spcAft>
          <a:spcPct val="0"/>
        </a:spcAft>
        <a:buChar char="–"/>
        <a:defRPr sz="7733">
          <a:solidFill>
            <a:schemeClr val="tx1"/>
          </a:solidFill>
          <a:latin typeface="+mn-lt"/>
        </a:defRPr>
      </a:lvl4pPr>
      <a:lvl5pPr marL="7971167" indent="-884745" algn="l" defTabSz="3543211" rtl="0" eaLnBrk="0" fontAlgn="base" hangingPunct="0">
        <a:spcBef>
          <a:spcPct val="20000"/>
        </a:spcBef>
        <a:spcAft>
          <a:spcPct val="0"/>
        </a:spcAft>
        <a:buChar char="»"/>
        <a:defRPr sz="7733">
          <a:solidFill>
            <a:schemeClr val="tx1"/>
          </a:solidFill>
          <a:latin typeface="+mn-lt"/>
        </a:defRPr>
      </a:lvl5pPr>
      <a:lvl6pPr marL="8580752" indent="-884745" algn="l" defTabSz="3543211" rtl="0" fontAlgn="base">
        <a:spcBef>
          <a:spcPct val="20000"/>
        </a:spcBef>
        <a:spcAft>
          <a:spcPct val="0"/>
        </a:spcAft>
        <a:buChar char="»"/>
        <a:defRPr sz="7733">
          <a:solidFill>
            <a:schemeClr val="tx1"/>
          </a:solidFill>
          <a:latin typeface="+mn-lt"/>
        </a:defRPr>
      </a:lvl6pPr>
      <a:lvl7pPr marL="9190337" indent="-884745" algn="l" defTabSz="3543211" rtl="0" fontAlgn="base">
        <a:spcBef>
          <a:spcPct val="20000"/>
        </a:spcBef>
        <a:spcAft>
          <a:spcPct val="0"/>
        </a:spcAft>
        <a:buChar char="»"/>
        <a:defRPr sz="7733">
          <a:solidFill>
            <a:schemeClr val="tx1"/>
          </a:solidFill>
          <a:latin typeface="+mn-lt"/>
        </a:defRPr>
      </a:lvl7pPr>
      <a:lvl8pPr marL="9799922" indent="-884745" algn="l" defTabSz="3543211" rtl="0" fontAlgn="base">
        <a:spcBef>
          <a:spcPct val="20000"/>
        </a:spcBef>
        <a:spcAft>
          <a:spcPct val="0"/>
        </a:spcAft>
        <a:buChar char="»"/>
        <a:defRPr sz="7733">
          <a:solidFill>
            <a:schemeClr val="tx1"/>
          </a:solidFill>
          <a:latin typeface="+mn-lt"/>
        </a:defRPr>
      </a:lvl8pPr>
      <a:lvl9pPr marL="10409506" indent="-884745" algn="l" defTabSz="3543211" rtl="0" fontAlgn="base">
        <a:spcBef>
          <a:spcPct val="20000"/>
        </a:spcBef>
        <a:spcAft>
          <a:spcPct val="0"/>
        </a:spcAft>
        <a:buChar char="»"/>
        <a:defRPr sz="77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22">
            <a:extLst>
              <a:ext uri="{FF2B5EF4-FFF2-40B4-BE49-F238E27FC236}">
                <a16:creationId xmlns:a16="http://schemas.microsoft.com/office/drawing/2014/main" id="{3A9D00B1-20B2-4C38-9313-9A26BD2DC224}"/>
              </a:ext>
            </a:extLst>
          </p:cNvPr>
          <p:cNvSpPr>
            <a:spLocks noChangeArrowheads="1"/>
          </p:cNvSpPr>
          <p:nvPr/>
        </p:nvSpPr>
        <p:spPr bwMode="auto">
          <a:xfrm>
            <a:off x="986961" y="5502891"/>
            <a:ext cx="41895184" cy="24519467"/>
          </a:xfrm>
          <a:prstGeom prst="roundRect">
            <a:avLst>
              <a:gd name="adj" fmla="val 1782"/>
            </a:avLst>
          </a:prstGeom>
          <a:solidFill>
            <a:schemeClr val="accent6">
              <a:lumMod val="75000"/>
            </a:schemeClr>
          </a:solidFill>
          <a:ln w="38100">
            <a:solidFill>
              <a:schemeClr val="tx1"/>
            </a:solidFill>
            <a:round/>
            <a:headEnd/>
            <a:tailEnd/>
          </a:ln>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2062" name="Text Box 14">
            <a:extLst>
              <a:ext uri="{FF2B5EF4-FFF2-40B4-BE49-F238E27FC236}">
                <a16:creationId xmlns:a16="http://schemas.microsoft.com/office/drawing/2014/main" id="{4A4E00BE-38A5-4447-8F47-BEA4F4A1DCCE}"/>
              </a:ext>
            </a:extLst>
          </p:cNvPr>
          <p:cNvSpPr txBox="1">
            <a:spLocks noChangeArrowheads="1"/>
          </p:cNvSpPr>
          <p:nvPr/>
        </p:nvSpPr>
        <p:spPr bwMode="auto">
          <a:xfrm>
            <a:off x="1004227" y="2048934"/>
            <a:ext cx="41860653" cy="2308635"/>
          </a:xfrm>
          <a:prstGeom prst="rect">
            <a:avLst/>
          </a:prstGeom>
          <a:noFill/>
          <a:ln w="12700">
            <a:noFill/>
            <a:miter lim="800000"/>
            <a:headEnd/>
            <a:tailEnd/>
          </a:ln>
          <a:effectLst/>
        </p:spPr>
        <p:txBody>
          <a:bodyPr wrap="square" lIns="79497" tIns="79497" rIns="79497" bIns="79497" anchor="t">
            <a:spAutoFit/>
          </a:bodyPr>
          <a:lstStyle/>
          <a:p>
            <a:pPr algn="ctr" defTabSz="795847" eaLnBrk="1" hangingPunct="1">
              <a:spcBef>
                <a:spcPct val="50000"/>
              </a:spcBef>
              <a:defRPr/>
            </a:pPr>
            <a:r>
              <a:rPr lang="en-US" sz="10000" b="1">
                <a:solidFill>
                  <a:srgbClr val="002060"/>
                </a:solidFill>
                <a:latin typeface="Arial"/>
                <a:cs typeface="Arial"/>
              </a:rPr>
              <a:t>Wireless Power Transfer </a:t>
            </a:r>
            <a:endParaRPr lang="en-US" sz="10000" b="1">
              <a:solidFill>
                <a:srgbClr val="002060"/>
              </a:solidFill>
              <a:latin typeface="Arial" charset="0"/>
              <a:cs typeface="Arial"/>
            </a:endParaRPr>
          </a:p>
          <a:p>
            <a:pPr algn="ctr" defTabSz="795847" eaLnBrk="1" hangingPunct="1">
              <a:lnSpc>
                <a:spcPct val="40000"/>
              </a:lnSpc>
              <a:spcBef>
                <a:spcPct val="50000"/>
              </a:spcBef>
              <a:defRPr/>
            </a:pPr>
            <a:r>
              <a:rPr lang="en-US" sz="4000" b="1">
                <a:solidFill>
                  <a:srgbClr val="002060"/>
                </a:solidFill>
                <a:latin typeface="Arial"/>
                <a:cs typeface="Arial"/>
              </a:rPr>
              <a:t>Quinn Henry, Cole Hermanson, Nathan Pak, Alex Singh, Dr. Shannon Beck, Dr. Kelly Hughes   US Air Force Academy</a:t>
            </a:r>
            <a:endParaRPr lang="en-US" sz="4000" i="1">
              <a:solidFill>
                <a:srgbClr val="002060"/>
              </a:solidFill>
              <a:effectLst>
                <a:outerShdw blurRad="38100" dist="38100" dir="2700000" algn="tl">
                  <a:srgbClr val="C0C0C0"/>
                </a:outerShdw>
              </a:effectLst>
              <a:latin typeface="Arial"/>
              <a:cs typeface="Arial"/>
            </a:endParaRPr>
          </a:p>
        </p:txBody>
      </p:sp>
      <p:sp>
        <p:nvSpPr>
          <p:cNvPr id="1028" name="AutoShape 124">
            <a:extLst>
              <a:ext uri="{FF2B5EF4-FFF2-40B4-BE49-F238E27FC236}">
                <a16:creationId xmlns:a16="http://schemas.microsoft.com/office/drawing/2014/main" id="{D3058641-ED1B-4D19-BD09-2005C4054E25}"/>
              </a:ext>
            </a:extLst>
          </p:cNvPr>
          <p:cNvSpPr>
            <a:spLocks noChangeArrowheads="1"/>
          </p:cNvSpPr>
          <p:nvPr/>
        </p:nvSpPr>
        <p:spPr bwMode="auto">
          <a:xfrm>
            <a:off x="1371600" y="19100800"/>
            <a:ext cx="9702800" cy="10430933"/>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29" name="Rectangle 113">
            <a:extLst>
              <a:ext uri="{FF2B5EF4-FFF2-40B4-BE49-F238E27FC236}">
                <a16:creationId xmlns:a16="http://schemas.microsoft.com/office/drawing/2014/main" id="{FD9A35E6-6E28-481A-86A2-9875152DB7C8}"/>
              </a:ext>
            </a:extLst>
          </p:cNvPr>
          <p:cNvSpPr>
            <a:spLocks noChangeArrowheads="1"/>
          </p:cNvSpPr>
          <p:nvPr/>
        </p:nvSpPr>
        <p:spPr bwMode="auto">
          <a:xfrm>
            <a:off x="1953685" y="19304000"/>
            <a:ext cx="8409516" cy="838200"/>
          </a:xfrm>
          <a:prstGeom prst="rect">
            <a:avLst/>
          </a:prstGeom>
          <a:solidFill>
            <a:srgbClr val="0070C0"/>
          </a:solidFill>
          <a:ln w="28575">
            <a:solidFill>
              <a:schemeClr val="tx1"/>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chemeClr val="bg2">
                    <a:lumMod val="60000"/>
                    <a:lumOff val="40000"/>
                  </a:schemeClr>
                </a:solidFill>
                <a:latin typeface="Helvetica"/>
                <a:cs typeface="Helvetica"/>
              </a:rPr>
              <a:t>BACKGROUND</a:t>
            </a:r>
          </a:p>
        </p:txBody>
      </p:sp>
      <p:sp>
        <p:nvSpPr>
          <p:cNvPr id="1030" name="AutoShape 125">
            <a:extLst>
              <a:ext uri="{FF2B5EF4-FFF2-40B4-BE49-F238E27FC236}">
                <a16:creationId xmlns:a16="http://schemas.microsoft.com/office/drawing/2014/main" id="{82D6EAB1-1F37-40A2-80FE-AF0C6B9B9CE4}"/>
              </a:ext>
            </a:extLst>
          </p:cNvPr>
          <p:cNvSpPr>
            <a:spLocks noChangeArrowheads="1"/>
          </p:cNvSpPr>
          <p:nvPr/>
        </p:nvSpPr>
        <p:spPr bwMode="auto">
          <a:xfrm>
            <a:off x="11582400" y="6163733"/>
            <a:ext cx="10160000" cy="23368000"/>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31" name="Rectangle 114">
            <a:extLst>
              <a:ext uri="{FF2B5EF4-FFF2-40B4-BE49-F238E27FC236}">
                <a16:creationId xmlns:a16="http://schemas.microsoft.com/office/drawing/2014/main" id="{1FBBBEA5-27DD-4A76-91FC-131CD6AE1804}"/>
              </a:ext>
            </a:extLst>
          </p:cNvPr>
          <p:cNvSpPr>
            <a:spLocks noChangeArrowheads="1"/>
          </p:cNvSpPr>
          <p:nvPr/>
        </p:nvSpPr>
        <p:spPr bwMode="auto">
          <a:xfrm>
            <a:off x="12416368" y="6366933"/>
            <a:ext cx="8411633" cy="838200"/>
          </a:xfrm>
          <a:prstGeom prst="rect">
            <a:avLst/>
          </a:prstGeom>
          <a:solidFill>
            <a:srgbClr val="0070C0"/>
          </a:solidFill>
          <a:ln w="28575">
            <a:solidFill>
              <a:schemeClr val="tx1"/>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chemeClr val="bg2">
                    <a:lumMod val="60000"/>
                    <a:lumOff val="40000"/>
                  </a:schemeClr>
                </a:solidFill>
                <a:latin typeface="Helvetica"/>
                <a:cs typeface="Helvetica"/>
              </a:rPr>
              <a:t>METHODOLOGY</a:t>
            </a:r>
          </a:p>
        </p:txBody>
      </p:sp>
      <p:sp>
        <p:nvSpPr>
          <p:cNvPr id="1032" name="AutoShape 126">
            <a:extLst>
              <a:ext uri="{FF2B5EF4-FFF2-40B4-BE49-F238E27FC236}">
                <a16:creationId xmlns:a16="http://schemas.microsoft.com/office/drawing/2014/main" id="{95E5CEF3-877C-457E-99C4-6F862ED99B9C}"/>
              </a:ext>
            </a:extLst>
          </p:cNvPr>
          <p:cNvSpPr>
            <a:spLocks noChangeArrowheads="1"/>
          </p:cNvSpPr>
          <p:nvPr/>
        </p:nvSpPr>
        <p:spPr bwMode="auto">
          <a:xfrm>
            <a:off x="22148800" y="6197600"/>
            <a:ext cx="10363200" cy="23401867"/>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33" name="Rectangle 115">
            <a:extLst>
              <a:ext uri="{FF2B5EF4-FFF2-40B4-BE49-F238E27FC236}">
                <a16:creationId xmlns:a16="http://schemas.microsoft.com/office/drawing/2014/main" id="{40C39311-5EA7-43FA-965B-23C69D8DCEB3}"/>
              </a:ext>
            </a:extLst>
          </p:cNvPr>
          <p:cNvSpPr>
            <a:spLocks noChangeArrowheads="1"/>
          </p:cNvSpPr>
          <p:nvPr/>
        </p:nvSpPr>
        <p:spPr bwMode="auto">
          <a:xfrm>
            <a:off x="23063201" y="6366933"/>
            <a:ext cx="8411633" cy="838200"/>
          </a:xfrm>
          <a:prstGeom prst="rect">
            <a:avLst/>
          </a:prstGeom>
          <a:solidFill>
            <a:srgbClr val="0070C0"/>
          </a:solidFill>
          <a:ln w="28575">
            <a:solidFill>
              <a:schemeClr val="tx1"/>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chemeClr val="bg2">
                    <a:lumMod val="60000"/>
                    <a:lumOff val="40000"/>
                  </a:schemeClr>
                </a:solidFill>
                <a:latin typeface="Helvetica"/>
                <a:cs typeface="Helvetica"/>
              </a:rPr>
              <a:t>RESULTS</a:t>
            </a:r>
          </a:p>
        </p:txBody>
      </p:sp>
      <p:sp>
        <p:nvSpPr>
          <p:cNvPr id="1034" name="AutoShape 123">
            <a:extLst>
              <a:ext uri="{FF2B5EF4-FFF2-40B4-BE49-F238E27FC236}">
                <a16:creationId xmlns:a16="http://schemas.microsoft.com/office/drawing/2014/main" id="{ADA9AC36-BAD0-4E1C-920E-0B9D1962E665}"/>
              </a:ext>
            </a:extLst>
          </p:cNvPr>
          <p:cNvSpPr>
            <a:spLocks noChangeArrowheads="1"/>
          </p:cNvSpPr>
          <p:nvPr/>
        </p:nvSpPr>
        <p:spPr bwMode="auto">
          <a:xfrm>
            <a:off x="1371600" y="6163733"/>
            <a:ext cx="9702800" cy="12530667"/>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35" name="Rectangle 112">
            <a:extLst>
              <a:ext uri="{FF2B5EF4-FFF2-40B4-BE49-F238E27FC236}">
                <a16:creationId xmlns:a16="http://schemas.microsoft.com/office/drawing/2014/main" id="{A0DFF3FD-DCBB-4302-9063-D8B13B5A9630}"/>
              </a:ext>
            </a:extLst>
          </p:cNvPr>
          <p:cNvSpPr>
            <a:spLocks noChangeArrowheads="1"/>
          </p:cNvSpPr>
          <p:nvPr/>
        </p:nvSpPr>
        <p:spPr bwMode="auto">
          <a:xfrm>
            <a:off x="1951568" y="6366933"/>
            <a:ext cx="8411633" cy="838200"/>
          </a:xfrm>
          <a:prstGeom prst="rect">
            <a:avLst/>
          </a:prstGeom>
          <a:solidFill>
            <a:srgbClr val="0070C0"/>
          </a:solidFill>
          <a:ln w="28575">
            <a:solidFill>
              <a:srgbClr val="4472C4"/>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rgbClr val="B2B2B2"/>
                </a:solidFill>
                <a:latin typeface="Helvetica"/>
                <a:cs typeface="Helvetica"/>
              </a:rPr>
              <a:t>INTRODUCTION</a:t>
            </a:r>
          </a:p>
        </p:txBody>
      </p:sp>
      <p:sp>
        <p:nvSpPr>
          <p:cNvPr id="1036" name="AutoShape 128">
            <a:extLst>
              <a:ext uri="{FF2B5EF4-FFF2-40B4-BE49-F238E27FC236}">
                <a16:creationId xmlns:a16="http://schemas.microsoft.com/office/drawing/2014/main" id="{64DAD8C0-5EE8-4E5F-9ADF-721B4C9478A2}"/>
              </a:ext>
            </a:extLst>
          </p:cNvPr>
          <p:cNvSpPr>
            <a:spLocks noChangeArrowheads="1"/>
          </p:cNvSpPr>
          <p:nvPr/>
        </p:nvSpPr>
        <p:spPr bwMode="auto">
          <a:xfrm>
            <a:off x="33032701" y="6220447"/>
            <a:ext cx="9550400" cy="18118667"/>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37" name="Rectangle 116">
            <a:extLst>
              <a:ext uri="{FF2B5EF4-FFF2-40B4-BE49-F238E27FC236}">
                <a16:creationId xmlns:a16="http://schemas.microsoft.com/office/drawing/2014/main" id="{64B741ED-EDF7-49D4-A921-CE530B0BE856}"/>
              </a:ext>
            </a:extLst>
          </p:cNvPr>
          <p:cNvSpPr>
            <a:spLocks noChangeArrowheads="1"/>
          </p:cNvSpPr>
          <p:nvPr/>
        </p:nvSpPr>
        <p:spPr bwMode="auto">
          <a:xfrm>
            <a:off x="33426401" y="6366933"/>
            <a:ext cx="8411633" cy="838200"/>
          </a:xfrm>
          <a:prstGeom prst="rect">
            <a:avLst/>
          </a:prstGeom>
          <a:solidFill>
            <a:srgbClr val="0070C0"/>
          </a:solidFill>
          <a:ln w="28575">
            <a:solidFill>
              <a:schemeClr val="tx1"/>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chemeClr val="bg2">
                    <a:lumMod val="60000"/>
                    <a:lumOff val="40000"/>
                  </a:schemeClr>
                </a:solidFill>
                <a:latin typeface="Helvetica"/>
                <a:cs typeface="Helvetica"/>
              </a:rPr>
              <a:t>CONCLUSIONS</a:t>
            </a:r>
          </a:p>
        </p:txBody>
      </p:sp>
      <p:sp>
        <p:nvSpPr>
          <p:cNvPr id="1038" name="AutoShape 129">
            <a:extLst>
              <a:ext uri="{FF2B5EF4-FFF2-40B4-BE49-F238E27FC236}">
                <a16:creationId xmlns:a16="http://schemas.microsoft.com/office/drawing/2014/main" id="{14F84CEB-1F9A-48BC-8495-63969D90EC61}"/>
              </a:ext>
            </a:extLst>
          </p:cNvPr>
          <p:cNvSpPr>
            <a:spLocks noChangeArrowheads="1"/>
          </p:cNvSpPr>
          <p:nvPr/>
        </p:nvSpPr>
        <p:spPr bwMode="auto">
          <a:xfrm>
            <a:off x="32918400" y="24722667"/>
            <a:ext cx="9601200" cy="4809067"/>
          </a:xfrm>
          <a:prstGeom prst="roundRect">
            <a:avLst>
              <a:gd name="adj" fmla="val 3315"/>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lvl1pPr>
              <a:defRPr sz="3200">
                <a:solidFill>
                  <a:schemeClr val="tx1"/>
                </a:solidFill>
                <a:latin typeface="Times" panose="02020603050405020304" pitchFamily="18" charset="0"/>
              </a:defRPr>
            </a:lvl1pPr>
            <a:lvl2pPr marL="742950" indent="-285750">
              <a:defRPr sz="3200">
                <a:solidFill>
                  <a:schemeClr val="tx1"/>
                </a:solidFill>
                <a:latin typeface="Times" panose="02020603050405020304" pitchFamily="18" charset="0"/>
              </a:defRPr>
            </a:lvl2pPr>
            <a:lvl3pPr marL="1143000" indent="-228600">
              <a:defRPr sz="3200">
                <a:solidFill>
                  <a:schemeClr val="tx1"/>
                </a:solidFill>
                <a:latin typeface="Times" panose="02020603050405020304" pitchFamily="18" charset="0"/>
              </a:defRPr>
            </a:lvl3pPr>
            <a:lvl4pPr marL="1600200" indent="-228600">
              <a:defRPr sz="3200">
                <a:solidFill>
                  <a:schemeClr val="tx1"/>
                </a:solidFill>
                <a:latin typeface="Times" panose="02020603050405020304" pitchFamily="18" charset="0"/>
              </a:defRPr>
            </a:lvl4pPr>
            <a:lvl5pPr marL="2057400" indent="-228600">
              <a:defRPr sz="3200">
                <a:solidFill>
                  <a:schemeClr val="tx1"/>
                </a:solidFill>
                <a:latin typeface="Times" panose="02020603050405020304" pitchFamily="18" charset="0"/>
              </a:defRPr>
            </a:lvl5pPr>
            <a:lvl6pPr marL="2514600" indent="-228600" eaLnBrk="0" fontAlgn="base" hangingPunct="0">
              <a:spcBef>
                <a:spcPct val="0"/>
              </a:spcBef>
              <a:spcAft>
                <a:spcPct val="0"/>
              </a:spcAft>
              <a:defRPr sz="3200">
                <a:solidFill>
                  <a:schemeClr val="tx1"/>
                </a:solidFill>
                <a:latin typeface="Times" panose="02020603050405020304" pitchFamily="18" charset="0"/>
              </a:defRPr>
            </a:lvl6pPr>
            <a:lvl7pPr marL="2971800" indent="-228600" eaLnBrk="0" fontAlgn="base" hangingPunct="0">
              <a:spcBef>
                <a:spcPct val="0"/>
              </a:spcBef>
              <a:spcAft>
                <a:spcPct val="0"/>
              </a:spcAft>
              <a:defRPr sz="3200">
                <a:solidFill>
                  <a:schemeClr val="tx1"/>
                </a:solidFill>
                <a:latin typeface="Times" panose="02020603050405020304" pitchFamily="18" charset="0"/>
              </a:defRPr>
            </a:lvl7pPr>
            <a:lvl8pPr marL="3429000" indent="-228600" eaLnBrk="0" fontAlgn="base" hangingPunct="0">
              <a:spcBef>
                <a:spcPct val="0"/>
              </a:spcBef>
              <a:spcAft>
                <a:spcPct val="0"/>
              </a:spcAft>
              <a:defRPr sz="3200">
                <a:solidFill>
                  <a:schemeClr val="tx1"/>
                </a:solidFill>
                <a:latin typeface="Times" panose="02020603050405020304" pitchFamily="18" charset="0"/>
              </a:defRPr>
            </a:lvl8pPr>
            <a:lvl9pPr marL="3886200" indent="-228600" eaLnBrk="0" fontAlgn="base" hangingPunct="0">
              <a:spcBef>
                <a:spcPct val="0"/>
              </a:spcBef>
              <a:spcAft>
                <a:spcPct val="0"/>
              </a:spcAft>
              <a:defRPr sz="3200">
                <a:solidFill>
                  <a:schemeClr val="tx1"/>
                </a:solidFill>
                <a:latin typeface="Times" panose="02020603050405020304" pitchFamily="18" charset="0"/>
              </a:defRPr>
            </a:lvl9pPr>
          </a:lstStyle>
          <a:p>
            <a:pPr eaLnBrk="1" hangingPunct="1"/>
            <a:endParaRPr lang="en-US" altLang="en-US" sz="4267"/>
          </a:p>
        </p:txBody>
      </p:sp>
      <p:sp>
        <p:nvSpPr>
          <p:cNvPr id="1039" name="Rectangle 117">
            <a:extLst>
              <a:ext uri="{FF2B5EF4-FFF2-40B4-BE49-F238E27FC236}">
                <a16:creationId xmlns:a16="http://schemas.microsoft.com/office/drawing/2014/main" id="{ECF18D98-460A-44D8-8205-7CE393FD968C}"/>
              </a:ext>
            </a:extLst>
          </p:cNvPr>
          <p:cNvSpPr>
            <a:spLocks noChangeArrowheads="1"/>
          </p:cNvSpPr>
          <p:nvPr/>
        </p:nvSpPr>
        <p:spPr bwMode="auto">
          <a:xfrm>
            <a:off x="33549168" y="24925867"/>
            <a:ext cx="8411633" cy="838200"/>
          </a:xfrm>
          <a:prstGeom prst="rect">
            <a:avLst/>
          </a:prstGeom>
          <a:solidFill>
            <a:srgbClr val="0070C0"/>
          </a:solidFill>
          <a:ln w="28575">
            <a:solidFill>
              <a:schemeClr val="tx1"/>
            </a:solidFill>
            <a:miter lim="800000"/>
            <a:headEnd/>
            <a:tailEnd/>
          </a:ln>
          <a:effectLst>
            <a:outerShdw dist="35921" dir="2700000" algn="ctr" rotWithShape="0">
              <a:schemeClr val="bg2"/>
            </a:outerShdw>
          </a:effectLst>
        </p:spPr>
        <p:txBody>
          <a:bodyPr lIns="87075" tIns="43537" rIns="87075" bIns="43537" anchor="ctr" anchorCtr="1"/>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ctr" eaLnBrk="1" hangingPunct="1"/>
            <a:r>
              <a:rPr lang="en-US" altLang="en-US" sz="4533" b="1">
                <a:solidFill>
                  <a:schemeClr val="bg2">
                    <a:lumMod val="60000"/>
                    <a:lumOff val="40000"/>
                  </a:schemeClr>
                </a:solidFill>
                <a:latin typeface="Helvetica"/>
                <a:cs typeface="Helvetica"/>
              </a:rPr>
              <a:t>DISCLAIMER</a:t>
            </a:r>
            <a:endParaRPr lang="en-US" altLang="en-US" sz="4533" b="1">
              <a:solidFill>
                <a:schemeClr val="bg2">
                  <a:lumMod val="60000"/>
                  <a:lumOff val="40000"/>
                </a:schemeClr>
              </a:solidFill>
              <a:latin typeface="Helvetica" panose="020B0604020202020204" pitchFamily="34" charset="0"/>
              <a:cs typeface="Helvetica" panose="020B0604020202020204" pitchFamily="34" charset="0"/>
            </a:endParaRPr>
          </a:p>
        </p:txBody>
      </p:sp>
      <p:sp>
        <p:nvSpPr>
          <p:cNvPr id="1040" name="Rectangle 152">
            <a:extLst>
              <a:ext uri="{FF2B5EF4-FFF2-40B4-BE49-F238E27FC236}">
                <a16:creationId xmlns:a16="http://schemas.microsoft.com/office/drawing/2014/main" id="{5D62B7F7-AB81-474B-91B9-3692A57B6519}"/>
              </a:ext>
            </a:extLst>
          </p:cNvPr>
          <p:cNvSpPr>
            <a:spLocks noChangeArrowheads="1"/>
          </p:cNvSpPr>
          <p:nvPr/>
        </p:nvSpPr>
        <p:spPr bwMode="auto">
          <a:xfrm>
            <a:off x="1828800" y="7586133"/>
            <a:ext cx="8839200" cy="7252963"/>
          </a:xfrm>
          <a:prstGeom prst="rect">
            <a:avLst/>
          </a:prstGeom>
          <a:noFill/>
          <a:ln w="9525">
            <a:noFill/>
            <a:miter lim="800000"/>
            <a:headEnd/>
            <a:tailEnd/>
          </a:ln>
        </p:spPr>
        <p:txBody>
          <a:bodyPr lIns="87075" tIns="43537" rIns="87075" bIns="43537" anchor="t">
            <a:spAutoFit/>
          </a:bodyPr>
          <a:lstStyle/>
          <a:p>
            <a:pPr algn="just" defTabSz="869929">
              <a:spcBef>
                <a:spcPct val="10000"/>
              </a:spcBef>
              <a:defRPr/>
            </a:pPr>
            <a:r>
              <a:rPr lang="en-US" sz="2400" b="1">
                <a:solidFill>
                  <a:srgbClr val="002060"/>
                </a:solidFill>
                <a:cs typeface="Times"/>
              </a:rPr>
              <a:t>OVERVIEW</a:t>
            </a:r>
          </a:p>
          <a:p>
            <a:pPr algn="just" defTabSz="869929">
              <a:spcBef>
                <a:spcPct val="10000"/>
              </a:spcBef>
              <a:defRPr/>
            </a:pPr>
            <a:r>
              <a:rPr lang="en-US" sz="2400">
                <a:solidFill>
                  <a:srgbClr val="002060"/>
                </a:solidFill>
                <a:cs typeface="Times"/>
              </a:rPr>
              <a:t>Wireless power transfer (WPT) has become a prominent feature on most new mobile devices. While it is a convenient feature, the safety of this technology has been largely untested. With this uncertainty, it has been observed that malicious messages can be transmitted through a wireless charger to create negative effects on the receiver (i.e. phone). Additionally, given certain power signatures generated by the communication, predictions on what software is running on the device can be made to a high degree of accuracy.</a:t>
            </a:r>
          </a:p>
          <a:p>
            <a:pPr algn="just" defTabSz="869929">
              <a:spcBef>
                <a:spcPct val="10000"/>
              </a:spcBef>
              <a:defRPr/>
            </a:pPr>
            <a:endParaRPr lang="en-US" sz="2400">
              <a:solidFill>
                <a:srgbClr val="002060"/>
              </a:solidFill>
              <a:cs typeface="Times"/>
            </a:endParaRPr>
          </a:p>
          <a:p>
            <a:pPr algn="just" defTabSz="869929">
              <a:spcBef>
                <a:spcPct val="10000"/>
              </a:spcBef>
              <a:defRPr/>
            </a:pPr>
            <a:r>
              <a:rPr lang="en-US" sz="2400" b="1">
                <a:solidFill>
                  <a:srgbClr val="002060"/>
                </a:solidFill>
                <a:cs typeface="Times"/>
              </a:rPr>
              <a:t>BIG PICTURE</a:t>
            </a:r>
          </a:p>
          <a:p>
            <a:pPr algn="just" defTabSz="869929">
              <a:spcBef>
                <a:spcPct val="10000"/>
              </a:spcBef>
              <a:defRPr/>
            </a:pPr>
            <a:r>
              <a:rPr lang="en-US" sz="2400">
                <a:solidFill>
                  <a:srgbClr val="002060"/>
                </a:solidFill>
                <a:cs typeface="Times"/>
              </a:rPr>
              <a:t>Our research goals are to serve as a baseline to demonstrate how vulnerable wireless point-to-point communication can be. It can be applied to larger scale versions of this technology such as pacemakers, electric vehicle charging, and satellite communications. This is an ongoing research project conducted by seniors at the Air Force Academy with the intention of finding the extent of which this technology can be exploited and potential ways the threat can be countered.</a:t>
            </a:r>
          </a:p>
        </p:txBody>
      </p:sp>
      <p:sp>
        <p:nvSpPr>
          <p:cNvPr id="1041" name="Text Box 158">
            <a:extLst>
              <a:ext uri="{FF2B5EF4-FFF2-40B4-BE49-F238E27FC236}">
                <a16:creationId xmlns:a16="http://schemas.microsoft.com/office/drawing/2014/main" id="{84358E92-1A62-416D-98CA-3E49F458B103}"/>
              </a:ext>
            </a:extLst>
          </p:cNvPr>
          <p:cNvSpPr txBox="1">
            <a:spLocks noChangeArrowheads="1"/>
          </p:cNvSpPr>
          <p:nvPr/>
        </p:nvSpPr>
        <p:spPr bwMode="auto">
          <a:xfrm>
            <a:off x="7886460" y="14606386"/>
            <a:ext cx="2949843" cy="315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97" tIns="79497" rIns="79497" bIns="79497" anchor="t">
            <a:spAutoFit/>
          </a:bodyPr>
          <a:lstStyle>
            <a:lvl1pPr defTabSz="596900">
              <a:defRPr sz="3200">
                <a:solidFill>
                  <a:schemeClr val="tx1"/>
                </a:solidFill>
                <a:latin typeface="Times" panose="02020603050405020304" pitchFamily="18" charset="0"/>
              </a:defRPr>
            </a:lvl1pPr>
            <a:lvl2pPr marL="742950" indent="-285750" defTabSz="596900">
              <a:defRPr sz="3200">
                <a:solidFill>
                  <a:schemeClr val="tx1"/>
                </a:solidFill>
                <a:latin typeface="Times" panose="02020603050405020304" pitchFamily="18" charset="0"/>
              </a:defRPr>
            </a:lvl2pPr>
            <a:lvl3pPr marL="1143000" indent="-228600" defTabSz="596900">
              <a:defRPr sz="3200">
                <a:solidFill>
                  <a:schemeClr val="tx1"/>
                </a:solidFill>
                <a:latin typeface="Times" panose="02020603050405020304" pitchFamily="18" charset="0"/>
              </a:defRPr>
            </a:lvl3pPr>
            <a:lvl4pPr marL="1600200" indent="-228600" defTabSz="596900">
              <a:defRPr sz="3200">
                <a:solidFill>
                  <a:schemeClr val="tx1"/>
                </a:solidFill>
                <a:latin typeface="Times" panose="02020603050405020304" pitchFamily="18" charset="0"/>
              </a:defRPr>
            </a:lvl4pPr>
            <a:lvl5pPr marL="2057400" indent="-228600" defTabSz="596900">
              <a:defRPr sz="3200">
                <a:solidFill>
                  <a:schemeClr val="tx1"/>
                </a:solidFill>
                <a:latin typeface="Times" panose="02020603050405020304" pitchFamily="18" charset="0"/>
              </a:defRPr>
            </a:lvl5pPr>
            <a:lvl6pPr marL="2514600" indent="-228600" defTabSz="596900"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596900"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596900"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596900"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r>
              <a:rPr lang="en-US" altLang="en-US" sz="2400" b="1">
                <a:solidFill>
                  <a:srgbClr val="002060"/>
                </a:solidFill>
                <a:latin typeface="Arial"/>
                <a:cs typeface="Arial"/>
              </a:rPr>
              <a:t>Fig. 1.</a:t>
            </a:r>
            <a:r>
              <a:rPr lang="en-US" altLang="en-US" sz="2400">
                <a:solidFill>
                  <a:srgbClr val="002060"/>
                </a:solidFill>
                <a:latin typeface="Arial"/>
                <a:cs typeface="Arial"/>
              </a:rPr>
              <a:t> </a:t>
            </a:r>
            <a:endParaRPr lang="en-US" altLang="en-US" sz="1867">
              <a:solidFill>
                <a:srgbClr val="002060"/>
              </a:solidFill>
              <a:latin typeface="Arial" panose="020B0604020202020204" pitchFamily="34" charset="0"/>
              <a:cs typeface="Arial"/>
            </a:endParaRPr>
          </a:p>
          <a:p>
            <a:pPr algn="just"/>
            <a:r>
              <a:rPr lang="en-US" altLang="en-US" sz="2133">
                <a:solidFill>
                  <a:srgbClr val="002060"/>
                </a:solidFill>
                <a:latin typeface="Times"/>
                <a:cs typeface="Arial"/>
              </a:rPr>
              <a:t>Transmitter communicates wirelessly with receiver.</a:t>
            </a:r>
          </a:p>
          <a:p>
            <a:pPr algn="just"/>
            <a:r>
              <a:rPr lang="en-US" altLang="en-US" sz="2133">
                <a:solidFill>
                  <a:srgbClr val="002060"/>
                </a:solidFill>
                <a:latin typeface="Times"/>
                <a:cs typeface="Arial"/>
              </a:rPr>
              <a:t> Adversarial coil can be placed between the</a:t>
            </a:r>
          </a:p>
          <a:p>
            <a:pPr algn="just"/>
            <a:r>
              <a:rPr lang="en-US" altLang="en-US" sz="2133">
                <a:solidFill>
                  <a:srgbClr val="002060"/>
                </a:solidFill>
                <a:latin typeface="Times"/>
                <a:cs typeface="Arial"/>
              </a:rPr>
              <a:t>devices to snoop</a:t>
            </a:r>
          </a:p>
          <a:p>
            <a:pPr algn="just"/>
            <a:r>
              <a:rPr lang="en-US" altLang="en-US" sz="2133">
                <a:solidFill>
                  <a:srgbClr val="002060"/>
                </a:solidFill>
                <a:latin typeface="Times"/>
                <a:cs typeface="Arial"/>
              </a:rPr>
              <a:t>information or inject</a:t>
            </a:r>
          </a:p>
          <a:p>
            <a:pPr algn="just"/>
            <a:r>
              <a:rPr lang="en-US" altLang="en-US" sz="2133">
                <a:solidFill>
                  <a:srgbClr val="002060"/>
                </a:solidFill>
                <a:latin typeface="Times"/>
                <a:cs typeface="Arial"/>
              </a:rPr>
              <a:t>malicious code.</a:t>
            </a:r>
          </a:p>
        </p:txBody>
      </p:sp>
      <p:sp>
        <p:nvSpPr>
          <p:cNvPr id="1042" name="Rectangle 161">
            <a:extLst>
              <a:ext uri="{FF2B5EF4-FFF2-40B4-BE49-F238E27FC236}">
                <a16:creationId xmlns:a16="http://schemas.microsoft.com/office/drawing/2014/main" id="{DC4F64E6-6BF3-48CE-BE53-C5987954B741}"/>
              </a:ext>
            </a:extLst>
          </p:cNvPr>
          <p:cNvSpPr>
            <a:spLocks noChangeArrowheads="1"/>
          </p:cNvSpPr>
          <p:nvPr/>
        </p:nvSpPr>
        <p:spPr bwMode="auto">
          <a:xfrm>
            <a:off x="1828800" y="20455467"/>
            <a:ext cx="8839200" cy="406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75" tIns="43537" rIns="87075" bIns="43537" anchor="t">
            <a:spAutoFit/>
          </a:bodyPr>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spcBef>
                <a:spcPct val="10000"/>
              </a:spcBef>
            </a:pPr>
            <a:r>
              <a:rPr lang="en-US" altLang="en-US" sz="2533">
                <a:solidFill>
                  <a:srgbClr val="002060"/>
                </a:solidFill>
                <a:latin typeface="Times"/>
                <a:cs typeface="Times"/>
              </a:rPr>
              <a:t>This research is part of an ongoing effort by the National Reconnaissance Office (NRO) to defend their assets which communicate through the medium of wireless power transfer. Eventually, they would like to see how this research can be applied to Bluetooth, RFID, lasers, and optics objects in space that the agency uses for surveillance.</a:t>
            </a:r>
          </a:p>
          <a:p>
            <a:pPr algn="just" eaLnBrk="1" hangingPunct="1">
              <a:spcBef>
                <a:spcPct val="10000"/>
              </a:spcBef>
            </a:pPr>
            <a:endParaRPr lang="en-US" altLang="en-US" sz="2533">
              <a:solidFill>
                <a:srgbClr val="002060"/>
              </a:solidFill>
              <a:latin typeface="Times"/>
              <a:cs typeface="Times"/>
            </a:endParaRPr>
          </a:p>
          <a:p>
            <a:pPr algn="just" eaLnBrk="1" hangingPunct="1">
              <a:spcBef>
                <a:spcPct val="10000"/>
              </a:spcBef>
            </a:pPr>
            <a:r>
              <a:rPr lang="en-US" altLang="en-US" sz="2533">
                <a:solidFill>
                  <a:srgbClr val="002060"/>
                </a:solidFill>
                <a:latin typeface="Times"/>
                <a:cs typeface="Times"/>
              </a:rPr>
              <a:t>Our current research focuses on the Qi protocol and implementation of WPT which is found in phones, watches, and other devices that wirelessly transfer. </a:t>
            </a:r>
          </a:p>
        </p:txBody>
      </p:sp>
      <p:sp>
        <p:nvSpPr>
          <p:cNvPr id="1043" name="Rectangle 163">
            <a:extLst>
              <a:ext uri="{FF2B5EF4-FFF2-40B4-BE49-F238E27FC236}">
                <a16:creationId xmlns:a16="http://schemas.microsoft.com/office/drawing/2014/main" id="{C7D0D7FA-DB79-4605-8E19-7920C744B0B9}"/>
              </a:ext>
            </a:extLst>
          </p:cNvPr>
          <p:cNvSpPr>
            <a:spLocks noChangeArrowheads="1"/>
          </p:cNvSpPr>
          <p:nvPr/>
        </p:nvSpPr>
        <p:spPr bwMode="auto">
          <a:xfrm>
            <a:off x="10814531" y="7611534"/>
            <a:ext cx="10460528" cy="2273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075" tIns="43537" rIns="87075" bIns="43537" anchor="t">
            <a:spAutoFit/>
          </a:bodyPr>
          <a:lstStyle>
            <a:lvl1pPr defTabSz="652463">
              <a:defRPr sz="3200">
                <a:solidFill>
                  <a:schemeClr val="tx1"/>
                </a:solidFill>
                <a:latin typeface="Times" panose="02020603050405020304" pitchFamily="18" charset="0"/>
              </a:defRPr>
            </a:lvl1pPr>
            <a:lvl2pPr defTabSz="652463">
              <a:defRPr sz="3200">
                <a:solidFill>
                  <a:schemeClr val="tx1"/>
                </a:solidFill>
                <a:latin typeface="Times" panose="02020603050405020304" pitchFamily="18" charset="0"/>
              </a:defRPr>
            </a:lvl2pPr>
            <a:lvl3pPr defTabSz="652463">
              <a:defRPr sz="3200">
                <a:solidFill>
                  <a:schemeClr val="tx1"/>
                </a:solidFill>
                <a:latin typeface="Times" panose="02020603050405020304" pitchFamily="18" charset="0"/>
              </a:defRPr>
            </a:lvl3pPr>
            <a:lvl4pPr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lvl="2" algn="just">
              <a:spcBef>
                <a:spcPct val="10000"/>
              </a:spcBef>
            </a:pPr>
            <a:r>
              <a:rPr lang="en-US" altLang="en-US" sz="2533" b="1">
                <a:solidFill>
                  <a:srgbClr val="002060"/>
                </a:solidFill>
                <a:cs typeface="Times" panose="02020603050405020304" pitchFamily="18" charset="0"/>
              </a:rPr>
              <a:t>SNOOPING</a:t>
            </a:r>
          </a:p>
          <a:p>
            <a:pPr lvl="2" algn="just">
              <a:spcBef>
                <a:spcPct val="10000"/>
              </a:spcBef>
            </a:pPr>
            <a:r>
              <a:rPr lang="en-US" altLang="en-US" sz="2533">
                <a:solidFill>
                  <a:srgbClr val="002060"/>
                </a:solidFill>
                <a:cs typeface="Times" panose="02020603050405020304" pitchFamily="18" charset="0"/>
              </a:rPr>
              <a:t>Oscilloscope:</a:t>
            </a:r>
          </a:p>
          <a:p>
            <a:pPr lvl="2" algn="just">
              <a:spcBef>
                <a:spcPct val="10000"/>
              </a:spcBef>
            </a:pPr>
            <a:r>
              <a:rPr lang="en-US" altLang="en-US" sz="2500">
                <a:solidFill>
                  <a:srgbClr val="002060"/>
                </a:solidFill>
                <a:latin typeface="Times"/>
                <a:cs typeface="Times"/>
              </a:rPr>
              <a:t>An adversarial coil was placed between the transmitter and receiver and voltage across the coil was read with an oscilloscope. Voltages could then be interpreted by hand or Python to output a series of 1’s and 0’s representing Qi message.</a:t>
            </a: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00">
              <a:solidFill>
                <a:srgbClr val="002060"/>
              </a:solidFill>
              <a:cs typeface="Times" panose="02020603050405020304" pitchFamily="18" charset="0"/>
            </a:endParaRPr>
          </a:p>
          <a:p>
            <a:pPr lvl="2" algn="just">
              <a:spcBef>
                <a:spcPct val="10000"/>
              </a:spcBef>
            </a:pPr>
            <a:endParaRPr lang="en-US" altLang="en-US" sz="2533">
              <a:solidFill>
                <a:srgbClr val="002060"/>
              </a:solidFill>
              <a:cs typeface="Times" panose="02020603050405020304" pitchFamily="18" charset="0"/>
            </a:endParaRPr>
          </a:p>
          <a:p>
            <a:pPr lvl="2" algn="just">
              <a:spcBef>
                <a:spcPct val="10000"/>
              </a:spcBef>
            </a:pPr>
            <a:r>
              <a:rPr lang="en-US" altLang="en-US" sz="2533">
                <a:solidFill>
                  <a:srgbClr val="002060"/>
                </a:solidFill>
                <a:cs typeface="Times" panose="02020603050405020304" pitchFamily="18" charset="0"/>
              </a:rPr>
              <a:t>Qi Sniffer: </a:t>
            </a:r>
          </a:p>
          <a:p>
            <a:pPr lvl="2" algn="just">
              <a:spcBef>
                <a:spcPct val="10000"/>
              </a:spcBef>
            </a:pPr>
            <a:r>
              <a:rPr lang="en-US" altLang="en-US" sz="2500">
                <a:solidFill>
                  <a:srgbClr val="002060"/>
                </a:solidFill>
                <a:latin typeface="Times"/>
                <a:cs typeface="Times"/>
              </a:rPr>
              <a:t>$1000 device that automatically reads all Qi messages between a transmitter and receiver. Provided software allows raw data to be observed like Wireshark. Information is organized by the phase of the Qi messaging protocol the communication is currently in.</a:t>
            </a:r>
          </a:p>
          <a:p>
            <a:pPr lvl="2" algn="just">
              <a:spcBef>
                <a:spcPct val="10000"/>
              </a:spcBef>
            </a:pPr>
            <a:endParaRPr lang="en-US" altLang="en-US" sz="2533">
              <a:solidFill>
                <a:srgbClr val="002060"/>
              </a:solidFill>
              <a:cs typeface="Times" panose="02020603050405020304" pitchFamily="18" charset="0"/>
            </a:endParaRPr>
          </a:p>
          <a:p>
            <a:pPr lvl="2" algn="just">
              <a:spcBef>
                <a:spcPct val="10000"/>
              </a:spcBef>
            </a:pPr>
            <a:r>
              <a:rPr lang="en-US" altLang="en-US" sz="2533">
                <a:solidFill>
                  <a:srgbClr val="002060"/>
                </a:solidFill>
                <a:cs typeface="Times" panose="02020603050405020304" pitchFamily="18" charset="0"/>
              </a:rPr>
              <a:t>Fingerprinting and Analysis:</a:t>
            </a:r>
          </a:p>
          <a:p>
            <a:pPr lvl="2" algn="just">
              <a:spcBef>
                <a:spcPct val="10000"/>
              </a:spcBef>
            </a:pPr>
            <a:r>
              <a:rPr lang="en-US" altLang="en-US" sz="2533">
                <a:solidFill>
                  <a:srgbClr val="002060"/>
                </a:solidFill>
                <a:cs typeface="Times" panose="02020603050405020304" pitchFamily="18" charset="0"/>
              </a:rPr>
              <a:t>Python was used to interpret raw data using the Qi wireless power standard. This provides identifying information about the device. This information also allows for prediction about what software the phone is running to be made.</a:t>
            </a:r>
          </a:p>
          <a:p>
            <a:pPr lvl="2" algn="just">
              <a:spcBef>
                <a:spcPct val="10000"/>
              </a:spcBef>
            </a:pPr>
            <a:endParaRPr lang="en-US" altLang="en-US" sz="2533">
              <a:solidFill>
                <a:srgbClr val="002060"/>
              </a:solidFill>
              <a:cs typeface="Times" panose="02020603050405020304" pitchFamily="18" charset="0"/>
            </a:endParaRPr>
          </a:p>
          <a:p>
            <a:pPr lvl="2" algn="just">
              <a:spcBef>
                <a:spcPct val="10000"/>
              </a:spcBef>
            </a:pPr>
            <a:r>
              <a:rPr lang="en-US" altLang="en-US" sz="2533" b="1">
                <a:solidFill>
                  <a:srgbClr val="002060"/>
                </a:solidFill>
                <a:cs typeface="Times" panose="02020603050405020304" pitchFamily="18" charset="0"/>
              </a:rPr>
              <a:t>HIJACKING</a:t>
            </a:r>
          </a:p>
          <a:p>
            <a:pPr lvl="2" algn="just">
              <a:spcBef>
                <a:spcPct val="10000"/>
              </a:spcBef>
            </a:pPr>
            <a:r>
              <a:rPr lang="en-US" altLang="en-US" sz="2533">
                <a:solidFill>
                  <a:srgbClr val="002060"/>
                </a:solidFill>
                <a:cs typeface="Times" panose="02020603050405020304" pitchFamily="18" charset="0"/>
              </a:rPr>
              <a:t>Proof of Concept:</a:t>
            </a:r>
          </a:p>
          <a:p>
            <a:pPr lvl="2" algn="just">
              <a:spcBef>
                <a:spcPct val="10000"/>
              </a:spcBef>
            </a:pPr>
            <a:r>
              <a:rPr lang="en-US" altLang="en-US" sz="2533">
                <a:solidFill>
                  <a:srgbClr val="002060"/>
                </a:solidFill>
                <a:cs typeface="Times" panose="02020603050405020304" pitchFamily="18" charset="0"/>
              </a:rPr>
              <a:t>Initially, a standard wave was created using a waveform generator, and that waveform was sent across the adversarial coil. When read from the oscilloscope, a “0101” message was observed, indicating that the injected waveform was injected into the Qi message.</a:t>
            </a:r>
          </a:p>
          <a:p>
            <a:pPr lvl="2" algn="just">
              <a:spcBef>
                <a:spcPct val="10000"/>
              </a:spcBef>
            </a:pPr>
            <a:endParaRPr lang="en-US" altLang="en-US" sz="2533">
              <a:solidFill>
                <a:srgbClr val="002060"/>
              </a:solidFill>
              <a:cs typeface="Times" panose="02020603050405020304" pitchFamily="18" charset="0"/>
            </a:endParaRPr>
          </a:p>
          <a:p>
            <a:pPr lvl="2" algn="just">
              <a:spcBef>
                <a:spcPct val="10000"/>
              </a:spcBef>
            </a:pPr>
            <a:r>
              <a:rPr lang="en-US" altLang="en-US" sz="2533">
                <a:solidFill>
                  <a:srgbClr val="002060"/>
                </a:solidFill>
                <a:cs typeface="Times" panose="02020603050405020304" pitchFamily="18" charset="0"/>
              </a:rPr>
              <a:t>Malicious Injection:</a:t>
            </a:r>
          </a:p>
          <a:p>
            <a:pPr lvl="2" algn="just">
              <a:spcBef>
                <a:spcPct val="10000"/>
              </a:spcBef>
            </a:pPr>
            <a:r>
              <a:rPr lang="en-US" altLang="en-US" sz="2500" err="1">
                <a:solidFill>
                  <a:srgbClr val="002060"/>
                </a:solidFill>
                <a:latin typeface="Times"/>
                <a:cs typeface="Times"/>
              </a:rPr>
              <a:t>ChatGPT</a:t>
            </a:r>
            <a:r>
              <a:rPr lang="en-US" altLang="en-US" sz="2500">
                <a:solidFill>
                  <a:srgbClr val="002060"/>
                </a:solidFill>
                <a:latin typeface="Times"/>
                <a:cs typeface="Times"/>
              </a:rPr>
              <a:t> was used to generate a specific waveform representing a Qi message. The Qi encoding process was described to the AI and a Python code was generated that transforms it into a .csv file. The .csv is then placed on the waveform generator for the waveform to be sent across the adversarial coil.</a:t>
            </a:r>
          </a:p>
          <a:p>
            <a:pPr lvl="2" algn="just">
              <a:spcBef>
                <a:spcPct val="10000"/>
              </a:spcBef>
            </a:pPr>
            <a:endParaRPr lang="en-US" altLang="en-US" sz="2533">
              <a:solidFill>
                <a:srgbClr val="002060"/>
              </a:solidFill>
              <a:cs typeface="Times" panose="02020603050405020304" pitchFamily="18" charset="0"/>
            </a:endParaRPr>
          </a:p>
          <a:p>
            <a:pPr lvl="2" algn="just">
              <a:spcBef>
                <a:spcPct val="10000"/>
              </a:spcBef>
            </a:pPr>
            <a:r>
              <a:rPr lang="en-US" altLang="en-US" sz="2533" b="1">
                <a:solidFill>
                  <a:srgbClr val="002060"/>
                </a:solidFill>
                <a:cs typeface="Times" panose="02020603050405020304" pitchFamily="18" charset="0"/>
              </a:rPr>
              <a:t>DEFENSE</a:t>
            </a:r>
          </a:p>
          <a:p>
            <a:pPr lvl="2" algn="just" eaLnBrk="1" hangingPunct="1">
              <a:spcBef>
                <a:spcPct val="10000"/>
              </a:spcBef>
            </a:pPr>
            <a:r>
              <a:rPr lang="en-US" altLang="en-US" sz="2533">
                <a:solidFill>
                  <a:srgbClr val="002060"/>
                </a:solidFill>
                <a:cs typeface="Times" panose="02020603050405020304" pitchFamily="18" charset="0"/>
              </a:rPr>
              <a:t>Linear Feedback Shift Register Encryption (LSFR):</a:t>
            </a:r>
          </a:p>
          <a:p>
            <a:pPr lvl="2" algn="just" eaLnBrk="1" hangingPunct="1">
              <a:spcBef>
                <a:spcPct val="10000"/>
              </a:spcBef>
            </a:pPr>
            <a:r>
              <a:rPr lang="en-US" altLang="en-US" sz="2500">
                <a:solidFill>
                  <a:srgbClr val="002060"/>
                </a:solidFill>
                <a:latin typeface="Times"/>
                <a:cs typeface="Times"/>
              </a:rPr>
              <a:t>Encryption was identified as the best method to secure messages sent between the transmitter and receiver. Prevents both snooping and hijacking. LSFR was identified as a lightweight encryption speed that could ensure security while maintaining a sufficient speed to preserve power output. MATLAB was used to create a simulation that acts as a proof of concept for this encryption scheme.</a:t>
            </a:r>
          </a:p>
          <a:p>
            <a:pPr algn="just" eaLnBrk="1" hangingPunct="1">
              <a:spcBef>
                <a:spcPct val="10000"/>
              </a:spcBef>
            </a:pPr>
            <a:endParaRPr lang="en-US" altLang="en-US" sz="2533">
              <a:solidFill>
                <a:srgbClr val="002060"/>
              </a:solidFill>
              <a:cs typeface="Times" panose="02020603050405020304" pitchFamily="18" charset="0"/>
            </a:endParaRPr>
          </a:p>
          <a:p>
            <a:pPr algn="just" eaLnBrk="1" hangingPunct="1">
              <a:spcBef>
                <a:spcPct val="10000"/>
              </a:spcBef>
            </a:pPr>
            <a:endParaRPr lang="en-US" altLang="en-US" sz="2533">
              <a:solidFill>
                <a:srgbClr val="002060"/>
              </a:solidFill>
              <a:cs typeface="Times" panose="02020603050405020304" pitchFamily="18" charset="0"/>
            </a:endParaRPr>
          </a:p>
          <a:p>
            <a:pPr algn="just" eaLnBrk="1" hangingPunct="1">
              <a:spcBef>
                <a:spcPct val="10000"/>
              </a:spcBef>
            </a:pPr>
            <a:endParaRPr lang="en-US" altLang="en-US" sz="2533">
              <a:solidFill>
                <a:srgbClr val="002060"/>
              </a:solidFill>
              <a:cs typeface="Times" panose="02020603050405020304" pitchFamily="18" charset="0"/>
            </a:endParaRPr>
          </a:p>
        </p:txBody>
      </p:sp>
      <p:sp>
        <p:nvSpPr>
          <p:cNvPr id="1044" name="Rectangle 165">
            <a:extLst>
              <a:ext uri="{FF2B5EF4-FFF2-40B4-BE49-F238E27FC236}">
                <a16:creationId xmlns:a16="http://schemas.microsoft.com/office/drawing/2014/main" id="{4931CC51-0F13-433F-A8CF-B5CB0B96ABBF}"/>
              </a:ext>
            </a:extLst>
          </p:cNvPr>
          <p:cNvSpPr>
            <a:spLocks noChangeArrowheads="1"/>
          </p:cNvSpPr>
          <p:nvPr/>
        </p:nvSpPr>
        <p:spPr bwMode="auto">
          <a:xfrm>
            <a:off x="22656800" y="7518401"/>
            <a:ext cx="9448800" cy="363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75" tIns="43537" rIns="87075" bIns="43537" anchor="t">
            <a:spAutoFit/>
          </a:bodyPr>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spcBef>
                <a:spcPct val="10000"/>
              </a:spcBef>
            </a:pPr>
            <a:r>
              <a:rPr lang="en-US" altLang="en-US" sz="2533" b="1">
                <a:solidFill>
                  <a:srgbClr val="002060"/>
                </a:solidFill>
                <a:cs typeface="Times"/>
              </a:rPr>
              <a:t>SNOOPING:</a:t>
            </a:r>
          </a:p>
          <a:p>
            <a:pPr algn="just" eaLnBrk="1" hangingPunct="1">
              <a:spcBef>
                <a:spcPct val="10000"/>
              </a:spcBef>
            </a:pPr>
            <a:r>
              <a:rPr lang="en-US" altLang="en-US" sz="2533">
                <a:solidFill>
                  <a:srgbClr val="002060"/>
                </a:solidFill>
                <a:cs typeface="Times"/>
              </a:rPr>
              <a:t>This attack variation allows for the collection of key information from the communication between a device and a transmitter. Our team was able to determine the manufacturer, the charge status, a unique serial number, and plot the power the device was receiving over time. The results are consistent with our research. We expected devices to receive less power and for power inputs to be more consistent the closer they are to full battery. This was confirmed from 16 signatures taken from two devices on different operating systems.</a:t>
            </a:r>
          </a:p>
        </p:txBody>
      </p:sp>
      <p:sp>
        <p:nvSpPr>
          <p:cNvPr id="1046" name="Rectangle 175">
            <a:extLst>
              <a:ext uri="{FF2B5EF4-FFF2-40B4-BE49-F238E27FC236}">
                <a16:creationId xmlns:a16="http://schemas.microsoft.com/office/drawing/2014/main" id="{137C0B1D-870B-4E50-AED3-8124EC422325}"/>
              </a:ext>
            </a:extLst>
          </p:cNvPr>
          <p:cNvSpPr>
            <a:spLocks noChangeArrowheads="1"/>
          </p:cNvSpPr>
          <p:nvPr/>
        </p:nvSpPr>
        <p:spPr bwMode="auto">
          <a:xfrm>
            <a:off x="33555807" y="26360673"/>
            <a:ext cx="8661400" cy="246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75" tIns="43537" rIns="87075" bIns="43537" anchor="t">
            <a:spAutoFit/>
          </a:bodyPr>
          <a:lstStyle>
            <a:lvl1pPr defTabSz="652463">
              <a:defRPr sz="3200">
                <a:solidFill>
                  <a:schemeClr val="tx1"/>
                </a:solidFill>
                <a:latin typeface="Times" panose="02020603050405020304" pitchFamily="18" charset="0"/>
              </a:defRPr>
            </a:lvl1pPr>
            <a:lvl2pPr marL="742950" indent="-285750"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r>
              <a:rPr lang="en-US" sz="2667" i="1">
                <a:solidFill>
                  <a:srgbClr val="002060"/>
                </a:solidFill>
                <a:latin typeface="Times"/>
                <a:cs typeface="Times"/>
              </a:rPr>
              <a:t>The views expressed in this presentation are those of the authors and do not necessarily reflect the official policy or position of the United States Air Force Academy, the Air Force, the Department of Defense, or the U.S. Government.</a:t>
            </a:r>
            <a:endParaRPr lang="en-US" sz="2667">
              <a:solidFill>
                <a:srgbClr val="002060"/>
              </a:solidFill>
              <a:latin typeface="Times"/>
              <a:cs typeface="Times"/>
            </a:endParaRPr>
          </a:p>
          <a:p>
            <a:pPr>
              <a:spcAft>
                <a:spcPts val="2767"/>
              </a:spcAft>
            </a:pPr>
            <a:br>
              <a:rPr lang="en-US" altLang="en-US" sz="2400">
                <a:solidFill>
                  <a:srgbClr val="002060"/>
                </a:solidFill>
              </a:rPr>
            </a:br>
            <a:r>
              <a:rPr lang="en-US" altLang="en-US" sz="2400">
                <a:solidFill>
                  <a:srgbClr val="002060"/>
                </a:solidFill>
                <a:latin typeface="Times"/>
                <a:cs typeface="Times"/>
              </a:rPr>
              <a:t>	</a:t>
            </a:r>
            <a:endParaRPr lang="en-US" altLang="en-US" sz="2533">
              <a:solidFill>
                <a:srgbClr val="002060"/>
              </a:solidFill>
              <a:latin typeface="Times"/>
              <a:cs typeface="Times"/>
            </a:endParaRPr>
          </a:p>
        </p:txBody>
      </p:sp>
      <p:sp>
        <p:nvSpPr>
          <p:cNvPr id="1053" name="Rectangle 177">
            <a:extLst>
              <a:ext uri="{FF2B5EF4-FFF2-40B4-BE49-F238E27FC236}">
                <a16:creationId xmlns:a16="http://schemas.microsoft.com/office/drawing/2014/main" id="{C6EAAEBD-5EAB-44E1-BD2A-B911C01852E5}"/>
              </a:ext>
            </a:extLst>
          </p:cNvPr>
          <p:cNvSpPr>
            <a:spLocks noChangeArrowheads="1"/>
          </p:cNvSpPr>
          <p:nvPr/>
        </p:nvSpPr>
        <p:spPr bwMode="auto">
          <a:xfrm>
            <a:off x="33324800" y="7586133"/>
            <a:ext cx="8661400" cy="12639181"/>
          </a:xfrm>
          <a:prstGeom prst="rect">
            <a:avLst/>
          </a:prstGeom>
          <a:noFill/>
          <a:ln w="9525">
            <a:noFill/>
            <a:miter lim="800000"/>
            <a:headEnd/>
            <a:tailEnd/>
          </a:ln>
        </p:spPr>
        <p:txBody>
          <a:bodyPr lIns="87075" tIns="43537" rIns="87075" bIns="43537" anchor="t">
            <a:spAutoFit/>
          </a:bodyPr>
          <a:lstStyle/>
          <a:p>
            <a:pPr algn="just" defTabSz="869929">
              <a:spcBef>
                <a:spcPct val="20000"/>
              </a:spcBef>
              <a:defRPr/>
            </a:pPr>
            <a:r>
              <a:rPr lang="en-US" sz="2533">
                <a:solidFill>
                  <a:srgbClr val="002060"/>
                </a:solidFill>
                <a:latin typeface="Times"/>
                <a:cs typeface="Times"/>
              </a:rPr>
              <a:t>Based on our experience to date conducting the final project, the following observations can be made:</a:t>
            </a:r>
          </a:p>
          <a:p>
            <a:pPr algn="just" defTabSz="869929">
              <a:spcBef>
                <a:spcPct val="20000"/>
              </a:spcBef>
              <a:defRPr/>
            </a:pPr>
            <a:endParaRPr lang="en-US" sz="2533">
              <a:solidFill>
                <a:srgbClr val="002060"/>
              </a:solidFill>
              <a:latin typeface="Times"/>
              <a:cs typeface="Times"/>
            </a:endParaRPr>
          </a:p>
          <a:p>
            <a:pPr marL="609585" indent="-609585" algn="just" defTabSz="869929">
              <a:spcBef>
                <a:spcPct val="20000"/>
              </a:spcBef>
              <a:buFont typeface="+mj-lt"/>
              <a:buAutoNum type="arabicPeriod"/>
              <a:defRPr/>
            </a:pPr>
            <a:r>
              <a:rPr lang="en-US" sz="2533">
                <a:solidFill>
                  <a:srgbClr val="002060"/>
                </a:solidFill>
                <a:latin typeface="Times"/>
                <a:cs typeface="Times"/>
              </a:rPr>
              <a:t>The Qi protocol is vulnerable to being used as a method of collecting intelligence.</a:t>
            </a:r>
          </a:p>
          <a:p>
            <a:pPr marL="609585" indent="-609585" algn="just" defTabSz="869929">
              <a:spcBef>
                <a:spcPct val="20000"/>
              </a:spcBef>
              <a:buAutoNum type="arabicPeriod"/>
              <a:defRPr/>
            </a:pPr>
            <a:r>
              <a:rPr lang="en-US" sz="2533">
                <a:solidFill>
                  <a:srgbClr val="002060"/>
                </a:solidFill>
                <a:latin typeface="Times"/>
                <a:cs typeface="Times"/>
              </a:rPr>
              <a:t>Devices on a wireless charger can be vulnerable to hijacking and snooping attacks, as demonstrated through re-creating prior research. </a:t>
            </a:r>
          </a:p>
          <a:p>
            <a:pPr marL="609585" indent="-609585" algn="just" defTabSz="869929">
              <a:spcBef>
                <a:spcPct val="20000"/>
              </a:spcBef>
              <a:buFontTx/>
              <a:buAutoNum type="arabicPeriod"/>
              <a:defRPr/>
            </a:pPr>
            <a:r>
              <a:rPr lang="en-US" sz="2533">
                <a:solidFill>
                  <a:srgbClr val="002060"/>
                </a:solidFill>
                <a:latin typeface="Times"/>
                <a:cs typeface="Times"/>
              </a:rPr>
              <a:t>One way to prevent attacks while retaining speed is to use a lightweight encryption method such as LSFR</a:t>
            </a:r>
          </a:p>
          <a:p>
            <a:pPr marL="609585" indent="-609585" algn="just" defTabSz="869929">
              <a:spcBef>
                <a:spcPct val="20000"/>
              </a:spcBef>
              <a:buFont typeface="+mj-lt"/>
              <a:buAutoNum type="arabicPeriod"/>
              <a:defRPr/>
            </a:pPr>
            <a:r>
              <a:rPr lang="en-US" sz="2533">
                <a:solidFill>
                  <a:srgbClr val="002060"/>
                </a:solidFill>
                <a:latin typeface="Times"/>
                <a:cs typeface="Times"/>
              </a:rPr>
              <a:t>While software predictions can be made, they will not always be accurate. University of Tennessee research achieved 94% accuracy.</a:t>
            </a:r>
          </a:p>
          <a:p>
            <a:pPr marL="609585" indent="-609585" algn="just" defTabSz="869929">
              <a:spcBef>
                <a:spcPct val="20000"/>
              </a:spcBef>
              <a:buFont typeface="+mj-lt"/>
              <a:buAutoNum type="arabicPeriod"/>
              <a:defRPr/>
            </a:pPr>
            <a:r>
              <a:rPr lang="en-US" sz="2533">
                <a:solidFill>
                  <a:srgbClr val="002060"/>
                </a:solidFill>
                <a:latin typeface="Times"/>
                <a:cs typeface="Times"/>
              </a:rPr>
              <a:t>Our injection method may not always perform as intended for the Qi communication due to limitations in the waveform generator. Qi communications are faster than the waveform generator can inject.</a:t>
            </a:r>
          </a:p>
          <a:p>
            <a:pPr algn="just" defTabSz="869929">
              <a:spcBef>
                <a:spcPct val="20000"/>
              </a:spcBef>
              <a:defRPr/>
            </a:pPr>
            <a:endParaRPr lang="en-US" sz="2533">
              <a:solidFill>
                <a:srgbClr val="002060"/>
              </a:solidFill>
              <a:latin typeface="Times"/>
              <a:cs typeface="Times"/>
            </a:endParaRPr>
          </a:p>
          <a:p>
            <a:pPr marL="609585" indent="-609585" algn="just" defTabSz="869929">
              <a:spcBef>
                <a:spcPct val="20000"/>
              </a:spcBef>
              <a:buFont typeface="Times"/>
              <a:buAutoNum type="arabicPeriod"/>
              <a:defRPr/>
            </a:pPr>
            <a:endParaRPr lang="en-US" sz="2533">
              <a:solidFill>
                <a:srgbClr val="002060"/>
              </a:solidFill>
              <a:latin typeface="Times" pitchFamily="1" charset="0"/>
              <a:cs typeface="Times"/>
            </a:endParaRPr>
          </a:p>
          <a:p>
            <a:pPr marL="609585" indent="-609585" algn="just" defTabSz="869929">
              <a:spcBef>
                <a:spcPct val="20000"/>
              </a:spcBef>
              <a:defRPr/>
            </a:pPr>
            <a:endParaRPr lang="en-US" sz="2533">
              <a:solidFill>
                <a:srgbClr val="002060"/>
              </a:solidFill>
              <a:latin typeface="Times" pitchFamily="1" charset="0"/>
              <a:cs typeface="Times"/>
            </a:endParaRPr>
          </a:p>
          <a:p>
            <a:pPr marL="609585" indent="-609585" algn="just" defTabSz="869929">
              <a:spcBef>
                <a:spcPct val="20000"/>
              </a:spcBef>
              <a:defRPr/>
            </a:pPr>
            <a:r>
              <a:rPr lang="en-US" sz="2533" b="1" i="1">
                <a:solidFill>
                  <a:srgbClr val="002060"/>
                </a:solidFill>
                <a:latin typeface="Times"/>
                <a:cs typeface="Times"/>
              </a:rPr>
              <a:t>Future Plans</a:t>
            </a:r>
          </a:p>
          <a:p>
            <a:pPr marL="609585" indent="-609585" algn="just" defTabSz="869929">
              <a:spcBef>
                <a:spcPct val="20000"/>
              </a:spcBef>
              <a:defRPr/>
            </a:pPr>
            <a:endParaRPr lang="en-US" sz="2533">
              <a:solidFill>
                <a:srgbClr val="002060"/>
              </a:solidFill>
              <a:latin typeface="Times" pitchFamily="1" charset="0"/>
              <a:cs typeface="Times"/>
            </a:endParaRPr>
          </a:p>
          <a:p>
            <a:pPr algn="just" defTabSz="869929">
              <a:spcBef>
                <a:spcPts val="0"/>
              </a:spcBef>
              <a:defRPr/>
            </a:pPr>
            <a:r>
              <a:rPr lang="en-US" sz="2533">
                <a:solidFill>
                  <a:srgbClr val="002060"/>
                </a:solidFill>
                <a:latin typeface="Times"/>
                <a:cs typeface="Times"/>
              </a:rPr>
              <a:t>Based on the final project experience this year, the following is planned for further research on this topic:</a:t>
            </a:r>
          </a:p>
          <a:p>
            <a:pPr algn="just" defTabSz="869929">
              <a:spcBef>
                <a:spcPts val="0"/>
              </a:spcBef>
              <a:defRPr/>
            </a:pPr>
            <a:endParaRPr lang="en-US" sz="2533">
              <a:solidFill>
                <a:srgbClr val="002060"/>
              </a:solidFill>
              <a:latin typeface="Times" pitchFamily="1" charset="0"/>
              <a:cs typeface="Times"/>
            </a:endParaRPr>
          </a:p>
          <a:p>
            <a:pPr marL="609585" indent="-609585" algn="just" defTabSz="869929">
              <a:spcBef>
                <a:spcPts val="0"/>
              </a:spcBef>
              <a:buAutoNum type="arabicPeriod"/>
              <a:defRPr/>
            </a:pPr>
            <a:r>
              <a:rPr lang="en-US" sz="2533">
                <a:solidFill>
                  <a:srgbClr val="002060"/>
                </a:solidFill>
                <a:latin typeface="Times"/>
                <a:cs typeface="Times"/>
              </a:rPr>
              <a:t>Creating a more accurate method of predicting what software is running on the device. </a:t>
            </a:r>
          </a:p>
          <a:p>
            <a:pPr marL="609585" indent="-609585" algn="just" defTabSz="869929">
              <a:spcBef>
                <a:spcPts val="0"/>
              </a:spcBef>
              <a:buFont typeface="+mj-lt"/>
              <a:buAutoNum type="arabicPeriod"/>
              <a:defRPr/>
            </a:pPr>
            <a:r>
              <a:rPr lang="en-US" sz="2533">
                <a:solidFill>
                  <a:srgbClr val="002060"/>
                </a:solidFill>
                <a:latin typeface="Times"/>
                <a:cs typeface="Times"/>
              </a:rPr>
              <a:t>Expand established vulnerabilities to similar WPT technologies such as Bluetooth, lasers, optics, RFID, and </a:t>
            </a:r>
            <a:r>
              <a:rPr lang="en-US" sz="2533" err="1">
                <a:solidFill>
                  <a:srgbClr val="002060"/>
                </a:solidFill>
                <a:latin typeface="Times"/>
                <a:cs typeface="Times"/>
              </a:rPr>
              <a:t>LiFi</a:t>
            </a:r>
            <a:r>
              <a:rPr lang="en-US" sz="2533">
                <a:solidFill>
                  <a:srgbClr val="002060"/>
                </a:solidFill>
                <a:latin typeface="Times"/>
                <a:cs typeface="Times"/>
              </a:rPr>
              <a:t>.</a:t>
            </a:r>
          </a:p>
        </p:txBody>
      </p:sp>
      <p:sp>
        <p:nvSpPr>
          <p:cNvPr id="1048" name="Text Box 208">
            <a:extLst>
              <a:ext uri="{FF2B5EF4-FFF2-40B4-BE49-F238E27FC236}">
                <a16:creationId xmlns:a16="http://schemas.microsoft.com/office/drawing/2014/main" id="{04E08770-0F8F-4F29-A488-94498CBC23F3}"/>
              </a:ext>
            </a:extLst>
          </p:cNvPr>
          <p:cNvSpPr txBox="1">
            <a:spLocks noChangeArrowheads="1"/>
          </p:cNvSpPr>
          <p:nvPr/>
        </p:nvSpPr>
        <p:spPr bwMode="auto">
          <a:xfrm>
            <a:off x="1932799" y="28547954"/>
            <a:ext cx="7924800" cy="7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97" tIns="79497" rIns="79497" bIns="79497" anchor="t">
            <a:spAutoFit/>
          </a:bodyPr>
          <a:lstStyle>
            <a:lvl1pPr defTabSz="596900">
              <a:defRPr sz="3200">
                <a:solidFill>
                  <a:schemeClr val="tx1"/>
                </a:solidFill>
                <a:latin typeface="Times" panose="02020603050405020304" pitchFamily="18" charset="0"/>
              </a:defRPr>
            </a:lvl1pPr>
            <a:lvl2pPr marL="742950" indent="-285750" defTabSz="596900">
              <a:defRPr sz="3200">
                <a:solidFill>
                  <a:schemeClr val="tx1"/>
                </a:solidFill>
                <a:latin typeface="Times" panose="02020603050405020304" pitchFamily="18" charset="0"/>
              </a:defRPr>
            </a:lvl2pPr>
            <a:lvl3pPr marL="1143000" indent="-228600" defTabSz="596900">
              <a:defRPr sz="3200">
                <a:solidFill>
                  <a:schemeClr val="tx1"/>
                </a:solidFill>
                <a:latin typeface="Times" panose="02020603050405020304" pitchFamily="18" charset="0"/>
              </a:defRPr>
            </a:lvl3pPr>
            <a:lvl4pPr marL="1600200" indent="-228600" defTabSz="596900">
              <a:defRPr sz="3200">
                <a:solidFill>
                  <a:schemeClr val="tx1"/>
                </a:solidFill>
                <a:latin typeface="Times" panose="02020603050405020304" pitchFamily="18" charset="0"/>
              </a:defRPr>
            </a:lvl4pPr>
            <a:lvl5pPr marL="2057400" indent="-228600" defTabSz="596900">
              <a:defRPr sz="3200">
                <a:solidFill>
                  <a:schemeClr val="tx1"/>
                </a:solidFill>
                <a:latin typeface="Times" panose="02020603050405020304" pitchFamily="18" charset="0"/>
              </a:defRPr>
            </a:lvl5pPr>
            <a:lvl6pPr marL="2514600" indent="-228600" defTabSz="596900"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596900"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596900"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596900"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r>
              <a:rPr lang="en-US" altLang="en-US" sz="2400" b="1">
                <a:solidFill>
                  <a:srgbClr val="002060"/>
                </a:solidFill>
                <a:latin typeface="Arial"/>
                <a:cs typeface="Arial"/>
              </a:rPr>
              <a:t>Fig. 2.</a:t>
            </a:r>
            <a:r>
              <a:rPr lang="en-US" altLang="en-US" sz="1733">
                <a:solidFill>
                  <a:srgbClr val="002060"/>
                </a:solidFill>
                <a:latin typeface="Arial"/>
                <a:cs typeface="Arial"/>
              </a:rPr>
              <a:t> The Department of Defense (DoD) works closely with the NRO with all matters relating to intelligence gathering.</a:t>
            </a:r>
            <a:endParaRPr lang="en-US" altLang="en-US" sz="1867">
              <a:solidFill>
                <a:srgbClr val="002060"/>
              </a:solidFill>
              <a:latin typeface="Arial"/>
              <a:cs typeface="Arial"/>
            </a:endParaRPr>
          </a:p>
        </p:txBody>
      </p:sp>
      <p:pic>
        <p:nvPicPr>
          <p:cNvPr id="1050" name="Picture 33" descr="ACCRColor6May08.tif">
            <a:extLst>
              <a:ext uri="{FF2B5EF4-FFF2-40B4-BE49-F238E27FC236}">
                <a16:creationId xmlns:a16="http://schemas.microsoft.com/office/drawing/2014/main" id="{83E33429-7D44-4DBE-AB4C-6E48CCA94C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85600" y="2010872"/>
            <a:ext cx="6705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1" name="Rectangle 165">
            <a:extLst>
              <a:ext uri="{FF2B5EF4-FFF2-40B4-BE49-F238E27FC236}">
                <a16:creationId xmlns:a16="http://schemas.microsoft.com/office/drawing/2014/main" id="{7BF3F159-6587-4E76-910F-D82A53A3EFBA}"/>
              </a:ext>
            </a:extLst>
          </p:cNvPr>
          <p:cNvSpPr>
            <a:spLocks noChangeArrowheads="1"/>
          </p:cNvSpPr>
          <p:nvPr/>
        </p:nvSpPr>
        <p:spPr bwMode="auto">
          <a:xfrm>
            <a:off x="22606000" y="17590799"/>
            <a:ext cx="9448800" cy="368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75" tIns="43537" rIns="87075" bIns="43537" anchor="t">
            <a:spAutoFit/>
          </a:bodyPr>
          <a:lstStyle>
            <a:lvl1pPr defTabSz="652463">
              <a:defRPr sz="3200">
                <a:solidFill>
                  <a:schemeClr val="tx1"/>
                </a:solidFill>
                <a:latin typeface="Times" panose="02020603050405020304" pitchFamily="18" charset="0"/>
              </a:defRPr>
            </a:lvl1pPr>
            <a:lvl2pPr defTabSz="652463">
              <a:defRPr sz="3200">
                <a:solidFill>
                  <a:schemeClr val="tx1"/>
                </a:solidFill>
                <a:latin typeface="Times" panose="02020603050405020304" pitchFamily="18" charset="0"/>
              </a:defRPr>
            </a:lvl2pPr>
            <a:lvl3pPr marL="1143000" indent="-228600" defTabSz="652463">
              <a:defRPr sz="3200">
                <a:solidFill>
                  <a:schemeClr val="tx1"/>
                </a:solidFill>
                <a:latin typeface="Times" panose="02020603050405020304" pitchFamily="18" charset="0"/>
              </a:defRPr>
            </a:lvl3pPr>
            <a:lvl4pPr marL="1600200" indent="-228600" defTabSz="652463">
              <a:defRPr sz="3200">
                <a:solidFill>
                  <a:schemeClr val="tx1"/>
                </a:solidFill>
                <a:latin typeface="Times" panose="02020603050405020304" pitchFamily="18" charset="0"/>
              </a:defRPr>
            </a:lvl4pPr>
            <a:lvl5pPr marL="2057400" indent="-228600" defTabSz="652463">
              <a:defRPr sz="3200">
                <a:solidFill>
                  <a:schemeClr val="tx1"/>
                </a:solidFill>
                <a:latin typeface="Times" panose="02020603050405020304" pitchFamily="18" charset="0"/>
              </a:defRPr>
            </a:lvl5pPr>
            <a:lvl6pPr marL="2514600" indent="-228600" defTabSz="652463"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652463"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652463"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652463"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spcBef>
                <a:spcPct val="10000"/>
              </a:spcBef>
            </a:pPr>
            <a:r>
              <a:rPr lang="en-US" altLang="en-US" sz="2533" b="1">
                <a:solidFill>
                  <a:srgbClr val="002060"/>
                </a:solidFill>
                <a:cs typeface="Times"/>
              </a:rPr>
              <a:t>HIJACKING:</a:t>
            </a:r>
          </a:p>
          <a:p>
            <a:pPr algn="just" eaLnBrk="1" hangingPunct="1">
              <a:spcBef>
                <a:spcPct val="10000"/>
              </a:spcBef>
            </a:pPr>
            <a:r>
              <a:rPr lang="en-US" altLang="en-US" sz="2500">
                <a:solidFill>
                  <a:srgbClr val="002060"/>
                </a:solidFill>
                <a:latin typeface="Times"/>
                <a:cs typeface="Times"/>
              </a:rPr>
              <a:t>Successful injection of Qi Packets have been observed using both the oscilloscope and the Qi sniffer. Our Python code allows for the generation of a random message preamble to inject the message at random intervals. It also allows for the input of a Qi message in hexadecimal format that can be translated to voltage over time to be read by a device.</a:t>
            </a:r>
          </a:p>
          <a:p>
            <a:pPr algn="just" eaLnBrk="1" hangingPunct="1">
              <a:spcBef>
                <a:spcPct val="10000"/>
              </a:spcBef>
            </a:pPr>
            <a:endParaRPr lang="en-US" altLang="en-US" sz="2533">
              <a:solidFill>
                <a:srgbClr val="002060"/>
              </a:solidFill>
              <a:cs typeface="Times"/>
            </a:endParaRPr>
          </a:p>
          <a:p>
            <a:pPr algn="just" eaLnBrk="1" hangingPunct="1">
              <a:spcBef>
                <a:spcPct val="10000"/>
              </a:spcBef>
            </a:pPr>
            <a:endParaRPr lang="en-US" altLang="en-US" sz="2533">
              <a:solidFill>
                <a:srgbClr val="002060"/>
              </a:solidFill>
              <a:cs typeface="Times"/>
            </a:endParaRPr>
          </a:p>
        </p:txBody>
      </p:sp>
      <p:sp>
        <p:nvSpPr>
          <p:cNvPr id="35" name="Text Box 218">
            <a:extLst>
              <a:ext uri="{FF2B5EF4-FFF2-40B4-BE49-F238E27FC236}">
                <a16:creationId xmlns:a16="http://schemas.microsoft.com/office/drawing/2014/main" id="{34DF96DA-33B7-03FB-393C-7EA9E6537E45}"/>
              </a:ext>
            </a:extLst>
          </p:cNvPr>
          <p:cNvSpPr txBox="1">
            <a:spLocks noChangeArrowheads="1"/>
          </p:cNvSpPr>
          <p:nvPr/>
        </p:nvSpPr>
        <p:spPr bwMode="auto">
          <a:xfrm>
            <a:off x="23550034" y="15650460"/>
            <a:ext cx="7924800" cy="106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97" tIns="79497" rIns="79497" bIns="79497" anchor="t">
            <a:spAutoFit/>
          </a:bodyPr>
          <a:lstStyle>
            <a:lvl1pPr defTabSz="596900">
              <a:defRPr sz="3200">
                <a:solidFill>
                  <a:schemeClr val="tx1"/>
                </a:solidFill>
                <a:latin typeface="Times" panose="02020603050405020304" pitchFamily="18" charset="0"/>
              </a:defRPr>
            </a:lvl1pPr>
            <a:lvl2pPr marL="742950" indent="-285750" defTabSz="596900">
              <a:defRPr sz="3200">
                <a:solidFill>
                  <a:schemeClr val="tx1"/>
                </a:solidFill>
                <a:latin typeface="Times" panose="02020603050405020304" pitchFamily="18" charset="0"/>
              </a:defRPr>
            </a:lvl2pPr>
            <a:lvl3pPr marL="1143000" indent="-228600" defTabSz="596900">
              <a:defRPr sz="3200">
                <a:solidFill>
                  <a:schemeClr val="tx1"/>
                </a:solidFill>
                <a:latin typeface="Times" panose="02020603050405020304" pitchFamily="18" charset="0"/>
              </a:defRPr>
            </a:lvl3pPr>
            <a:lvl4pPr marL="1600200" indent="-228600" defTabSz="596900">
              <a:defRPr sz="3200">
                <a:solidFill>
                  <a:schemeClr val="tx1"/>
                </a:solidFill>
                <a:latin typeface="Times" panose="02020603050405020304" pitchFamily="18" charset="0"/>
              </a:defRPr>
            </a:lvl4pPr>
            <a:lvl5pPr marL="2057400" indent="-228600" defTabSz="596900">
              <a:defRPr sz="3200">
                <a:solidFill>
                  <a:schemeClr val="tx1"/>
                </a:solidFill>
                <a:latin typeface="Times" panose="02020603050405020304" pitchFamily="18" charset="0"/>
              </a:defRPr>
            </a:lvl5pPr>
            <a:lvl6pPr marL="2514600" indent="-228600" defTabSz="596900"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596900"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596900"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596900"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r>
              <a:rPr lang="en-US" altLang="en-US" sz="2400" b="1">
                <a:solidFill>
                  <a:srgbClr val="002060"/>
                </a:solidFill>
                <a:latin typeface="Arial"/>
                <a:cs typeface="Arial"/>
              </a:rPr>
              <a:t>Fig. 4.</a:t>
            </a:r>
            <a:r>
              <a:rPr lang="en-US" altLang="en-US" sz="1733">
                <a:solidFill>
                  <a:srgbClr val="002060"/>
                </a:solidFill>
                <a:latin typeface="Arial"/>
                <a:cs typeface="Arial"/>
              </a:rPr>
              <a:t> This graph represents an iPhone 14 at full battery. It shows the manufacturer and serial number collected via the Qi sniffer and the power it received over a 30 second period. </a:t>
            </a:r>
            <a:endParaRPr lang="en-US" altLang="en-US" sz="1733">
              <a:solidFill>
                <a:srgbClr val="002060"/>
              </a:solidFill>
              <a:latin typeface="Arial" panose="020B0604020202020204" pitchFamily="34" charset="0"/>
              <a:cs typeface="Arial"/>
            </a:endParaRPr>
          </a:p>
        </p:txBody>
      </p:sp>
      <p:sp>
        <p:nvSpPr>
          <p:cNvPr id="36" name="Text Box 218">
            <a:extLst>
              <a:ext uri="{FF2B5EF4-FFF2-40B4-BE49-F238E27FC236}">
                <a16:creationId xmlns:a16="http://schemas.microsoft.com/office/drawing/2014/main" id="{B87738D3-2CB6-D331-7890-CC1135BDFAB9}"/>
              </a:ext>
            </a:extLst>
          </p:cNvPr>
          <p:cNvSpPr txBox="1">
            <a:spLocks noChangeArrowheads="1"/>
          </p:cNvSpPr>
          <p:nvPr/>
        </p:nvSpPr>
        <p:spPr bwMode="auto">
          <a:xfrm>
            <a:off x="23310017" y="27116492"/>
            <a:ext cx="7924800" cy="105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97" tIns="79497" rIns="79497" bIns="79497" anchor="t">
            <a:spAutoFit/>
          </a:bodyPr>
          <a:lstStyle>
            <a:lvl1pPr defTabSz="596900">
              <a:defRPr sz="3200">
                <a:solidFill>
                  <a:schemeClr val="tx1"/>
                </a:solidFill>
                <a:latin typeface="Times" panose="02020603050405020304" pitchFamily="18" charset="0"/>
              </a:defRPr>
            </a:lvl1pPr>
            <a:lvl2pPr marL="742950" indent="-285750" defTabSz="596900">
              <a:defRPr sz="3200">
                <a:solidFill>
                  <a:schemeClr val="tx1"/>
                </a:solidFill>
                <a:latin typeface="Times" panose="02020603050405020304" pitchFamily="18" charset="0"/>
              </a:defRPr>
            </a:lvl2pPr>
            <a:lvl3pPr marL="1143000" indent="-228600" defTabSz="596900">
              <a:defRPr sz="3200">
                <a:solidFill>
                  <a:schemeClr val="tx1"/>
                </a:solidFill>
                <a:latin typeface="Times" panose="02020603050405020304" pitchFamily="18" charset="0"/>
              </a:defRPr>
            </a:lvl3pPr>
            <a:lvl4pPr marL="1600200" indent="-228600" defTabSz="596900">
              <a:defRPr sz="3200">
                <a:solidFill>
                  <a:schemeClr val="tx1"/>
                </a:solidFill>
                <a:latin typeface="Times" panose="02020603050405020304" pitchFamily="18" charset="0"/>
              </a:defRPr>
            </a:lvl4pPr>
            <a:lvl5pPr marL="2057400" indent="-228600" defTabSz="596900">
              <a:defRPr sz="3200">
                <a:solidFill>
                  <a:schemeClr val="tx1"/>
                </a:solidFill>
                <a:latin typeface="Times" panose="02020603050405020304" pitchFamily="18" charset="0"/>
              </a:defRPr>
            </a:lvl5pPr>
            <a:lvl6pPr marL="2514600" indent="-228600" defTabSz="596900" eaLnBrk="0" fontAlgn="base" hangingPunct="0">
              <a:spcBef>
                <a:spcPct val="0"/>
              </a:spcBef>
              <a:spcAft>
                <a:spcPct val="0"/>
              </a:spcAft>
              <a:defRPr sz="3200">
                <a:solidFill>
                  <a:schemeClr val="tx1"/>
                </a:solidFill>
                <a:latin typeface="Times" panose="02020603050405020304" pitchFamily="18" charset="0"/>
              </a:defRPr>
            </a:lvl6pPr>
            <a:lvl7pPr marL="2971800" indent="-228600" defTabSz="596900" eaLnBrk="0" fontAlgn="base" hangingPunct="0">
              <a:spcBef>
                <a:spcPct val="0"/>
              </a:spcBef>
              <a:spcAft>
                <a:spcPct val="0"/>
              </a:spcAft>
              <a:defRPr sz="3200">
                <a:solidFill>
                  <a:schemeClr val="tx1"/>
                </a:solidFill>
                <a:latin typeface="Times" panose="02020603050405020304" pitchFamily="18" charset="0"/>
              </a:defRPr>
            </a:lvl7pPr>
            <a:lvl8pPr marL="3429000" indent="-228600" defTabSz="596900" eaLnBrk="0" fontAlgn="base" hangingPunct="0">
              <a:spcBef>
                <a:spcPct val="0"/>
              </a:spcBef>
              <a:spcAft>
                <a:spcPct val="0"/>
              </a:spcAft>
              <a:defRPr sz="3200">
                <a:solidFill>
                  <a:schemeClr val="tx1"/>
                </a:solidFill>
                <a:latin typeface="Times" panose="02020603050405020304" pitchFamily="18" charset="0"/>
              </a:defRPr>
            </a:lvl8pPr>
            <a:lvl9pPr marL="3886200" indent="-228600" defTabSz="596900" eaLnBrk="0" fontAlgn="base" hangingPunct="0">
              <a:spcBef>
                <a:spcPct val="0"/>
              </a:spcBef>
              <a:spcAft>
                <a:spcPct val="0"/>
              </a:spcAft>
              <a:defRPr sz="3200">
                <a:solidFill>
                  <a:schemeClr val="tx1"/>
                </a:solidFill>
                <a:latin typeface="Times" panose="02020603050405020304" pitchFamily="18" charset="0"/>
              </a:defRPr>
            </a:lvl9pPr>
          </a:lstStyle>
          <a:p>
            <a:pPr algn="just" eaLnBrk="1" hangingPunct="1"/>
            <a:r>
              <a:rPr lang="en-US" altLang="en-US" sz="2400" b="1">
                <a:solidFill>
                  <a:srgbClr val="002060"/>
                </a:solidFill>
                <a:latin typeface="Arial"/>
                <a:cs typeface="Arial"/>
              </a:rPr>
              <a:t>Fig. 5.</a:t>
            </a:r>
            <a:r>
              <a:rPr lang="en-US" altLang="en-US" sz="1700" b="1">
                <a:solidFill>
                  <a:srgbClr val="002060"/>
                </a:solidFill>
                <a:latin typeface="Arial"/>
                <a:cs typeface="Arial"/>
              </a:rPr>
              <a:t> </a:t>
            </a:r>
            <a:r>
              <a:rPr lang="en-US" altLang="en-US" sz="1700">
                <a:solidFill>
                  <a:srgbClr val="002060"/>
                </a:solidFill>
                <a:latin typeface="Arial"/>
                <a:cs typeface="Arial"/>
              </a:rPr>
              <a:t>A waveform generated by the Python code. It represents a control error packet of negative value. This malicious message means that the phone is requesting a decrease of the Primary Cell (coil) current from the transmitter.</a:t>
            </a:r>
            <a:endParaRPr lang="en-US" altLang="en-US" sz="1700">
              <a:solidFill>
                <a:srgbClr val="002060"/>
              </a:solidFill>
              <a:latin typeface="Arial" panose="020B0604020202020204" pitchFamily="34" charset="0"/>
              <a:cs typeface="Arial"/>
            </a:endParaRPr>
          </a:p>
        </p:txBody>
      </p:sp>
      <p:pic>
        <p:nvPicPr>
          <p:cNvPr id="7" name="Picture 2">
            <a:extLst>
              <a:ext uri="{FF2B5EF4-FFF2-40B4-BE49-F238E27FC236}">
                <a16:creationId xmlns:a16="http://schemas.microsoft.com/office/drawing/2014/main" id="{B6E32009-DFA0-E631-BB1F-030BFB38E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00" y="15093792"/>
            <a:ext cx="5763161" cy="23244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line chart&#10;&#10;Description automatically generated">
            <a:extLst>
              <a:ext uri="{FF2B5EF4-FFF2-40B4-BE49-F238E27FC236}">
                <a16:creationId xmlns:a16="http://schemas.microsoft.com/office/drawing/2014/main" id="{C7ACCCF5-B37D-2C37-0E40-F59C7A3B8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302" y="11498819"/>
            <a:ext cx="5300133" cy="4013557"/>
          </a:xfrm>
          <a:prstGeom prst="rect">
            <a:avLst/>
          </a:prstGeom>
        </p:spPr>
      </p:pic>
      <p:pic>
        <p:nvPicPr>
          <p:cNvPr id="2" name="Picture 2" descr="Air Force Academy Football on 2-year probation">
            <a:extLst>
              <a:ext uri="{FF2B5EF4-FFF2-40B4-BE49-F238E27FC236}">
                <a16:creationId xmlns:a16="http://schemas.microsoft.com/office/drawing/2014/main" id="{ECD2567D-457D-0940-EA69-CF1F2AC90E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161" y="2044509"/>
            <a:ext cx="5921839" cy="3331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18">
            <a:extLst>
              <a:ext uri="{FF2B5EF4-FFF2-40B4-BE49-F238E27FC236}">
                <a16:creationId xmlns:a16="http://schemas.microsoft.com/office/drawing/2014/main" id="{F3C15A51-B973-6A57-F8B0-0D64ED7B113F}"/>
              </a:ext>
            </a:extLst>
          </p:cNvPr>
          <p:cNvSpPr txBox="1">
            <a:spLocks noChangeArrowheads="1"/>
          </p:cNvSpPr>
          <p:nvPr/>
        </p:nvSpPr>
        <p:spPr bwMode="auto">
          <a:xfrm>
            <a:off x="12806905" y="14029891"/>
            <a:ext cx="7924800" cy="7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97" tIns="79497" rIns="79497" bIns="79497" anchor="t">
            <a:spAutoFit/>
          </a:bodyPr>
          <a:lstStyle>
            <a:defPPr>
              <a:defRPr lang="en-US"/>
            </a:defPPr>
            <a:lvl1pPr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1pPr>
            <a:lvl2pPr marL="64008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2pPr>
            <a:lvl3pPr marL="128016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3pPr>
            <a:lvl4pPr marL="192024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4pPr>
            <a:lvl5pPr marL="2560320" algn="l" rtl="0" eaLnBrk="0" fontAlgn="base" hangingPunct="0">
              <a:spcBef>
                <a:spcPct val="0"/>
              </a:spcBef>
              <a:spcAft>
                <a:spcPct val="0"/>
              </a:spcAft>
              <a:defRPr sz="4480" kern="1200">
                <a:solidFill>
                  <a:schemeClr val="tx1"/>
                </a:solidFill>
                <a:latin typeface="Times" panose="02020603050405020304" pitchFamily="18" charset="0"/>
                <a:ea typeface="+mn-ea"/>
                <a:cs typeface="+mn-cs"/>
              </a:defRPr>
            </a:lvl5pPr>
            <a:lvl6pPr marL="3200400" algn="l" defTabSz="1280160" rtl="0" eaLnBrk="1" latinLnBrk="0" hangingPunct="1">
              <a:defRPr sz="4480" kern="1200">
                <a:solidFill>
                  <a:schemeClr val="tx1"/>
                </a:solidFill>
                <a:latin typeface="Times" panose="02020603050405020304" pitchFamily="18" charset="0"/>
                <a:ea typeface="+mn-ea"/>
                <a:cs typeface="+mn-cs"/>
              </a:defRPr>
            </a:lvl6pPr>
            <a:lvl7pPr marL="3840480" algn="l" defTabSz="1280160" rtl="0" eaLnBrk="1" latinLnBrk="0" hangingPunct="1">
              <a:defRPr sz="4480" kern="1200">
                <a:solidFill>
                  <a:schemeClr val="tx1"/>
                </a:solidFill>
                <a:latin typeface="Times" panose="02020603050405020304" pitchFamily="18" charset="0"/>
                <a:ea typeface="+mn-ea"/>
                <a:cs typeface="+mn-cs"/>
              </a:defRPr>
            </a:lvl7pPr>
            <a:lvl8pPr marL="4480560" algn="l" defTabSz="1280160" rtl="0" eaLnBrk="1" latinLnBrk="0" hangingPunct="1">
              <a:defRPr sz="4480" kern="1200">
                <a:solidFill>
                  <a:schemeClr val="tx1"/>
                </a:solidFill>
                <a:latin typeface="Times" panose="02020603050405020304" pitchFamily="18" charset="0"/>
                <a:ea typeface="+mn-ea"/>
                <a:cs typeface="+mn-cs"/>
              </a:defRPr>
            </a:lvl8pPr>
            <a:lvl9pPr marL="5120640" algn="l" defTabSz="1280160" rtl="0" eaLnBrk="1" latinLnBrk="0" hangingPunct="1">
              <a:defRPr sz="4480" kern="1200">
                <a:solidFill>
                  <a:schemeClr val="tx1"/>
                </a:solidFill>
                <a:latin typeface="Times" panose="02020603050405020304" pitchFamily="18" charset="0"/>
                <a:ea typeface="+mn-ea"/>
                <a:cs typeface="+mn-cs"/>
              </a:defRPr>
            </a:lvl9pPr>
          </a:lstStyle>
          <a:p>
            <a:pPr algn="just" eaLnBrk="1" hangingPunct="1"/>
            <a:r>
              <a:rPr lang="en-US" altLang="en-US" sz="2400" b="1">
                <a:solidFill>
                  <a:srgbClr val="002060"/>
                </a:solidFill>
                <a:latin typeface="Arial"/>
                <a:cs typeface="Arial"/>
              </a:rPr>
              <a:t>Fig. 3.</a:t>
            </a:r>
            <a:r>
              <a:rPr lang="en-US" altLang="en-US" sz="1733">
                <a:solidFill>
                  <a:srgbClr val="002060"/>
                </a:solidFill>
                <a:latin typeface="Arial"/>
                <a:cs typeface="Arial"/>
              </a:rPr>
              <a:t> Lab setup to read Qi messages between transmitter and receiver and display information on oscilloscope.</a:t>
            </a:r>
            <a:endParaRPr lang="en-US" altLang="en-US" sz="1867">
              <a:solidFill>
                <a:srgbClr val="002060"/>
              </a:solidFill>
              <a:latin typeface="Arial" panose="020B0604020202020204" pitchFamily="34" charset="0"/>
              <a:cs typeface="Arial"/>
            </a:endParaRPr>
          </a:p>
        </p:txBody>
      </p:sp>
      <p:pic>
        <p:nvPicPr>
          <p:cNvPr id="9" name="Picture 8">
            <a:extLst>
              <a:ext uri="{FF2B5EF4-FFF2-40B4-BE49-F238E27FC236}">
                <a16:creationId xmlns:a16="http://schemas.microsoft.com/office/drawing/2014/main" id="{E347B148-C03F-DB61-DA3B-08974BF14A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83803" y="10171170"/>
            <a:ext cx="5162489" cy="3871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The Best Wireless Chargers For iPhones - Forbes Vetted">
            <a:extLst>
              <a:ext uri="{FF2B5EF4-FFF2-40B4-BE49-F238E27FC236}">
                <a16:creationId xmlns:a16="http://schemas.microsoft.com/office/drawing/2014/main" id="{2E4FD925-4E2B-7A2D-4444-12867C0464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2064" y="24722667"/>
            <a:ext cx="6938432" cy="39028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10;&#10;Description automatically generated">
            <a:extLst>
              <a:ext uri="{FF2B5EF4-FFF2-40B4-BE49-F238E27FC236}">
                <a16:creationId xmlns:a16="http://schemas.microsoft.com/office/drawing/2014/main" id="{F28BF32F-7E96-3045-14DA-B7B91D7045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77034" y="20809730"/>
            <a:ext cx="7670800" cy="5765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08e7779-d191-4f89-8ba2-6d79fa753a7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9B0860FE7AA240952B4D4866A5B65B" ma:contentTypeVersion="11" ma:contentTypeDescription="Create a new document." ma:contentTypeScope="" ma:versionID="885b2909c356337fdc79a251e75ab251">
  <xsd:schema xmlns:xsd="http://www.w3.org/2001/XMLSchema" xmlns:xs="http://www.w3.org/2001/XMLSchema" xmlns:p="http://schemas.microsoft.com/office/2006/metadata/properties" xmlns:ns2="008e7779-d191-4f89-8ba2-6d79fa753a71" xmlns:ns3="b4391d8c-6e0b-40e1-a9c9-cd08aa23cea3" targetNamespace="http://schemas.microsoft.com/office/2006/metadata/properties" ma:root="true" ma:fieldsID="8aa356998364fa0aa7b147df01bd1e91" ns2:_="" ns3:_="">
    <xsd:import namespace="008e7779-d191-4f89-8ba2-6d79fa753a71"/>
    <xsd:import namespace="b4391d8c-6e0b-40e1-a9c9-cd08aa23cea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e7779-d191-4f89-8ba2-6d79fa753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16a427a-858a-487d-80a3-21f23792e061"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391d8c-6e0b-40e1-a9c9-cd08aa23cea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23EECC-C5DC-4B02-BAD2-70B006B53BB8}">
  <ds:schemaRefs>
    <ds:schemaRef ds:uri="008e7779-d191-4f89-8ba2-6d79fa753a71"/>
    <ds:schemaRef ds:uri="b4391d8c-6e0b-40e1-a9c9-cd08aa23ce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CFA562-6A19-49C7-8A31-238CC558523B}">
  <ds:schemaRefs>
    <ds:schemaRef ds:uri="http://schemas.microsoft.com/sharepoint/v3/contenttype/forms"/>
  </ds:schemaRefs>
</ds:datastoreItem>
</file>

<file path=customXml/itemProps3.xml><?xml version="1.0" encoding="utf-8"?>
<ds:datastoreItem xmlns:ds="http://schemas.openxmlformats.org/officeDocument/2006/customXml" ds:itemID="{35716D8C-3CE9-453C-81DE-EB6F28ACA439}">
  <ds:schemaRefs>
    <ds:schemaRef ds:uri="008e7779-d191-4f89-8ba2-6d79fa753a71"/>
    <ds:schemaRef ds:uri="b4391d8c-6e0b-40e1-a9c9-cd08aa23ce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Harvard Medical School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 for scientific poster</dc:title>
  <dc:creator>Beth Beighlie</dc:creator>
  <cp:keywords>poster template, scientific poster, research poster</cp:keywords>
  <cp:revision>1</cp:revision>
  <cp:lastPrinted>2007-03-12T17:19:56Z</cp:lastPrinted>
  <dcterms:created xsi:type="dcterms:W3CDTF">2000-07-07T15:10:51Z</dcterms:created>
  <dcterms:modified xsi:type="dcterms:W3CDTF">2023-03-20T16:15:46Z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0x0101000B9B0860FE7AA240952B4D4866A5B65B</vt:lpwstr>
  </property>
  <property fmtid="{D5CDD505-2E9C-101B-9397-08002B2CF9AE}" pid="3" name="MediaServiceImageTags">
    <vt:lpwstr/>
  </property>
</Properties>
</file>