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1" r:id="rId5"/>
  </p:sldMasterIdLst>
  <p:notesMasterIdLst>
    <p:notesMasterId r:id="rId26"/>
  </p:notesMasterIdLst>
  <p:sldIdLst>
    <p:sldId id="259" r:id="rId6"/>
    <p:sldId id="282" r:id="rId7"/>
    <p:sldId id="258" r:id="rId8"/>
    <p:sldId id="283" r:id="rId9"/>
    <p:sldId id="279" r:id="rId10"/>
    <p:sldId id="265" r:id="rId11"/>
    <p:sldId id="260" r:id="rId12"/>
    <p:sldId id="268" r:id="rId13"/>
    <p:sldId id="286" r:id="rId14"/>
    <p:sldId id="266" r:id="rId15"/>
    <p:sldId id="281" r:id="rId16"/>
    <p:sldId id="285" r:id="rId17"/>
    <p:sldId id="273" r:id="rId18"/>
    <p:sldId id="269" r:id="rId19"/>
    <p:sldId id="278" r:id="rId20"/>
    <p:sldId id="276" r:id="rId21"/>
    <p:sldId id="275" r:id="rId22"/>
    <p:sldId id="284" r:id="rId23"/>
    <p:sldId id="277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42C02-366C-224A-A075-8750ABF8C910}" v="435" dt="2023-03-02T17:40:49.194"/>
    <p1510:client id="{5D4CB443-0258-7D2F-1E47-C6CB4746B76F}" v="339" dt="2023-03-02T18:09:10.731"/>
    <p1510:client id="{7AABF3F8-8A07-9CD0-DF70-A185CE3DBBC0}" v="109" dt="2023-03-02T18:10:43.050"/>
    <p1510:client id="{854D9423-8DCD-4146-A036-C15DF6AFD36D}" v="260" dt="2023-03-02T17:33:02.491"/>
    <p1510:client id="{DFC1E7AC-85F3-44C9-8706-EAD87E367EF8}" v="9" dt="2023-03-14T16:57:1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, Quinn A C1C USAF USAFA CW/CS14" userId="S::c23quinn.henry@afacademy.af.edu::082a7edf-e859-4c54-ba07-d7d61e8984d1" providerId="AD" clId="Web-{53C70730-DA73-19A2-50C0-6801638DB3F1}"/>
    <pc:docChg chg="addSld delSld modSld">
      <pc:chgData name="Henry, Quinn A C1C USAF USAFA CW/CS14" userId="S::c23quinn.henry@afacademy.af.edu::082a7edf-e859-4c54-ba07-d7d61e8984d1" providerId="AD" clId="Web-{53C70730-DA73-19A2-50C0-6801638DB3F1}" dt="2023-02-21T17:26:10.314" v="57" actId="1076"/>
      <pc:docMkLst>
        <pc:docMk/>
      </pc:docMkLst>
      <pc:sldChg chg="delSp modSp">
        <pc:chgData name="Henry, Quinn A C1C USAF USAFA CW/CS14" userId="S::c23quinn.henry@afacademy.af.edu::082a7edf-e859-4c54-ba07-d7d61e8984d1" providerId="AD" clId="Web-{53C70730-DA73-19A2-50C0-6801638DB3F1}" dt="2023-02-21T17:07:33.038" v="11" actId="20577"/>
        <pc:sldMkLst>
          <pc:docMk/>
          <pc:sldMk cId="759205877" sldId="257"/>
        </pc:sldMkLst>
        <pc:spChg chg="mod">
          <ac:chgData name="Henry, Quinn A C1C USAF USAFA CW/CS14" userId="S::c23quinn.henry@afacademy.af.edu::082a7edf-e859-4c54-ba07-d7d61e8984d1" providerId="AD" clId="Web-{53C70730-DA73-19A2-50C0-6801638DB3F1}" dt="2023-02-21T17:07:10.100" v="2" actId="20577"/>
          <ac:spMkLst>
            <pc:docMk/>
            <pc:sldMk cId="759205877" sldId="257"/>
            <ac:spMk id="2" creationId="{D91036E8-0116-0DEA-EE4A-8201573C6784}"/>
          </ac:spMkLst>
        </pc:spChg>
        <pc:spChg chg="mod">
          <ac:chgData name="Henry, Quinn A C1C USAF USAFA CW/CS14" userId="S::c23quinn.henry@afacademy.af.edu::082a7edf-e859-4c54-ba07-d7d61e8984d1" providerId="AD" clId="Web-{53C70730-DA73-19A2-50C0-6801638DB3F1}" dt="2023-02-21T17:07:33.038" v="11" actId="20577"/>
          <ac:spMkLst>
            <pc:docMk/>
            <pc:sldMk cId="759205877" sldId="257"/>
            <ac:spMk id="3" creationId="{F6C0CA0D-A03B-C6EC-C6F9-A0D005022D0C}"/>
          </ac:spMkLst>
        </pc:spChg>
        <pc:picChg chg="del">
          <ac:chgData name="Henry, Quinn A C1C USAF USAFA CW/CS14" userId="S::c23quinn.henry@afacademy.af.edu::082a7edf-e859-4c54-ba07-d7d61e8984d1" providerId="AD" clId="Web-{53C70730-DA73-19A2-50C0-6801638DB3F1}" dt="2023-02-21T17:07:15.365" v="5"/>
          <ac:picMkLst>
            <pc:docMk/>
            <pc:sldMk cId="759205877" sldId="257"/>
            <ac:picMk id="5" creationId="{59473F0F-FB8B-36BD-7354-45A4D09B1DA3}"/>
          </ac:picMkLst>
        </pc:picChg>
      </pc:sldChg>
      <pc:sldChg chg="delSp add del">
        <pc:chgData name="Henry, Quinn A C1C USAF USAFA CW/CS14" userId="S::c23quinn.henry@afacademy.af.edu::082a7edf-e859-4c54-ba07-d7d61e8984d1" providerId="AD" clId="Web-{53C70730-DA73-19A2-50C0-6801638DB3F1}" dt="2023-02-21T17:26:05.610" v="55"/>
        <pc:sldMkLst>
          <pc:docMk/>
          <pc:sldMk cId="1331922571" sldId="263"/>
        </pc:sldMkLst>
        <pc:picChg chg="del">
          <ac:chgData name="Henry, Quinn A C1C USAF USAFA CW/CS14" userId="S::c23quinn.henry@afacademy.af.edu::082a7edf-e859-4c54-ba07-d7d61e8984d1" providerId="AD" clId="Web-{53C70730-DA73-19A2-50C0-6801638DB3F1}" dt="2023-02-21T17:25:56.922" v="52"/>
          <ac:picMkLst>
            <pc:docMk/>
            <pc:sldMk cId="1331922571" sldId="263"/>
            <ac:picMk id="2" creationId="{E1D182C9-D5C9-3E53-A95A-61B5D21B7249}"/>
          </ac:picMkLst>
        </pc:picChg>
      </pc:sldChg>
      <pc:sldChg chg="addSp modSp">
        <pc:chgData name="Henry, Quinn A C1C USAF USAFA CW/CS14" userId="S::c23quinn.henry@afacademy.af.edu::082a7edf-e859-4c54-ba07-d7d61e8984d1" providerId="AD" clId="Web-{53C70730-DA73-19A2-50C0-6801638DB3F1}" dt="2023-02-21T17:26:10.314" v="57" actId="1076"/>
        <pc:sldMkLst>
          <pc:docMk/>
          <pc:sldMk cId="2968913875" sldId="264"/>
        </pc:sldMkLst>
        <pc:spChg chg="mod">
          <ac:chgData name="Henry, Quinn A C1C USAF USAFA CW/CS14" userId="S::c23quinn.henry@afacademy.af.edu::082a7edf-e859-4c54-ba07-d7d61e8984d1" providerId="AD" clId="Web-{53C70730-DA73-19A2-50C0-6801638DB3F1}" dt="2023-02-21T17:21:37.350" v="46" actId="20577"/>
          <ac:spMkLst>
            <pc:docMk/>
            <pc:sldMk cId="2968913875" sldId="264"/>
            <ac:spMk id="2" creationId="{00000000-0000-0000-0000-000000000000}"/>
          </ac:spMkLst>
        </pc:spChg>
        <pc:picChg chg="add mod">
          <ac:chgData name="Henry, Quinn A C1C USAF USAFA CW/CS14" userId="S::c23quinn.henry@afacademy.af.edu::082a7edf-e859-4c54-ba07-d7d61e8984d1" providerId="AD" clId="Web-{53C70730-DA73-19A2-50C0-6801638DB3F1}" dt="2023-02-21T17:26:10.314" v="57" actId="1076"/>
          <ac:picMkLst>
            <pc:docMk/>
            <pc:sldMk cId="2968913875" sldId="264"/>
            <ac:picMk id="5" creationId="{8629D298-95DA-2383-DEAA-1BF5CE2FE7BA}"/>
          </ac:picMkLst>
        </pc:picChg>
      </pc:sldChg>
      <pc:sldChg chg="modSp">
        <pc:chgData name="Henry, Quinn A C1C USAF USAFA CW/CS14" userId="S::c23quinn.henry@afacademy.af.edu::082a7edf-e859-4c54-ba07-d7d61e8984d1" providerId="AD" clId="Web-{53C70730-DA73-19A2-50C0-6801638DB3F1}" dt="2023-02-21T17:23:16.135" v="49" actId="20577"/>
        <pc:sldMkLst>
          <pc:docMk/>
          <pc:sldMk cId="3815971332" sldId="275"/>
        </pc:sldMkLst>
        <pc:spChg chg="mod">
          <ac:chgData name="Henry, Quinn A C1C USAF USAFA CW/CS14" userId="S::c23quinn.henry@afacademy.af.edu::082a7edf-e859-4c54-ba07-d7d61e8984d1" providerId="AD" clId="Web-{53C70730-DA73-19A2-50C0-6801638DB3F1}" dt="2023-02-21T17:23:16.135" v="49" actId="20577"/>
          <ac:spMkLst>
            <pc:docMk/>
            <pc:sldMk cId="3815971332" sldId="275"/>
            <ac:spMk id="2" creationId="{83B7A3E3-BA82-A489-3933-17E7135AEA90}"/>
          </ac:spMkLst>
        </pc:spChg>
      </pc:sldChg>
      <pc:sldChg chg="addSp delSp modSp">
        <pc:chgData name="Henry, Quinn A C1C USAF USAFA CW/CS14" userId="S::c23quinn.henry@afacademy.af.edu::082a7edf-e859-4c54-ba07-d7d61e8984d1" providerId="AD" clId="Web-{53C70730-DA73-19A2-50C0-6801638DB3F1}" dt="2023-02-21T17:07:37.866" v="15" actId="20577"/>
        <pc:sldMkLst>
          <pc:docMk/>
          <pc:sldMk cId="1703598638" sldId="280"/>
        </pc:sldMkLst>
        <pc:spChg chg="mod">
          <ac:chgData name="Henry, Quinn A C1C USAF USAFA CW/CS14" userId="S::c23quinn.henry@afacademy.af.edu::082a7edf-e859-4c54-ba07-d7d61e8984d1" providerId="AD" clId="Web-{53C70730-DA73-19A2-50C0-6801638DB3F1}" dt="2023-02-21T17:07:37.866" v="15" actId="20577"/>
          <ac:spMkLst>
            <pc:docMk/>
            <pc:sldMk cId="1703598638" sldId="280"/>
            <ac:spMk id="3" creationId="{F6C0CA0D-A03B-C6EC-C6F9-A0D005022D0C}"/>
          </ac:spMkLst>
        </pc:spChg>
        <pc:picChg chg="add del mod">
          <ac:chgData name="Henry, Quinn A C1C USAF USAFA CW/CS14" userId="S::c23quinn.henry@afacademy.af.edu::082a7edf-e859-4c54-ba07-d7d61e8984d1" providerId="AD" clId="Web-{53C70730-DA73-19A2-50C0-6801638DB3F1}" dt="2023-02-21T17:07:20.819" v="7"/>
          <ac:picMkLst>
            <pc:docMk/>
            <pc:sldMk cId="1703598638" sldId="280"/>
            <ac:picMk id="7" creationId="{6D7001BB-AC90-871C-AFAB-4612E538079D}"/>
          </ac:picMkLst>
        </pc:picChg>
      </pc:sldChg>
      <pc:sldChg chg="modSp new">
        <pc:chgData name="Henry, Quinn A C1C USAF USAFA CW/CS14" userId="S::c23quinn.henry@afacademy.af.edu::082a7edf-e859-4c54-ba07-d7d61e8984d1" providerId="AD" clId="Web-{53C70730-DA73-19A2-50C0-6801638DB3F1}" dt="2023-02-21T17:07:12.506" v="4" actId="20577"/>
        <pc:sldMkLst>
          <pc:docMk/>
          <pc:sldMk cId="548663878" sldId="281"/>
        </pc:sldMkLst>
        <pc:spChg chg="mod">
          <ac:chgData name="Henry, Quinn A C1C USAF USAFA CW/CS14" userId="S::c23quinn.henry@afacademy.af.edu::082a7edf-e859-4c54-ba07-d7d61e8984d1" providerId="AD" clId="Web-{53C70730-DA73-19A2-50C0-6801638DB3F1}" dt="2023-02-21T17:07:12.506" v="4" actId="20577"/>
          <ac:spMkLst>
            <pc:docMk/>
            <pc:sldMk cId="548663878" sldId="281"/>
            <ac:spMk id="2" creationId="{37FBF8BE-9E87-B9E2-C9A6-571D8E9B2B6D}"/>
          </ac:spMkLst>
        </pc:spChg>
      </pc:sldChg>
    </pc:docChg>
  </pc:docChgLst>
  <pc:docChgLst>
    <pc:chgData name="Henry, Quinn A C1C USAF USAFA CW/CS14" userId="S::c23quinn.henry@afacademy.af.edu::082a7edf-e859-4c54-ba07-d7d61e8984d1" providerId="AD" clId="Web-{1D8FBAEF-0FAA-0E86-B42A-552127115535}"/>
    <pc:docChg chg="addSld delSld modSld sldOrd">
      <pc:chgData name="Henry, Quinn A C1C USAF USAFA CW/CS14" userId="S::c23quinn.henry@afacademy.af.edu::082a7edf-e859-4c54-ba07-d7d61e8984d1" providerId="AD" clId="Web-{1D8FBAEF-0FAA-0E86-B42A-552127115535}" dt="2023-02-14T18:19:23.560" v="243" actId="1076"/>
      <pc:docMkLst>
        <pc:docMk/>
      </pc:docMkLst>
      <pc:sldChg chg="modSp add ord">
        <pc:chgData name="Henry, Quinn A C1C USAF USAFA CW/CS14" userId="S::c23quinn.henry@afacademy.af.edu::082a7edf-e859-4c54-ba07-d7d61e8984d1" providerId="AD" clId="Web-{1D8FBAEF-0FAA-0E86-B42A-552127115535}" dt="2023-02-14T17:08:16.816" v="33" actId="20577"/>
        <pc:sldMkLst>
          <pc:docMk/>
          <pc:sldMk cId="1331922571" sldId="263"/>
        </pc:sldMkLst>
        <pc:spChg chg="mod">
          <ac:chgData name="Henry, Quinn A C1C USAF USAFA CW/CS14" userId="S::c23quinn.henry@afacademy.af.edu::082a7edf-e859-4c54-ba07-d7d61e8984d1" providerId="AD" clId="Web-{1D8FBAEF-0FAA-0E86-B42A-552127115535}" dt="2023-02-14T17:08:16.816" v="33" actId="20577"/>
          <ac:spMkLst>
            <pc:docMk/>
            <pc:sldMk cId="1331922571" sldId="263"/>
            <ac:spMk id="88" creationId="{00000000-0000-0000-0000-000000000000}"/>
          </ac:spMkLst>
        </pc:spChg>
      </pc:sldChg>
      <pc:sldChg chg="add">
        <pc:chgData name="Henry, Quinn A C1C USAF USAFA CW/CS14" userId="S::c23quinn.henry@afacademy.af.edu::082a7edf-e859-4c54-ba07-d7d61e8984d1" providerId="AD" clId="Web-{1D8FBAEF-0FAA-0E86-B42A-552127115535}" dt="2023-02-14T16:56:09.602" v="2"/>
        <pc:sldMkLst>
          <pc:docMk/>
          <pc:sldMk cId="2968913875" sldId="264"/>
        </pc:sldMkLst>
      </pc:sldChg>
      <pc:sldChg chg="add ord">
        <pc:chgData name="Henry, Quinn A C1C USAF USAFA CW/CS14" userId="S::c23quinn.henry@afacademy.af.edu::082a7edf-e859-4c54-ba07-d7d61e8984d1" providerId="AD" clId="Web-{1D8FBAEF-0FAA-0E86-B42A-552127115535}" dt="2023-02-14T17:01:23.004" v="4"/>
        <pc:sldMkLst>
          <pc:docMk/>
          <pc:sldMk cId="469262659" sldId="265"/>
        </pc:sldMkLst>
      </pc:sldChg>
      <pc:sldChg chg="modSp add del">
        <pc:chgData name="Henry, Quinn A C1C USAF USAFA CW/CS14" userId="S::c23quinn.henry@afacademy.af.edu::082a7edf-e859-4c54-ba07-d7d61e8984d1" providerId="AD" clId="Web-{1D8FBAEF-0FAA-0E86-B42A-552127115535}" dt="2023-02-14T17:49:19.792" v="219"/>
        <pc:sldMkLst>
          <pc:docMk/>
          <pc:sldMk cId="4189695240" sldId="267"/>
        </pc:sldMkLst>
        <pc:spChg chg="mod">
          <ac:chgData name="Henry, Quinn A C1C USAF USAFA CW/CS14" userId="S::c23quinn.henry@afacademy.af.edu::082a7edf-e859-4c54-ba07-d7d61e8984d1" providerId="AD" clId="Web-{1D8FBAEF-0FAA-0E86-B42A-552127115535}" dt="2023-02-14T17:49:15.463" v="218" actId="20577"/>
          <ac:spMkLst>
            <pc:docMk/>
            <pc:sldMk cId="4189695240" sldId="267"/>
            <ac:spMk id="2" creationId="{5C77D42B-86C9-A99F-9B5C-902151B73E4F}"/>
          </ac:spMkLst>
        </pc:spChg>
        <pc:spChg chg="mod">
          <ac:chgData name="Henry, Quinn A C1C USAF USAFA CW/CS14" userId="S::c23quinn.henry@afacademy.af.edu::082a7edf-e859-4c54-ba07-d7d61e8984d1" providerId="AD" clId="Web-{1D8FBAEF-0FAA-0E86-B42A-552127115535}" dt="2023-02-14T17:20:39.545" v="58" actId="20577"/>
          <ac:spMkLst>
            <pc:docMk/>
            <pc:sldMk cId="4189695240" sldId="267"/>
            <ac:spMk id="3" creationId="{682E9B07-A543-BBDD-FB38-7611448E00FC}"/>
          </ac:spMkLst>
        </pc:spChg>
      </pc:sldChg>
      <pc:sldChg chg="modSp add">
        <pc:chgData name="Henry, Quinn A C1C USAF USAFA CW/CS14" userId="S::c23quinn.henry@afacademy.af.edu::082a7edf-e859-4c54-ba07-d7d61e8984d1" providerId="AD" clId="Web-{1D8FBAEF-0FAA-0E86-B42A-552127115535}" dt="2023-02-14T17:50:18.903" v="239" actId="1076"/>
        <pc:sldMkLst>
          <pc:docMk/>
          <pc:sldMk cId="3840505048" sldId="268"/>
        </pc:sldMkLst>
        <pc:spChg chg="mod">
          <ac:chgData name="Henry, Quinn A C1C USAF USAFA CW/CS14" userId="S::c23quinn.henry@afacademy.af.edu::082a7edf-e859-4c54-ba07-d7d61e8984d1" providerId="AD" clId="Web-{1D8FBAEF-0FAA-0E86-B42A-552127115535}" dt="2023-02-14T17:50:18.903" v="239" actId="1076"/>
          <ac:spMkLst>
            <pc:docMk/>
            <pc:sldMk cId="3840505048" sldId="268"/>
            <ac:spMk id="2" creationId="{5C77D42B-86C9-A99F-9B5C-902151B73E4F}"/>
          </ac:spMkLst>
        </pc:spChg>
        <pc:spChg chg="mod">
          <ac:chgData name="Henry, Quinn A C1C USAF USAFA CW/CS14" userId="S::c23quinn.henry@afacademy.af.edu::082a7edf-e859-4c54-ba07-d7d61e8984d1" providerId="AD" clId="Web-{1D8FBAEF-0FAA-0E86-B42A-552127115535}" dt="2023-02-14T17:50:14.168" v="237" actId="1076"/>
          <ac:spMkLst>
            <pc:docMk/>
            <pc:sldMk cId="3840505048" sldId="268"/>
            <ac:spMk id="3" creationId="{682E9B07-A543-BBDD-FB38-7611448E00FC}"/>
          </ac:spMkLst>
        </pc:spChg>
      </pc:sldChg>
      <pc:sldChg chg="addSp modSp new">
        <pc:chgData name="Henry, Quinn A C1C USAF USAFA CW/CS14" userId="S::c23quinn.henry@afacademy.af.edu::082a7edf-e859-4c54-ba07-d7d61e8984d1" providerId="AD" clId="Web-{1D8FBAEF-0FAA-0E86-B42A-552127115535}" dt="2023-02-14T17:43:40.780" v="217" actId="14100"/>
        <pc:sldMkLst>
          <pc:docMk/>
          <pc:sldMk cId="567703636" sldId="270"/>
        </pc:sldMkLst>
        <pc:spChg chg="mod">
          <ac:chgData name="Henry, Quinn A C1C USAF USAFA CW/CS14" userId="S::c23quinn.henry@afacademy.af.edu::082a7edf-e859-4c54-ba07-d7d61e8984d1" providerId="AD" clId="Web-{1D8FBAEF-0FAA-0E86-B42A-552127115535}" dt="2023-02-14T17:43:32.030" v="216" actId="1076"/>
          <ac:spMkLst>
            <pc:docMk/>
            <pc:sldMk cId="567703636" sldId="270"/>
            <ac:spMk id="2" creationId="{30EAF461-B4DB-113B-E489-9E738E847A8C}"/>
          </ac:spMkLst>
        </pc:spChg>
        <pc:spChg chg="mod">
          <ac:chgData name="Henry, Quinn A C1C USAF USAFA CW/CS14" userId="S::c23quinn.henry@afacademy.af.edu::082a7edf-e859-4c54-ba07-d7d61e8984d1" providerId="AD" clId="Web-{1D8FBAEF-0FAA-0E86-B42A-552127115535}" dt="2023-02-14T17:20:10.965" v="46" actId="20577"/>
          <ac:spMkLst>
            <pc:docMk/>
            <pc:sldMk cId="567703636" sldId="270"/>
            <ac:spMk id="3" creationId="{DF1294CA-BA25-2099-D3E2-1A07737C1357}"/>
          </ac:spMkLst>
        </pc:spChg>
        <pc:picChg chg="add mod">
          <ac:chgData name="Henry, Quinn A C1C USAF USAFA CW/CS14" userId="S::c23quinn.henry@afacademy.af.edu::082a7edf-e859-4c54-ba07-d7d61e8984d1" providerId="AD" clId="Web-{1D8FBAEF-0FAA-0E86-B42A-552127115535}" dt="2023-02-14T17:43:40.780" v="217" actId="14100"/>
          <ac:picMkLst>
            <pc:docMk/>
            <pc:sldMk cId="567703636" sldId="270"/>
            <ac:picMk id="5" creationId="{A5015433-FEFA-AA38-A6BA-4AA2542CE9F8}"/>
          </ac:picMkLst>
        </pc:picChg>
      </pc:sldChg>
      <pc:sldChg chg="addSp modSp add">
        <pc:chgData name="Henry, Quinn A C1C USAF USAFA CW/CS14" userId="S::c23quinn.henry@afacademy.af.edu::082a7edf-e859-4c54-ba07-d7d61e8984d1" providerId="AD" clId="Web-{1D8FBAEF-0FAA-0E86-B42A-552127115535}" dt="2023-02-14T18:19:23.560" v="243" actId="1076"/>
        <pc:sldMkLst>
          <pc:docMk/>
          <pc:sldMk cId="3082193651" sldId="272"/>
        </pc:sldMkLst>
        <pc:picChg chg="add mod">
          <ac:chgData name="Henry, Quinn A C1C USAF USAFA CW/CS14" userId="S::c23quinn.henry@afacademy.af.edu::082a7edf-e859-4c54-ba07-d7d61e8984d1" providerId="AD" clId="Web-{1D8FBAEF-0FAA-0E86-B42A-552127115535}" dt="2023-02-14T18:19:23.560" v="243" actId="1076"/>
          <ac:picMkLst>
            <pc:docMk/>
            <pc:sldMk cId="3082193651" sldId="272"/>
            <ac:picMk id="5" creationId="{54B8416E-C1DD-D9B3-9645-404544B6F5F1}"/>
          </ac:picMkLst>
        </pc:picChg>
      </pc:sldChg>
    </pc:docChg>
  </pc:docChgLst>
  <pc:docChgLst>
    <pc:chgData name="Hermanson, John C C1C USAF USAFA CW/CS12" userId="S::c23john.hermanson@afacademy.af.edu::6e1403c4-d699-4248-bc27-2e69a5d5b1ff" providerId="AD" clId="Web-{7A33D3FF-1DDE-465A-83A5-227930BCACC9}"/>
    <pc:docChg chg="addSld">
      <pc:chgData name="Hermanson, John C C1C USAF USAFA CW/CS12" userId="S::c23john.hermanson@afacademy.af.edu::6e1403c4-d699-4248-bc27-2e69a5d5b1ff" providerId="AD" clId="Web-{7A33D3FF-1DDE-465A-83A5-227930BCACC9}" dt="2023-02-14T17:07:57.491" v="0"/>
      <pc:docMkLst>
        <pc:docMk/>
      </pc:docMkLst>
      <pc:sldChg chg="add">
        <pc:chgData name="Hermanson, John C C1C USAF USAFA CW/CS12" userId="S::c23john.hermanson@afacademy.af.edu::6e1403c4-d699-4248-bc27-2e69a5d5b1ff" providerId="AD" clId="Web-{7A33D3FF-1DDE-465A-83A5-227930BCACC9}" dt="2023-02-14T17:07:57.491" v="0"/>
        <pc:sldMkLst>
          <pc:docMk/>
          <pc:sldMk cId="1510956492" sldId="266"/>
        </pc:sldMkLst>
      </pc:sldChg>
    </pc:docChg>
  </pc:docChgLst>
  <pc:docChgLst>
    <pc:chgData name="Hermanson, John C C1C USAF USAFA CW/CS12" userId="S::c23john.hermanson@afacademy.af.edu::6e1403c4-d699-4248-bc27-2e69a5d5b1ff" providerId="AD" clId="Web-{807D7885-78EF-4881-8027-924E918EC9D9}"/>
    <pc:docChg chg="addSld modSld">
      <pc:chgData name="Hermanson, John C C1C USAF USAFA CW/CS12" userId="S::c23john.hermanson@afacademy.af.edu::6e1403c4-d699-4248-bc27-2e69a5d5b1ff" providerId="AD" clId="Web-{807D7885-78EF-4881-8027-924E918EC9D9}" dt="2023-02-14T18:23:59.566" v="262" actId="20577"/>
      <pc:docMkLst>
        <pc:docMk/>
      </pc:docMkLst>
      <pc:sldChg chg="addSp modSp new">
        <pc:chgData name="Hermanson, John C C1C USAF USAFA CW/CS12" userId="S::c23john.hermanson@afacademy.af.edu::6e1403c4-d699-4248-bc27-2e69a5d5b1ff" providerId="AD" clId="Web-{807D7885-78EF-4881-8027-924E918EC9D9}" dt="2023-02-14T18:23:59.566" v="262" actId="20577"/>
        <pc:sldMkLst>
          <pc:docMk/>
          <pc:sldMk cId="3163000077" sldId="273"/>
        </pc:sldMkLst>
        <pc:spChg chg="mod">
          <ac:chgData name="Hermanson, John C C1C USAF USAFA CW/CS12" userId="S::c23john.hermanson@afacademy.af.edu::6e1403c4-d699-4248-bc27-2e69a5d5b1ff" providerId="AD" clId="Web-{807D7885-78EF-4881-8027-924E918EC9D9}" dt="2023-02-14T18:23:59.566" v="262" actId="20577"/>
          <ac:spMkLst>
            <pc:docMk/>
            <pc:sldMk cId="3163000077" sldId="273"/>
            <ac:spMk id="2" creationId="{DDD30F27-94D2-2695-07EB-F92F6377181C}"/>
          </ac:spMkLst>
        </pc:spChg>
        <pc:spChg chg="mod">
          <ac:chgData name="Hermanson, John C C1C USAF USAFA CW/CS12" userId="S::c23john.hermanson@afacademy.af.edu::6e1403c4-d699-4248-bc27-2e69a5d5b1ff" providerId="AD" clId="Web-{807D7885-78EF-4881-8027-924E918EC9D9}" dt="2023-02-14T18:20:28.032" v="11" actId="20577"/>
          <ac:spMkLst>
            <pc:docMk/>
            <pc:sldMk cId="3163000077" sldId="273"/>
            <ac:spMk id="3" creationId="{F61C1105-EE22-2DF6-8B08-19D612CA2B06}"/>
          </ac:spMkLst>
        </pc:spChg>
        <pc:picChg chg="add mod">
          <ac:chgData name="Hermanson, John C C1C USAF USAFA CW/CS12" userId="S::c23john.hermanson@afacademy.af.edu::6e1403c4-d699-4248-bc27-2e69a5d5b1ff" providerId="AD" clId="Web-{807D7885-78EF-4881-8027-924E918EC9D9}" dt="2023-02-14T18:20:46.032" v="17" actId="1076"/>
          <ac:picMkLst>
            <pc:docMk/>
            <pc:sldMk cId="3163000077" sldId="273"/>
            <ac:picMk id="5" creationId="{F4B665B3-1966-DAF3-972A-1CB4785F5D80}"/>
          </ac:picMkLst>
        </pc:picChg>
        <pc:picChg chg="add mod">
          <ac:chgData name="Hermanson, John C C1C USAF USAFA CW/CS12" userId="S::c23john.hermanson@afacademy.af.edu::6e1403c4-d699-4248-bc27-2e69a5d5b1ff" providerId="AD" clId="Web-{807D7885-78EF-4881-8027-924E918EC9D9}" dt="2023-02-14T18:22:49.222" v="162" actId="1076"/>
          <ac:picMkLst>
            <pc:docMk/>
            <pc:sldMk cId="3163000077" sldId="273"/>
            <ac:picMk id="6" creationId="{6F4375FC-1EC1-04C9-C7C6-A17FE0FB8339}"/>
          </ac:picMkLst>
        </pc:picChg>
      </pc:sldChg>
    </pc:docChg>
  </pc:docChgLst>
  <pc:docChgLst>
    <pc:chgData name="Hermanson, John C C1C USAF USAFA CW/CS12" userId="S::c23john.hermanson@afacademy.af.edu::6e1403c4-d699-4248-bc27-2e69a5d5b1ff" providerId="AD" clId="Web-{7E35C15D-08FE-422A-B2E9-F58A4E3D959C}"/>
    <pc:docChg chg="modSld">
      <pc:chgData name="Hermanson, John C C1C USAF USAFA CW/CS12" userId="S::c23john.hermanson@afacademy.af.edu::6e1403c4-d699-4248-bc27-2e69a5d5b1ff" providerId="AD" clId="Web-{7E35C15D-08FE-422A-B2E9-F58A4E3D959C}" dt="2023-02-14T17:19:41.722" v="6" actId="20577"/>
      <pc:docMkLst>
        <pc:docMk/>
      </pc:docMkLst>
      <pc:sldChg chg="modSp">
        <pc:chgData name="Hermanson, John C C1C USAF USAFA CW/CS12" userId="S::c23john.hermanson@afacademy.af.edu::6e1403c4-d699-4248-bc27-2e69a5d5b1ff" providerId="AD" clId="Web-{7E35C15D-08FE-422A-B2E9-F58A4E3D959C}" dt="2023-02-14T17:19:41.722" v="6" actId="20577"/>
        <pc:sldMkLst>
          <pc:docMk/>
          <pc:sldMk cId="2238438008" sldId="269"/>
        </pc:sldMkLst>
        <pc:spChg chg="mod">
          <ac:chgData name="Hermanson, John C C1C USAF USAFA CW/CS12" userId="S::c23john.hermanson@afacademy.af.edu::6e1403c4-d699-4248-bc27-2e69a5d5b1ff" providerId="AD" clId="Web-{7E35C15D-08FE-422A-B2E9-F58A4E3D959C}" dt="2023-02-14T17:19:41.722" v="6" actId="20577"/>
          <ac:spMkLst>
            <pc:docMk/>
            <pc:sldMk cId="2238438008" sldId="269"/>
            <ac:spMk id="3" creationId="{B9537F6D-FD74-F8AD-87FE-7B07DD36AA37}"/>
          </ac:spMkLst>
        </pc:spChg>
      </pc:sldChg>
    </pc:docChg>
  </pc:docChgLst>
  <pc:docChgLst>
    <pc:chgData name="Singh, Alexander D C1C USAF USAFA CW/CS38" userId="S::c23alexander.singh@afacademy.af.edu::f4595871-4fbd-4477-9748-61b689356812" providerId="AD" clId="Web-{20428F32-CA28-4B4C-B7FE-6A91C24067C6}"/>
    <pc:docChg chg="modSld">
      <pc:chgData name="Singh, Alexander D C1C USAF USAFA CW/CS38" userId="S::c23alexander.singh@afacademy.af.edu::f4595871-4fbd-4477-9748-61b689356812" providerId="AD" clId="Web-{20428F32-CA28-4B4C-B7FE-6A91C24067C6}" dt="2023-02-21T17:22:18.269" v="37" actId="1076"/>
      <pc:docMkLst>
        <pc:docMk/>
      </pc:docMkLst>
      <pc:sldChg chg="modSp">
        <pc:chgData name="Singh, Alexander D C1C USAF USAFA CW/CS38" userId="S::c23alexander.singh@afacademy.af.edu::f4595871-4fbd-4477-9748-61b689356812" providerId="AD" clId="Web-{20428F32-CA28-4B4C-B7FE-6A91C24067C6}" dt="2023-02-21T17:13:16.791" v="18" actId="20577"/>
        <pc:sldMkLst>
          <pc:docMk/>
          <pc:sldMk cId="1331922571" sldId="263"/>
        </pc:sldMkLst>
        <pc:spChg chg="mod">
          <ac:chgData name="Singh, Alexander D C1C USAF USAFA CW/CS38" userId="S::c23alexander.singh@afacademy.af.edu::f4595871-4fbd-4477-9748-61b689356812" providerId="AD" clId="Web-{20428F32-CA28-4B4C-B7FE-6A91C24067C6}" dt="2023-02-21T17:13:16.791" v="18" actId="20577"/>
          <ac:spMkLst>
            <pc:docMk/>
            <pc:sldMk cId="1331922571" sldId="263"/>
            <ac:spMk id="88" creationId="{00000000-0000-0000-0000-000000000000}"/>
          </ac:spMkLst>
        </pc:spChg>
      </pc:sldChg>
      <pc:sldChg chg="addSp modSp">
        <pc:chgData name="Singh, Alexander D C1C USAF USAFA CW/CS38" userId="S::c23alexander.singh@afacademy.af.edu::f4595871-4fbd-4477-9748-61b689356812" providerId="AD" clId="Web-{20428F32-CA28-4B4C-B7FE-6A91C24067C6}" dt="2023-02-21T17:22:18.269" v="37" actId="1076"/>
        <pc:sldMkLst>
          <pc:docMk/>
          <pc:sldMk cId="1510956492" sldId="266"/>
        </pc:sldMkLst>
        <pc:picChg chg="mod">
          <ac:chgData name="Singh, Alexander D C1C USAF USAFA CW/CS38" userId="S::c23alexander.singh@afacademy.af.edu::f4595871-4fbd-4477-9748-61b689356812" providerId="AD" clId="Web-{20428F32-CA28-4B4C-B7FE-6A91C24067C6}" dt="2023-02-21T17:22:18.269" v="37" actId="1076"/>
          <ac:picMkLst>
            <pc:docMk/>
            <pc:sldMk cId="1510956492" sldId="266"/>
            <ac:picMk id="5" creationId="{11867BEE-0C3D-70E8-5E4E-437333E2D8E9}"/>
          </ac:picMkLst>
        </pc:picChg>
        <pc:picChg chg="add mod">
          <ac:chgData name="Singh, Alexander D C1C USAF USAFA CW/CS38" userId="S::c23alexander.singh@afacademy.af.edu::f4595871-4fbd-4477-9748-61b689356812" providerId="AD" clId="Web-{20428F32-CA28-4B4C-B7FE-6A91C24067C6}" dt="2023-02-21T17:22:12.035" v="35" actId="1076"/>
          <ac:picMkLst>
            <pc:docMk/>
            <pc:sldMk cId="1510956492" sldId="266"/>
            <ac:picMk id="6" creationId="{EFF88971-A6B5-5FD4-47E2-58D8F89B5C1A}"/>
          </ac:picMkLst>
        </pc:picChg>
      </pc:sldChg>
      <pc:sldChg chg="modSp">
        <pc:chgData name="Singh, Alexander D C1C USAF USAFA CW/CS38" userId="S::c23alexander.singh@afacademy.af.edu::f4595871-4fbd-4477-9748-61b689356812" providerId="AD" clId="Web-{20428F32-CA28-4B4C-B7FE-6A91C24067C6}" dt="2023-02-21T17:10:01.709" v="0" actId="20577"/>
        <pc:sldMkLst>
          <pc:docMk/>
          <pc:sldMk cId="3815971332" sldId="275"/>
        </pc:sldMkLst>
        <pc:spChg chg="mod">
          <ac:chgData name="Singh, Alexander D C1C USAF USAFA CW/CS38" userId="S::c23alexander.singh@afacademy.af.edu::f4595871-4fbd-4477-9748-61b689356812" providerId="AD" clId="Web-{20428F32-CA28-4B4C-B7FE-6A91C24067C6}" dt="2023-02-21T17:10:01.709" v="0" actId="20577"/>
          <ac:spMkLst>
            <pc:docMk/>
            <pc:sldMk cId="3815971332" sldId="275"/>
            <ac:spMk id="2" creationId="{83B7A3E3-BA82-A489-3933-17E7135AEA90}"/>
          </ac:spMkLst>
        </pc:spChg>
      </pc:sldChg>
      <pc:sldChg chg="modSp">
        <pc:chgData name="Singh, Alexander D C1C USAF USAFA CW/CS38" userId="S::c23alexander.singh@afacademy.af.edu::f4595871-4fbd-4477-9748-61b689356812" providerId="AD" clId="Web-{20428F32-CA28-4B4C-B7FE-6A91C24067C6}" dt="2023-02-21T17:10:07.959" v="1" actId="20577"/>
        <pc:sldMkLst>
          <pc:docMk/>
          <pc:sldMk cId="2641901060" sldId="277"/>
        </pc:sldMkLst>
        <pc:spChg chg="mod">
          <ac:chgData name="Singh, Alexander D C1C USAF USAFA CW/CS38" userId="S::c23alexander.singh@afacademy.af.edu::f4595871-4fbd-4477-9748-61b689356812" providerId="AD" clId="Web-{20428F32-CA28-4B4C-B7FE-6A91C24067C6}" dt="2023-02-21T17:10:07.959" v="1" actId="20577"/>
          <ac:spMkLst>
            <pc:docMk/>
            <pc:sldMk cId="2641901060" sldId="277"/>
            <ac:spMk id="312" creationId="{00000000-0000-0000-0000-000000000000}"/>
          </ac:spMkLst>
        </pc:spChg>
      </pc:sldChg>
    </pc:docChg>
  </pc:docChgLst>
  <pc:docChgLst>
    <pc:chgData name="Pak, Nathan M C1C USAF USAFA CW/CS18" userId="S::c23nathan.pak@afacademy.af.edu::8195bfbc-b960-4083-853b-1bce3bf837c7" providerId="AD" clId="Web-{E5FC1C49-E7DD-15AE-F827-C39D9ECEEF9F}"/>
    <pc:docChg chg="addSld delSld">
      <pc:chgData name="Pak, Nathan M C1C USAF USAFA CW/CS18" userId="S::c23nathan.pak@afacademy.af.edu::8195bfbc-b960-4083-853b-1bce3bf837c7" providerId="AD" clId="Web-{E5FC1C49-E7DD-15AE-F827-C39D9ECEEF9F}" dt="2023-02-14T17:33:13.221" v="2"/>
      <pc:docMkLst>
        <pc:docMk/>
      </pc:docMkLst>
      <pc:sldChg chg="add del">
        <pc:chgData name="Pak, Nathan M C1C USAF USAFA CW/CS18" userId="S::c23nathan.pak@afacademy.af.edu::8195bfbc-b960-4083-853b-1bce3bf837c7" providerId="AD" clId="Web-{E5FC1C49-E7DD-15AE-F827-C39D9ECEEF9F}" dt="2023-02-14T17:05:07.849" v="1"/>
        <pc:sldMkLst>
          <pc:docMk/>
          <pc:sldMk cId="688396222" sldId="266"/>
        </pc:sldMkLst>
      </pc:sldChg>
      <pc:sldChg chg="add">
        <pc:chgData name="Pak, Nathan M C1C USAF USAFA CW/CS18" userId="S::c23nathan.pak@afacademy.af.edu::8195bfbc-b960-4083-853b-1bce3bf837c7" providerId="AD" clId="Web-{E5FC1C49-E7DD-15AE-F827-C39D9ECEEF9F}" dt="2023-02-14T17:33:13.221" v="2"/>
        <pc:sldMkLst>
          <pc:docMk/>
          <pc:sldMk cId="2968882722" sldId="271"/>
        </pc:sldMkLst>
      </pc:sldChg>
    </pc:docChg>
  </pc:docChgLst>
  <pc:docChgLst>
    <pc:chgData name="Singh, Alexander D C1C USAF USAFA CW/CS38" userId="f4595871-4fbd-4477-9748-61b689356812" providerId="ADAL" clId="{957DE242-5855-C94A-874F-0842EAD26CFA}"/>
    <pc:docChg chg="custSel addSld delSld modSld sldOrd">
      <pc:chgData name="Singh, Alexander D C1C USAF USAFA CW/CS38" userId="f4595871-4fbd-4477-9748-61b689356812" providerId="ADAL" clId="{957DE242-5855-C94A-874F-0842EAD26CFA}" dt="2022-11-09T16:53:25.633" v="352" actId="20577"/>
      <pc:docMkLst>
        <pc:docMk/>
      </pc:docMkLst>
      <pc:sldChg chg="del">
        <pc:chgData name="Singh, Alexander D C1C USAF USAFA CW/CS38" userId="f4595871-4fbd-4477-9748-61b689356812" providerId="ADAL" clId="{957DE242-5855-C94A-874F-0842EAD26CFA}" dt="2022-11-09T16:39:14.618" v="2" actId="2696"/>
        <pc:sldMkLst>
          <pc:docMk/>
          <pc:sldMk cId="109857222" sldId="256"/>
        </pc:sldMkLst>
      </pc:sldChg>
      <pc:sldChg chg="modSp mod">
        <pc:chgData name="Singh, Alexander D C1C USAF USAFA CW/CS38" userId="f4595871-4fbd-4477-9748-61b689356812" providerId="ADAL" clId="{957DE242-5855-C94A-874F-0842EAD26CFA}" dt="2022-11-09T16:39:24.787" v="3" actId="1076"/>
        <pc:sldMkLst>
          <pc:docMk/>
          <pc:sldMk cId="759205877" sldId="257"/>
        </pc:sldMkLst>
        <pc:picChg chg="mod">
          <ac:chgData name="Singh, Alexander D C1C USAF USAFA CW/CS38" userId="f4595871-4fbd-4477-9748-61b689356812" providerId="ADAL" clId="{957DE242-5855-C94A-874F-0842EAD26CFA}" dt="2022-11-09T16:39:24.787" v="3" actId="1076"/>
          <ac:picMkLst>
            <pc:docMk/>
            <pc:sldMk cId="759205877" sldId="257"/>
            <ac:picMk id="6" creationId="{17EA4097-0E95-0867-DA63-79B0434D15CC}"/>
          </ac:picMkLst>
        </pc:picChg>
      </pc:sldChg>
      <pc:sldChg chg="ord">
        <pc:chgData name="Singh, Alexander D C1C USAF USAFA CW/CS38" userId="f4595871-4fbd-4477-9748-61b689356812" providerId="ADAL" clId="{957DE242-5855-C94A-874F-0842EAD26CFA}" dt="2022-11-09T16:42:29.049" v="349" actId="20578"/>
        <pc:sldMkLst>
          <pc:docMk/>
          <pc:sldMk cId="4072357242" sldId="258"/>
        </pc:sldMkLst>
      </pc:sldChg>
      <pc:sldChg chg="add ord">
        <pc:chgData name="Singh, Alexander D C1C USAF USAFA CW/CS38" userId="f4595871-4fbd-4477-9748-61b689356812" providerId="ADAL" clId="{957DE242-5855-C94A-874F-0842EAD26CFA}" dt="2022-11-09T16:39:13.246" v="1" actId="20578"/>
        <pc:sldMkLst>
          <pc:docMk/>
          <pc:sldMk cId="0" sldId="259"/>
        </pc:sldMkLst>
      </pc:sldChg>
      <pc:sldChg chg="modSp mod">
        <pc:chgData name="Singh, Alexander D C1C USAF USAFA CW/CS38" userId="f4595871-4fbd-4477-9748-61b689356812" providerId="ADAL" clId="{957DE242-5855-C94A-874F-0842EAD26CFA}" dt="2022-11-09T16:53:25.633" v="352" actId="20577"/>
        <pc:sldMkLst>
          <pc:docMk/>
          <pc:sldMk cId="3702934889" sldId="260"/>
        </pc:sldMkLst>
        <pc:spChg chg="mod">
          <ac:chgData name="Singh, Alexander D C1C USAF USAFA CW/CS38" userId="f4595871-4fbd-4477-9748-61b689356812" providerId="ADAL" clId="{957DE242-5855-C94A-874F-0842EAD26CFA}" dt="2022-11-09T16:53:25.633" v="352" actId="20577"/>
          <ac:spMkLst>
            <pc:docMk/>
            <pc:sldMk cId="3702934889" sldId="260"/>
            <ac:spMk id="2" creationId="{5C08D9F2-9FCD-6E1D-3C72-D34A8427A6C1}"/>
          </ac:spMkLst>
        </pc:spChg>
      </pc:sldChg>
    </pc:docChg>
  </pc:docChgLst>
  <pc:docChgLst>
    <pc:chgData name="Hermanson, John C C1C USAF USAFA CW/CS12" userId="S::c23john.hermanson@afacademy.af.edu::6e1403c4-d699-4248-bc27-2e69a5d5b1ff" providerId="AD" clId="Web-{854D9423-8DCD-4146-A036-C15DF6AFD36D}"/>
    <pc:docChg chg="addSld delSld modSld">
      <pc:chgData name="Hermanson, John C C1C USAF USAFA CW/CS12" userId="S::c23john.hermanson@afacademy.af.edu::6e1403c4-d699-4248-bc27-2e69a5d5b1ff" providerId="AD" clId="Web-{854D9423-8DCD-4146-A036-C15DF6AFD36D}" dt="2023-03-02T17:33:02.491" v="253"/>
      <pc:docMkLst>
        <pc:docMk/>
      </pc:docMkLst>
      <pc:sldChg chg="modSp">
        <pc:chgData name="Hermanson, John C C1C USAF USAFA CW/CS12" userId="S::c23john.hermanson@afacademy.af.edu::6e1403c4-d699-4248-bc27-2e69a5d5b1ff" providerId="AD" clId="Web-{854D9423-8DCD-4146-A036-C15DF6AFD36D}" dt="2023-03-02T17:26:20.027" v="101" actId="20577"/>
        <pc:sldMkLst>
          <pc:docMk/>
          <pc:sldMk cId="3840505048" sldId="268"/>
        </pc:sldMkLst>
        <pc:spChg chg="mod">
          <ac:chgData name="Hermanson, John C C1C USAF USAFA CW/CS12" userId="S::c23john.hermanson@afacademy.af.edu::6e1403c4-d699-4248-bc27-2e69a5d5b1ff" providerId="AD" clId="Web-{854D9423-8DCD-4146-A036-C15DF6AFD36D}" dt="2023-03-02T17:26:20.027" v="101" actId="20577"/>
          <ac:spMkLst>
            <pc:docMk/>
            <pc:sldMk cId="3840505048" sldId="268"/>
            <ac:spMk id="2" creationId="{5C77D42B-86C9-A99F-9B5C-902151B73E4F}"/>
          </ac:spMkLst>
        </pc:spChg>
        <pc:spChg chg="mod">
          <ac:chgData name="Hermanson, John C C1C USAF USAFA CW/CS12" userId="S::c23john.hermanson@afacademy.af.edu::6e1403c4-d699-4248-bc27-2e69a5d5b1ff" providerId="AD" clId="Web-{854D9423-8DCD-4146-A036-C15DF6AFD36D}" dt="2023-03-02T17:14:52.431" v="14" actId="20577"/>
          <ac:spMkLst>
            <pc:docMk/>
            <pc:sldMk cId="3840505048" sldId="268"/>
            <ac:spMk id="3" creationId="{682E9B07-A543-BBDD-FB38-7611448E00FC}"/>
          </ac:spMkLst>
        </pc:spChg>
      </pc:sldChg>
      <pc:sldChg chg="del">
        <pc:chgData name="Hermanson, John C C1C USAF USAFA CW/CS12" userId="S::c23john.hermanson@afacademy.af.edu::6e1403c4-d699-4248-bc27-2e69a5d5b1ff" providerId="AD" clId="Web-{854D9423-8DCD-4146-A036-C15DF6AFD36D}" dt="2023-03-02T17:33:02.491" v="253"/>
        <pc:sldMkLst>
          <pc:docMk/>
          <pc:sldMk cId="2968882722" sldId="271"/>
        </pc:sldMkLst>
      </pc:sldChg>
      <pc:sldChg chg="addSp modSp new">
        <pc:chgData name="Hermanson, John C C1C USAF USAFA CW/CS12" userId="S::c23john.hermanson@afacademy.af.edu::6e1403c4-d699-4248-bc27-2e69a5d5b1ff" providerId="AD" clId="Web-{854D9423-8DCD-4146-A036-C15DF6AFD36D}" dt="2023-03-02T17:32:09.958" v="252" actId="1076"/>
        <pc:sldMkLst>
          <pc:docMk/>
          <pc:sldMk cId="1577793172" sldId="286"/>
        </pc:sldMkLst>
        <pc:spChg chg="mod">
          <ac:chgData name="Hermanson, John C C1C USAF USAFA CW/CS12" userId="S::c23john.hermanson@afacademy.af.edu::6e1403c4-d699-4248-bc27-2e69a5d5b1ff" providerId="AD" clId="Web-{854D9423-8DCD-4146-A036-C15DF6AFD36D}" dt="2023-03-02T17:28:54.720" v="243" actId="20577"/>
          <ac:spMkLst>
            <pc:docMk/>
            <pc:sldMk cId="1577793172" sldId="286"/>
            <ac:spMk id="2" creationId="{F565B893-74BE-199C-9F9E-D9F014B92D23}"/>
          </ac:spMkLst>
        </pc:spChg>
        <pc:spChg chg="mod">
          <ac:chgData name="Hermanson, John C C1C USAF USAFA CW/CS12" userId="S::c23john.hermanson@afacademy.af.edu::6e1403c4-d699-4248-bc27-2e69a5d5b1ff" providerId="AD" clId="Web-{854D9423-8DCD-4146-A036-C15DF6AFD36D}" dt="2023-03-02T17:26:34.574" v="123" actId="20577"/>
          <ac:spMkLst>
            <pc:docMk/>
            <pc:sldMk cId="1577793172" sldId="286"/>
            <ac:spMk id="3" creationId="{7269FE2E-D84C-1BB6-D0DE-88E93756C8DC}"/>
          </ac:spMkLst>
        </pc:spChg>
        <pc:picChg chg="add mod">
          <ac:chgData name="Hermanson, John C C1C USAF USAFA CW/CS12" userId="S::c23john.hermanson@afacademy.af.edu::6e1403c4-d699-4248-bc27-2e69a5d5b1ff" providerId="AD" clId="Web-{854D9423-8DCD-4146-A036-C15DF6AFD36D}" dt="2023-03-02T17:29:36.751" v="247" actId="1076"/>
          <ac:picMkLst>
            <pc:docMk/>
            <pc:sldMk cId="1577793172" sldId="286"/>
            <ac:picMk id="5" creationId="{F9730605-4EC1-C6C4-5B60-52DF6785A020}"/>
          </ac:picMkLst>
        </pc:picChg>
        <pc:picChg chg="add mod">
          <ac:chgData name="Hermanson, John C C1C USAF USAFA CW/CS12" userId="S::c23john.hermanson@afacademy.af.edu::6e1403c4-d699-4248-bc27-2e69a5d5b1ff" providerId="AD" clId="Web-{854D9423-8DCD-4146-A036-C15DF6AFD36D}" dt="2023-03-02T17:32:09.958" v="252" actId="1076"/>
          <ac:picMkLst>
            <pc:docMk/>
            <pc:sldMk cId="1577793172" sldId="286"/>
            <ac:picMk id="6" creationId="{BED657D5-1382-0A62-45AA-C186591A414F}"/>
          </ac:picMkLst>
        </pc:picChg>
      </pc:sldChg>
    </pc:docChg>
  </pc:docChgLst>
  <pc:docChgLst>
    <pc:chgData name="Henry, Quinn A C1C USAF USAFA CW/CS14" userId="S::c23quinn.henry@afacademy.af.edu::082a7edf-e859-4c54-ba07-d7d61e8984d1" providerId="AD" clId="Web-{5D4CB443-0258-7D2F-1E47-C6CB4746B76F}"/>
    <pc:docChg chg="addSld delSld modSld sldOrd">
      <pc:chgData name="Henry, Quinn A C1C USAF USAFA CW/CS14" userId="S::c23quinn.henry@afacademy.af.edu::082a7edf-e859-4c54-ba07-d7d61e8984d1" providerId="AD" clId="Web-{5D4CB443-0258-7D2F-1E47-C6CB4746B76F}" dt="2023-03-02T18:09:10.731" v="336" actId="20577"/>
      <pc:docMkLst>
        <pc:docMk/>
      </pc:docMkLst>
      <pc:sldChg chg="del">
        <pc:chgData name="Henry, Quinn A C1C USAF USAFA CW/CS14" userId="S::c23quinn.henry@afacademy.af.edu::082a7edf-e859-4c54-ba07-d7d61e8984d1" providerId="AD" clId="Web-{5D4CB443-0258-7D2F-1E47-C6CB4746B76F}" dt="2023-03-02T17:09:05.330" v="32"/>
        <pc:sldMkLst>
          <pc:docMk/>
          <pc:sldMk cId="759205877" sldId="257"/>
        </pc:sldMkLst>
      </pc:sldChg>
      <pc:sldChg chg="del">
        <pc:chgData name="Henry, Quinn A C1C USAF USAFA CW/CS14" userId="S::c23quinn.henry@afacademy.af.edu::082a7edf-e859-4c54-ba07-d7d61e8984d1" providerId="AD" clId="Web-{5D4CB443-0258-7D2F-1E47-C6CB4746B76F}" dt="2023-03-02T17:10:09.956" v="36"/>
        <pc:sldMkLst>
          <pc:docMk/>
          <pc:sldMk cId="2968913875" sldId="264"/>
        </pc:sldMkLst>
      </pc:sldChg>
      <pc:sldChg chg="modSp">
        <pc:chgData name="Henry, Quinn A C1C USAF USAFA CW/CS14" userId="S::c23quinn.henry@afacademy.af.edu::082a7edf-e859-4c54-ba07-d7d61e8984d1" providerId="AD" clId="Web-{5D4CB443-0258-7D2F-1E47-C6CB4746B76F}" dt="2023-03-02T17:44:54.786" v="335" actId="20577"/>
        <pc:sldMkLst>
          <pc:docMk/>
          <pc:sldMk cId="3840505048" sldId="268"/>
        </pc:sldMkLst>
        <pc:spChg chg="mod">
          <ac:chgData name="Henry, Quinn A C1C USAF USAFA CW/CS14" userId="S::c23quinn.henry@afacademy.af.edu::082a7edf-e859-4c54-ba07-d7d61e8984d1" providerId="AD" clId="Web-{5D4CB443-0258-7D2F-1E47-C6CB4746B76F}" dt="2023-03-02T17:44:54.786" v="335" actId="20577"/>
          <ac:spMkLst>
            <pc:docMk/>
            <pc:sldMk cId="3840505048" sldId="268"/>
            <ac:spMk id="2" creationId="{5C77D42B-86C9-A99F-9B5C-902151B73E4F}"/>
          </ac:spMkLst>
        </pc:spChg>
      </pc:sldChg>
      <pc:sldChg chg="modSp">
        <pc:chgData name="Henry, Quinn A C1C USAF USAFA CW/CS14" userId="S::c23quinn.henry@afacademy.af.edu::082a7edf-e859-4c54-ba07-d7d61e8984d1" providerId="AD" clId="Web-{5D4CB443-0258-7D2F-1E47-C6CB4746B76F}" dt="2023-03-02T17:38:26.574" v="312" actId="20577"/>
        <pc:sldMkLst>
          <pc:docMk/>
          <pc:sldMk cId="2238438008" sldId="269"/>
        </pc:sldMkLst>
        <pc:spChg chg="mod">
          <ac:chgData name="Henry, Quinn A C1C USAF USAFA CW/CS14" userId="S::c23quinn.henry@afacademy.af.edu::082a7edf-e859-4c54-ba07-d7d61e8984d1" providerId="AD" clId="Web-{5D4CB443-0258-7D2F-1E47-C6CB4746B76F}" dt="2023-03-02T17:38:26.574" v="312" actId="20577"/>
          <ac:spMkLst>
            <pc:docMk/>
            <pc:sldMk cId="2238438008" sldId="269"/>
            <ac:spMk id="2" creationId="{18115514-21F7-0DD1-0457-51D440172144}"/>
          </ac:spMkLst>
        </pc:spChg>
        <pc:picChg chg="mod">
          <ac:chgData name="Henry, Quinn A C1C USAF USAFA CW/CS14" userId="S::c23quinn.henry@afacademy.af.edu::082a7edf-e859-4c54-ba07-d7d61e8984d1" providerId="AD" clId="Web-{5D4CB443-0258-7D2F-1E47-C6CB4746B76F}" dt="2023-03-02T17:38:16.730" v="310" actId="14100"/>
          <ac:picMkLst>
            <pc:docMk/>
            <pc:sldMk cId="2238438008" sldId="269"/>
            <ac:picMk id="6" creationId="{5E7114F3-0B5E-5338-1CEF-456217AEE05E}"/>
          </ac:picMkLst>
        </pc:picChg>
      </pc:sldChg>
      <pc:sldChg chg="addSp modSp">
        <pc:chgData name="Henry, Quinn A C1C USAF USAFA CW/CS14" userId="S::c23quinn.henry@afacademy.af.edu::082a7edf-e859-4c54-ba07-d7d61e8984d1" providerId="AD" clId="Web-{5D4CB443-0258-7D2F-1E47-C6CB4746B76F}" dt="2023-03-02T17:40:09.186" v="315" actId="1076"/>
        <pc:sldMkLst>
          <pc:docMk/>
          <pc:sldMk cId="3876166602" sldId="279"/>
        </pc:sldMkLst>
        <pc:picChg chg="add mod">
          <ac:chgData name="Henry, Quinn A C1C USAF USAFA CW/CS14" userId="S::c23quinn.henry@afacademy.af.edu::082a7edf-e859-4c54-ba07-d7d61e8984d1" providerId="AD" clId="Web-{5D4CB443-0258-7D2F-1E47-C6CB4746B76F}" dt="2023-03-02T17:40:09.186" v="315" actId="1076"/>
          <ac:picMkLst>
            <pc:docMk/>
            <pc:sldMk cId="3876166602" sldId="279"/>
            <ac:picMk id="5" creationId="{472339DD-933C-9517-436F-73C1C2615054}"/>
          </ac:picMkLst>
        </pc:picChg>
      </pc:sldChg>
      <pc:sldChg chg="del">
        <pc:chgData name="Henry, Quinn A C1C USAF USAFA CW/CS14" userId="S::c23quinn.henry@afacademy.af.edu::082a7edf-e859-4c54-ba07-d7d61e8984d1" providerId="AD" clId="Web-{5D4CB443-0258-7D2F-1E47-C6CB4746B76F}" dt="2023-03-02T17:09:09.893" v="33"/>
        <pc:sldMkLst>
          <pc:docMk/>
          <pc:sldMk cId="1703598638" sldId="280"/>
        </pc:sldMkLst>
      </pc:sldChg>
      <pc:sldChg chg="modSp add">
        <pc:chgData name="Henry, Quinn A C1C USAF USAFA CW/CS14" userId="S::c23quinn.henry@afacademy.af.edu::082a7edf-e859-4c54-ba07-d7d61e8984d1" providerId="AD" clId="Web-{5D4CB443-0258-7D2F-1E47-C6CB4746B76F}" dt="2023-03-02T17:10:28.222" v="40" actId="20577"/>
        <pc:sldMkLst>
          <pc:docMk/>
          <pc:sldMk cId="3374984956" sldId="282"/>
        </pc:sldMkLst>
        <pc:spChg chg="mod">
          <ac:chgData name="Henry, Quinn A C1C USAF USAFA CW/CS14" userId="S::c23quinn.henry@afacademy.af.edu::082a7edf-e859-4c54-ba07-d7d61e8984d1" providerId="AD" clId="Web-{5D4CB443-0258-7D2F-1E47-C6CB4746B76F}" dt="2023-03-02T17:10:28.222" v="40" actId="20577"/>
          <ac:spMkLst>
            <pc:docMk/>
            <pc:sldMk cId="3374984956" sldId="282"/>
            <ac:spMk id="88" creationId="{00000000-0000-0000-0000-000000000000}"/>
          </ac:spMkLst>
        </pc:spChg>
      </pc:sldChg>
      <pc:sldChg chg="add">
        <pc:chgData name="Henry, Quinn A C1C USAF USAFA CW/CS14" userId="S::c23quinn.henry@afacademy.af.edu::082a7edf-e859-4c54-ba07-d7d61e8984d1" providerId="AD" clId="Web-{5D4CB443-0258-7D2F-1E47-C6CB4746B76F}" dt="2023-03-02T17:08:42.658" v="31"/>
        <pc:sldMkLst>
          <pc:docMk/>
          <pc:sldMk cId="254666897" sldId="283"/>
        </pc:sldMkLst>
      </pc:sldChg>
      <pc:sldChg chg="add ord">
        <pc:chgData name="Henry, Quinn A C1C USAF USAFA CW/CS14" userId="S::c23quinn.henry@afacademy.af.edu::082a7edf-e859-4c54-ba07-d7d61e8984d1" providerId="AD" clId="Web-{5D4CB443-0258-7D2F-1E47-C6CB4746B76F}" dt="2023-03-02T17:09:38.299" v="35"/>
        <pc:sldMkLst>
          <pc:docMk/>
          <pc:sldMk cId="2571759260" sldId="283"/>
        </pc:sldMkLst>
      </pc:sldChg>
      <pc:sldChg chg="add ord">
        <pc:chgData name="Henry, Quinn A C1C USAF USAFA CW/CS14" userId="S::c23quinn.henry@afacademy.af.edu::082a7edf-e859-4c54-ba07-d7d61e8984d1" providerId="AD" clId="Web-{5D4CB443-0258-7D2F-1E47-C6CB4746B76F}" dt="2023-03-02T17:10:47.332" v="42"/>
        <pc:sldMkLst>
          <pc:docMk/>
          <pc:sldMk cId="1756744246" sldId="284"/>
        </pc:sldMkLst>
      </pc:sldChg>
      <pc:sldChg chg="modSp add ord">
        <pc:chgData name="Henry, Quinn A C1C USAF USAFA CW/CS14" userId="S::c23quinn.henry@afacademy.af.edu::082a7edf-e859-4c54-ba07-d7d61e8984d1" providerId="AD" clId="Web-{5D4CB443-0258-7D2F-1E47-C6CB4746B76F}" dt="2023-03-02T18:09:10.731" v="336" actId="20577"/>
        <pc:sldMkLst>
          <pc:docMk/>
          <pc:sldMk cId="3408363991" sldId="284"/>
        </pc:sldMkLst>
        <pc:spChg chg="mod">
          <ac:chgData name="Henry, Quinn A C1C USAF USAFA CW/CS14" userId="S::c23quinn.henry@afacademy.af.edu::082a7edf-e859-4c54-ba07-d7d61e8984d1" providerId="AD" clId="Web-{5D4CB443-0258-7D2F-1E47-C6CB4746B76F}" dt="2023-03-02T18:09:10.731" v="336" actId="20577"/>
          <ac:spMkLst>
            <pc:docMk/>
            <pc:sldMk cId="3408363991" sldId="284"/>
            <ac:spMk id="305" creationId="{00000000-0000-0000-0000-000000000000}"/>
          </ac:spMkLst>
        </pc:spChg>
        <pc:spChg chg="mod">
          <ac:chgData name="Henry, Quinn A C1C USAF USAFA CW/CS14" userId="S::c23quinn.henry@afacademy.af.edu::082a7edf-e859-4c54-ba07-d7d61e8984d1" providerId="AD" clId="Web-{5D4CB443-0258-7D2F-1E47-C6CB4746B76F}" dt="2023-03-02T17:19:48.189" v="47" actId="20577"/>
          <ac:spMkLst>
            <pc:docMk/>
            <pc:sldMk cId="3408363991" sldId="284"/>
            <ac:spMk id="306" creationId="{00000000-0000-0000-0000-000000000000}"/>
          </ac:spMkLst>
        </pc:spChg>
      </pc:sldChg>
    </pc:docChg>
  </pc:docChgLst>
  <pc:docChgLst>
    <pc:chgData name="Singh, Alexander D C1C USAF USAFA CW/CS38" userId="S::c23alexander.singh@afacademy.af.edu::f4595871-4fbd-4477-9748-61b689356812" providerId="AD" clId="Web-{18D88F0A-F8A9-46CA-AD1B-8B0B86705D2E}"/>
    <pc:docChg chg="modSld">
      <pc:chgData name="Singh, Alexander D C1C USAF USAFA CW/CS38" userId="S::c23alexander.singh@afacademy.af.edu::f4595871-4fbd-4477-9748-61b689356812" providerId="AD" clId="Web-{18D88F0A-F8A9-46CA-AD1B-8B0B86705D2E}" dt="2023-02-16T17:54:32.571" v="78" actId="20577"/>
      <pc:docMkLst>
        <pc:docMk/>
      </pc:docMkLst>
      <pc:sldChg chg="modSp">
        <pc:chgData name="Singh, Alexander D C1C USAF USAFA CW/CS38" userId="S::c23alexander.singh@afacademy.af.edu::f4595871-4fbd-4477-9748-61b689356812" providerId="AD" clId="Web-{18D88F0A-F8A9-46CA-AD1B-8B0B86705D2E}" dt="2023-02-16T17:54:32.571" v="78" actId="20577"/>
        <pc:sldMkLst>
          <pc:docMk/>
          <pc:sldMk cId="137312689" sldId="276"/>
        </pc:sldMkLst>
        <pc:spChg chg="mod">
          <ac:chgData name="Singh, Alexander D C1C USAF USAFA CW/CS38" userId="S::c23alexander.singh@afacademy.af.edu::f4595871-4fbd-4477-9748-61b689356812" providerId="AD" clId="Web-{18D88F0A-F8A9-46CA-AD1B-8B0B86705D2E}" dt="2023-02-16T17:54:32.571" v="78" actId="20577"/>
          <ac:spMkLst>
            <pc:docMk/>
            <pc:sldMk cId="137312689" sldId="276"/>
            <ac:spMk id="2" creationId="{673A56FD-C89E-DDDD-1A68-FCAF488F35E3}"/>
          </ac:spMkLst>
        </pc:spChg>
      </pc:sldChg>
    </pc:docChg>
  </pc:docChgLst>
  <pc:docChgLst>
    <pc:chgData name="Henry, Quinn A C1C USAF USAFA CW/CS14" userId="S::c23quinn.henry@afacademy.af.edu::082a7edf-e859-4c54-ba07-d7d61e8984d1" providerId="AD" clId="Web-{12716B34-8A47-B0CA-FB42-D02E3C999772}"/>
    <pc:docChg chg="addSld modSld addMainMaster modMainMaster">
      <pc:chgData name="Henry, Quinn A C1C USAF USAFA CW/CS14" userId="S::c23quinn.henry@afacademy.af.edu::082a7edf-e859-4c54-ba07-d7d61e8984d1" providerId="AD" clId="Web-{12716B34-8A47-B0CA-FB42-D02E3C999772}" dt="2022-11-09T16:58:43.459" v="45" actId="20577"/>
      <pc:docMkLst>
        <pc:docMk/>
      </pc:docMkLst>
      <pc:sldChg chg="modSp add">
        <pc:chgData name="Henry, Quinn A C1C USAF USAFA CW/CS14" userId="S::c23quinn.henry@afacademy.af.edu::082a7edf-e859-4c54-ba07-d7d61e8984d1" providerId="AD" clId="Web-{12716B34-8A47-B0CA-FB42-D02E3C999772}" dt="2022-11-09T16:53:11.670" v="15" actId="20577"/>
        <pc:sldMkLst>
          <pc:docMk/>
          <pc:sldMk cId="759205877" sldId="257"/>
        </pc:sldMkLst>
        <pc:spChg chg="mod">
          <ac:chgData name="Henry, Quinn A C1C USAF USAFA CW/CS14" userId="S::c23quinn.henry@afacademy.af.edu::082a7edf-e859-4c54-ba07-d7d61e8984d1" providerId="AD" clId="Web-{12716B34-8A47-B0CA-FB42-D02E3C999772}" dt="2022-11-09T16:53:11.670" v="15" actId="20577"/>
          <ac:spMkLst>
            <pc:docMk/>
            <pc:sldMk cId="759205877" sldId="257"/>
            <ac:spMk id="3" creationId="{F6C0CA0D-A03B-C6EC-C6F9-A0D005022D0C}"/>
          </ac:spMkLst>
        </pc:spChg>
      </pc:sldChg>
      <pc:sldChg chg="modSp add">
        <pc:chgData name="Henry, Quinn A C1C USAF USAFA CW/CS14" userId="S::c23quinn.henry@afacademy.af.edu::082a7edf-e859-4c54-ba07-d7d61e8984d1" providerId="AD" clId="Web-{12716B34-8A47-B0CA-FB42-D02E3C999772}" dt="2022-11-09T16:39:51.287" v="10" actId="1076"/>
        <pc:sldMkLst>
          <pc:docMk/>
          <pc:sldMk cId="4072357242" sldId="258"/>
        </pc:sldMkLst>
        <pc:spChg chg="mod">
          <ac:chgData name="Henry, Quinn A C1C USAF USAFA CW/CS14" userId="S::c23quinn.henry@afacademy.af.edu::082a7edf-e859-4c54-ba07-d7d61e8984d1" providerId="AD" clId="Web-{12716B34-8A47-B0CA-FB42-D02E3C999772}" dt="2022-11-09T16:39:48.286" v="9" actId="20577"/>
          <ac:spMkLst>
            <pc:docMk/>
            <pc:sldMk cId="4072357242" sldId="258"/>
            <ac:spMk id="2" creationId="{8E40806D-67BA-4F1F-74F0-B84FAD95653E}"/>
          </ac:spMkLst>
        </pc:spChg>
        <pc:picChg chg="mod">
          <ac:chgData name="Henry, Quinn A C1C USAF USAFA CW/CS14" userId="S::c23quinn.henry@afacademy.af.edu::082a7edf-e859-4c54-ba07-d7d61e8984d1" providerId="AD" clId="Web-{12716B34-8A47-B0CA-FB42-D02E3C999772}" dt="2022-11-09T16:39:51.287" v="10" actId="1076"/>
          <ac:picMkLst>
            <pc:docMk/>
            <pc:sldMk cId="4072357242" sldId="258"/>
            <ac:picMk id="1026" creationId="{856C6030-C227-5DA8-2121-BE3CF65C9BE2}"/>
          </ac:picMkLst>
        </pc:picChg>
      </pc:sldChg>
      <pc:sldChg chg="modSp add">
        <pc:chgData name="Henry, Quinn A C1C USAF USAFA CW/CS14" userId="S::c23quinn.henry@afacademy.af.edu::082a7edf-e859-4c54-ba07-d7d61e8984d1" providerId="AD" clId="Web-{12716B34-8A47-B0CA-FB42-D02E3C999772}" dt="2022-11-09T16:58:43.459" v="45" actId="20577"/>
        <pc:sldMkLst>
          <pc:docMk/>
          <pc:sldMk cId="3702934889" sldId="260"/>
        </pc:sldMkLst>
        <pc:spChg chg="mod">
          <ac:chgData name="Henry, Quinn A C1C USAF USAFA CW/CS14" userId="S::c23quinn.henry@afacademy.af.edu::082a7edf-e859-4c54-ba07-d7d61e8984d1" providerId="AD" clId="Web-{12716B34-8A47-B0CA-FB42-D02E3C999772}" dt="2022-11-09T16:58:43.459" v="45" actId="20577"/>
          <ac:spMkLst>
            <pc:docMk/>
            <pc:sldMk cId="3702934889" sldId="260"/>
            <ac:spMk id="2" creationId="{5C08D9F2-9FCD-6E1D-3C72-D34A8427A6C1}"/>
          </ac:spMkLst>
        </pc:spChg>
      </pc:sldChg>
      <pc:sldChg chg="add">
        <pc:chgData name="Henry, Quinn A C1C USAF USAFA CW/CS14" userId="S::c23quinn.henry@afacademy.af.edu::082a7edf-e859-4c54-ba07-d7d61e8984d1" providerId="AD" clId="Web-{12716B34-8A47-B0CA-FB42-D02E3C999772}" dt="2022-11-09T16:43:56.075" v="11"/>
        <pc:sldMkLst>
          <pc:docMk/>
          <pc:sldMk cId="316434364" sldId="261"/>
        </pc:sldMkLst>
      </pc:sldChg>
      <pc:sldChg chg="modSp add">
        <pc:chgData name="Henry, Quinn A C1C USAF USAFA CW/CS14" userId="S::c23quinn.henry@afacademy.af.edu::082a7edf-e859-4c54-ba07-d7d61e8984d1" providerId="AD" clId="Web-{12716B34-8A47-B0CA-FB42-D02E3C999772}" dt="2022-11-09T16:45:34.891" v="13" actId="1076"/>
        <pc:sldMkLst>
          <pc:docMk/>
          <pc:sldMk cId="1991401336" sldId="262"/>
        </pc:sldMkLst>
        <pc:spChg chg="mod">
          <ac:chgData name="Henry, Quinn A C1C USAF USAFA CW/CS14" userId="S::c23quinn.henry@afacademy.af.edu::082a7edf-e859-4c54-ba07-d7d61e8984d1" providerId="AD" clId="Web-{12716B34-8A47-B0CA-FB42-D02E3C999772}" dt="2022-11-09T16:45:34.891" v="13" actId="1076"/>
          <ac:spMkLst>
            <pc:docMk/>
            <pc:sldMk cId="1991401336" sldId="262"/>
            <ac:spMk id="9" creationId="{9C8D0E2A-6E38-FB29-5036-D2C3A799965B}"/>
          </ac:spMkLst>
        </pc:spChg>
      </pc:sldChg>
      <pc:sldMasterChg chg="modSldLayout">
        <pc:chgData name="Henry, Quinn A C1C USAF USAFA CW/CS14" userId="S::c23quinn.henry@afacademy.af.edu::082a7edf-e859-4c54-ba07-d7d61e8984d1" providerId="AD" clId="Web-{12716B34-8A47-B0CA-FB42-D02E3C999772}" dt="2022-11-09T16:38:43.628" v="0"/>
        <pc:sldMasterMkLst>
          <pc:docMk/>
          <pc:sldMasterMk cId="2460954070" sldId="2147483660"/>
        </pc:sldMasterMkLst>
        <pc:sldLayoutChg chg="replId">
          <pc:chgData name="Henry, Quinn A C1C USAF USAFA CW/CS14" userId="S::c23quinn.henry@afacademy.af.edu::082a7edf-e859-4c54-ba07-d7d61e8984d1" providerId="AD" clId="Web-{12716B34-8A47-B0CA-FB42-D02E3C999772}" dt="2022-11-09T16:38:43.628" v="0"/>
          <pc:sldLayoutMkLst>
            <pc:docMk/>
            <pc:sldMasterMk cId="2460954070" sldId="2147483660"/>
            <pc:sldLayoutMk cId="2385387890" sldId="2147483672"/>
          </pc:sldLayoutMkLst>
        </pc:sldLayoutChg>
        <pc:sldLayoutChg chg="replId">
          <pc:chgData name="Henry, Quinn A C1C USAF USAFA CW/CS14" userId="S::c23quinn.henry@afacademy.af.edu::082a7edf-e859-4c54-ba07-d7d61e8984d1" providerId="AD" clId="Web-{12716B34-8A47-B0CA-FB42-D02E3C999772}" dt="2022-11-09T16:38:43.628" v="0"/>
          <pc:sldLayoutMkLst>
            <pc:docMk/>
            <pc:sldMasterMk cId="2460954070" sldId="2147483660"/>
            <pc:sldLayoutMk cId="949138452" sldId="2147483673"/>
          </pc:sldLayoutMkLst>
        </pc:sldLayoutChg>
      </pc:sldMasterChg>
      <pc:sldMasterChg chg="add addSldLayout">
        <pc:chgData name="Henry, Quinn A C1C USAF USAFA CW/CS14" userId="S::c23quinn.henry@afacademy.af.edu::082a7edf-e859-4c54-ba07-d7d61e8984d1" providerId="AD" clId="Web-{12716B34-8A47-B0CA-FB42-D02E3C999772}" dt="2022-11-09T16:38:43.628" v="0"/>
        <pc:sldMasterMkLst>
          <pc:docMk/>
          <pc:sldMasterMk cId="0" sldId="2147483661"/>
        </pc:sldMasterMkLst>
        <pc:sldLayoutChg chg="add">
          <pc:chgData name="Henry, Quinn A C1C USAF USAFA CW/CS14" userId="S::c23quinn.henry@afacademy.af.edu::082a7edf-e859-4c54-ba07-d7d61e8984d1" providerId="AD" clId="Web-{12716B34-8A47-B0CA-FB42-D02E3C999772}" dt="2022-11-09T16:38:43.628" v="0"/>
          <pc:sldLayoutMkLst>
            <pc:docMk/>
            <pc:sldMasterMk cId="0" sldId="2147483661"/>
            <pc:sldLayoutMk cId="0" sldId="2147483662"/>
          </pc:sldLayoutMkLst>
        </pc:sldLayoutChg>
      </pc:sldMasterChg>
    </pc:docChg>
  </pc:docChgLst>
  <pc:docChgLst>
    <pc:chgData name="Beck, Shannon I Civ USAF USAFA DF/DFCS" userId="S::shannon.beck@afacademy.af.edu::1f0ae1c7-bf04-45d8-895c-8f9f62a7a025" providerId="AD" clId="Web-{2441F32B-7A32-459D-9BE9-A2D3C5A7AB98}"/>
    <pc:docChg chg="modSld">
      <pc:chgData name="Beck, Shannon I Civ USAF USAFA DF/DFCS" userId="S::shannon.beck@afacademy.af.edu::1f0ae1c7-bf04-45d8-895c-8f9f62a7a025" providerId="AD" clId="Web-{2441F32B-7A32-459D-9BE9-A2D3C5A7AB98}" dt="2023-02-21T16:45:16.807" v="0"/>
      <pc:docMkLst>
        <pc:docMk/>
      </pc:docMkLst>
      <pc:sldChg chg="delSp">
        <pc:chgData name="Beck, Shannon I Civ USAF USAFA DF/DFCS" userId="S::shannon.beck@afacademy.af.edu::1f0ae1c7-bf04-45d8-895c-8f9f62a7a025" providerId="AD" clId="Web-{2441F32B-7A32-459D-9BE9-A2D3C5A7AB98}" dt="2023-02-21T16:45:16.807" v="0"/>
        <pc:sldMkLst>
          <pc:docMk/>
          <pc:sldMk cId="1331922571" sldId="263"/>
        </pc:sldMkLst>
        <pc:spChg chg="del">
          <ac:chgData name="Beck, Shannon I Civ USAF USAFA DF/DFCS" userId="S::shannon.beck@afacademy.af.edu::1f0ae1c7-bf04-45d8-895c-8f9f62a7a025" providerId="AD" clId="Web-{2441F32B-7A32-459D-9BE9-A2D3C5A7AB98}" dt="2023-02-21T16:45:16.807" v="0"/>
          <ac:spMkLst>
            <pc:docMk/>
            <pc:sldMk cId="1331922571" sldId="263"/>
            <ac:spMk id="2" creationId="{00000000-0000-0000-0000-000000000000}"/>
          </ac:spMkLst>
        </pc:spChg>
      </pc:sldChg>
    </pc:docChg>
  </pc:docChgLst>
  <pc:docChgLst>
    <pc:chgData name="Hermanson, John C C1C USAF USAFA CW/CS12" userId="S::c23john.hermanson@afacademy.af.edu::6e1403c4-d699-4248-bc27-2e69a5d5b1ff" providerId="AD" clId="Web-{69943E0E-D704-469A-8247-4515D782EF9B}"/>
    <pc:docChg chg="modSld">
      <pc:chgData name="Hermanson, John C C1C USAF USAFA CW/CS12" userId="S::c23john.hermanson@afacademy.af.edu::6e1403c4-d699-4248-bc27-2e69a5d5b1ff" providerId="AD" clId="Web-{69943E0E-D704-469A-8247-4515D782EF9B}" dt="2023-02-21T17:26:50.217" v="127" actId="20577"/>
      <pc:docMkLst>
        <pc:docMk/>
      </pc:docMkLst>
      <pc:sldChg chg="modSp">
        <pc:chgData name="Hermanson, John C C1C USAF USAFA CW/CS12" userId="S::c23john.hermanson@afacademy.af.edu::6e1403c4-d699-4248-bc27-2e69a5d5b1ff" providerId="AD" clId="Web-{69943E0E-D704-469A-8247-4515D782EF9B}" dt="2023-02-21T17:12:36.640" v="3" actId="20577"/>
        <pc:sldMkLst>
          <pc:docMk/>
          <pc:sldMk cId="316434364" sldId="261"/>
        </pc:sldMkLst>
        <pc:spChg chg="mod">
          <ac:chgData name="Hermanson, John C C1C USAF USAFA CW/CS12" userId="S::c23john.hermanson@afacademy.af.edu::6e1403c4-d699-4248-bc27-2e69a5d5b1ff" providerId="AD" clId="Web-{69943E0E-D704-469A-8247-4515D782EF9B}" dt="2023-02-21T17:12:36.640" v="3" actId="20577"/>
          <ac:spMkLst>
            <pc:docMk/>
            <pc:sldMk cId="316434364" sldId="261"/>
            <ac:spMk id="2" creationId="{2AF0F29A-C36C-F4C3-8498-53F29F97D7EA}"/>
          </ac:spMkLst>
        </pc:spChg>
        <pc:spChg chg="mod">
          <ac:chgData name="Hermanson, John C C1C USAF USAFA CW/CS12" userId="S::c23john.hermanson@afacademy.af.edu::6e1403c4-d699-4248-bc27-2e69a5d5b1ff" providerId="AD" clId="Web-{69943E0E-D704-469A-8247-4515D782EF9B}" dt="2023-02-21T17:12:33.218" v="2" actId="20577"/>
          <ac:spMkLst>
            <pc:docMk/>
            <pc:sldMk cId="316434364" sldId="261"/>
            <ac:spMk id="7" creationId="{CC9746EE-C39E-1213-6E69-50483698769F}"/>
          </ac:spMkLst>
        </pc:spChg>
      </pc:sldChg>
      <pc:sldChg chg="modSp">
        <pc:chgData name="Hermanson, John C C1C USAF USAFA CW/CS12" userId="S::c23john.hermanson@afacademy.af.edu::6e1403c4-d699-4248-bc27-2e69a5d5b1ff" providerId="AD" clId="Web-{69943E0E-D704-469A-8247-4515D782EF9B}" dt="2023-02-21T17:26:50.217" v="127" actId="20577"/>
        <pc:sldMkLst>
          <pc:docMk/>
          <pc:sldMk cId="3163000077" sldId="273"/>
        </pc:sldMkLst>
        <pc:spChg chg="mod">
          <ac:chgData name="Hermanson, John C C1C USAF USAFA CW/CS12" userId="S::c23john.hermanson@afacademy.af.edu::6e1403c4-d699-4248-bc27-2e69a5d5b1ff" providerId="AD" clId="Web-{69943E0E-D704-469A-8247-4515D782EF9B}" dt="2023-02-21T17:26:50.217" v="127" actId="20577"/>
          <ac:spMkLst>
            <pc:docMk/>
            <pc:sldMk cId="3163000077" sldId="273"/>
            <ac:spMk id="2" creationId="{DDD30F27-94D2-2695-07EB-F92F6377181C}"/>
          </ac:spMkLst>
        </pc:spChg>
      </pc:sldChg>
      <pc:sldChg chg="modSp">
        <pc:chgData name="Hermanson, John C C1C USAF USAFA CW/CS12" userId="S::c23john.hermanson@afacademy.af.edu::6e1403c4-d699-4248-bc27-2e69a5d5b1ff" providerId="AD" clId="Web-{69943E0E-D704-469A-8247-4515D782EF9B}" dt="2023-02-21T17:24:09.433" v="90" actId="20577"/>
        <pc:sldMkLst>
          <pc:docMk/>
          <pc:sldMk cId="3815971332" sldId="275"/>
        </pc:sldMkLst>
        <pc:spChg chg="mod">
          <ac:chgData name="Hermanson, John C C1C USAF USAFA CW/CS12" userId="S::c23john.hermanson@afacademy.af.edu::6e1403c4-d699-4248-bc27-2e69a5d5b1ff" providerId="AD" clId="Web-{69943E0E-D704-469A-8247-4515D782EF9B}" dt="2023-02-21T17:24:09.433" v="90" actId="20577"/>
          <ac:spMkLst>
            <pc:docMk/>
            <pc:sldMk cId="3815971332" sldId="275"/>
            <ac:spMk id="2" creationId="{83B7A3E3-BA82-A489-3933-17E7135AEA90}"/>
          </ac:spMkLst>
        </pc:spChg>
      </pc:sldChg>
      <pc:sldChg chg="modSp">
        <pc:chgData name="Hermanson, John C C1C USAF USAFA CW/CS12" userId="S::c23john.hermanson@afacademy.af.edu::6e1403c4-d699-4248-bc27-2e69a5d5b1ff" providerId="AD" clId="Web-{69943E0E-D704-469A-8247-4515D782EF9B}" dt="2023-02-21T17:10:14.278" v="0" actId="20577"/>
        <pc:sldMkLst>
          <pc:docMk/>
          <pc:sldMk cId="137312689" sldId="276"/>
        </pc:sldMkLst>
        <pc:spChg chg="mod">
          <ac:chgData name="Hermanson, John C C1C USAF USAFA CW/CS12" userId="S::c23john.hermanson@afacademy.af.edu::6e1403c4-d699-4248-bc27-2e69a5d5b1ff" providerId="AD" clId="Web-{69943E0E-D704-469A-8247-4515D782EF9B}" dt="2023-02-21T17:10:14.278" v="0" actId="20577"/>
          <ac:spMkLst>
            <pc:docMk/>
            <pc:sldMk cId="137312689" sldId="276"/>
            <ac:spMk id="2" creationId="{673A56FD-C89E-DDDD-1A68-FCAF488F35E3}"/>
          </ac:spMkLst>
        </pc:spChg>
      </pc:sldChg>
      <pc:sldChg chg="modSp">
        <pc:chgData name="Hermanson, John C C1C USAF USAFA CW/CS12" userId="S::c23john.hermanson@afacademy.af.edu::6e1403c4-d699-4248-bc27-2e69a5d5b1ff" providerId="AD" clId="Web-{69943E0E-D704-469A-8247-4515D782EF9B}" dt="2023-02-21T17:22:48.338" v="87" actId="20577"/>
        <pc:sldMkLst>
          <pc:docMk/>
          <pc:sldMk cId="1713451791" sldId="278"/>
        </pc:sldMkLst>
        <pc:spChg chg="mod">
          <ac:chgData name="Hermanson, John C C1C USAF USAFA CW/CS12" userId="S::c23john.hermanson@afacademy.af.edu::6e1403c4-d699-4248-bc27-2e69a5d5b1ff" providerId="AD" clId="Web-{69943E0E-D704-469A-8247-4515D782EF9B}" dt="2023-02-21T17:22:48.338" v="87" actId="20577"/>
          <ac:spMkLst>
            <pc:docMk/>
            <pc:sldMk cId="1713451791" sldId="278"/>
            <ac:spMk id="2" creationId="{F46F24E6-2614-75E6-CD78-7F8BD5FF5B68}"/>
          </ac:spMkLst>
        </pc:spChg>
      </pc:sldChg>
    </pc:docChg>
  </pc:docChgLst>
  <pc:docChgLst>
    <pc:chgData name="Hermanson, John C C1C USAF USAFA CW/CS12" userId="S::c23john.hermanson@afacademy.af.edu::6e1403c4-d699-4248-bc27-2e69a5d5b1ff" providerId="AD" clId="Web-{672240BB-7C86-4462-906D-946BD3B5DC59}"/>
    <pc:docChg chg="addSld modSld">
      <pc:chgData name="Hermanson, John C C1C USAF USAFA CW/CS12" userId="S::c23john.hermanson@afacademy.af.edu::6e1403c4-d699-4248-bc27-2e69a5d5b1ff" providerId="AD" clId="Web-{672240BB-7C86-4462-906D-946BD3B5DC59}" dt="2023-02-16T18:08:00.854" v="329" actId="20577"/>
      <pc:docMkLst>
        <pc:docMk/>
      </pc:docMkLst>
      <pc:sldChg chg="modSp">
        <pc:chgData name="Hermanson, John C C1C USAF USAFA CW/CS12" userId="S::c23john.hermanson@afacademy.af.edu::6e1403c4-d699-4248-bc27-2e69a5d5b1ff" providerId="AD" clId="Web-{672240BB-7C86-4462-906D-946BD3B5DC59}" dt="2023-02-16T18:02:19.398" v="57" actId="20577"/>
        <pc:sldMkLst>
          <pc:docMk/>
          <pc:sldMk cId="3840505048" sldId="268"/>
        </pc:sldMkLst>
        <pc:spChg chg="mod">
          <ac:chgData name="Hermanson, John C C1C USAF USAFA CW/CS12" userId="S::c23john.hermanson@afacademy.af.edu::6e1403c4-d699-4248-bc27-2e69a5d5b1ff" providerId="AD" clId="Web-{672240BB-7C86-4462-906D-946BD3B5DC59}" dt="2023-02-16T18:02:19.398" v="57" actId="20577"/>
          <ac:spMkLst>
            <pc:docMk/>
            <pc:sldMk cId="3840505048" sldId="268"/>
            <ac:spMk id="2" creationId="{5C77D42B-86C9-A99F-9B5C-902151B73E4F}"/>
          </ac:spMkLst>
        </pc:spChg>
      </pc:sldChg>
      <pc:sldChg chg="addSp modSp new">
        <pc:chgData name="Hermanson, John C C1C USAF USAFA CW/CS12" userId="S::c23john.hermanson@afacademy.af.edu::6e1403c4-d699-4248-bc27-2e69a5d5b1ff" providerId="AD" clId="Web-{672240BB-7C86-4462-906D-946BD3B5DC59}" dt="2023-02-16T18:08:00.854" v="329" actId="20577"/>
        <pc:sldMkLst>
          <pc:docMk/>
          <pc:sldMk cId="1713451791" sldId="278"/>
        </pc:sldMkLst>
        <pc:spChg chg="mod">
          <ac:chgData name="Hermanson, John C C1C USAF USAFA CW/CS12" userId="S::c23john.hermanson@afacademy.af.edu::6e1403c4-d699-4248-bc27-2e69a5d5b1ff" providerId="AD" clId="Web-{672240BB-7C86-4462-906D-946BD3B5DC59}" dt="2023-02-16T18:08:00.854" v="329" actId="20577"/>
          <ac:spMkLst>
            <pc:docMk/>
            <pc:sldMk cId="1713451791" sldId="278"/>
            <ac:spMk id="2" creationId="{F46F24E6-2614-75E6-CD78-7F8BD5FF5B68}"/>
          </ac:spMkLst>
        </pc:spChg>
        <pc:spChg chg="mod">
          <ac:chgData name="Hermanson, John C C1C USAF USAFA CW/CS12" userId="S::c23john.hermanson@afacademy.af.edu::6e1403c4-d699-4248-bc27-2e69a5d5b1ff" providerId="AD" clId="Web-{672240BB-7C86-4462-906D-946BD3B5DC59}" dt="2023-02-16T18:03:57.180" v="102" actId="20577"/>
          <ac:spMkLst>
            <pc:docMk/>
            <pc:sldMk cId="1713451791" sldId="278"/>
            <ac:spMk id="3" creationId="{0DF1A91C-2526-B890-5A1A-5C6310062D41}"/>
          </ac:spMkLst>
        </pc:spChg>
        <pc:picChg chg="add mod">
          <ac:chgData name="Hermanson, John C C1C USAF USAFA CW/CS12" userId="S::c23john.hermanson@afacademy.af.edu::6e1403c4-d699-4248-bc27-2e69a5d5b1ff" providerId="AD" clId="Web-{672240BB-7C86-4462-906D-946BD3B5DC59}" dt="2023-02-16T18:06:49.822" v="125" actId="1076"/>
          <ac:picMkLst>
            <pc:docMk/>
            <pc:sldMk cId="1713451791" sldId="278"/>
            <ac:picMk id="5" creationId="{97B5552B-5908-8B95-5F32-96B19FD570F3}"/>
          </ac:picMkLst>
        </pc:picChg>
      </pc:sldChg>
    </pc:docChg>
  </pc:docChgLst>
  <pc:docChgLst>
    <pc:chgData name="Henry, Quinn A C1C USAF USAFA CW/CS14" userId="S::c23quinn.henry@afacademy.af.edu::082a7edf-e859-4c54-ba07-d7d61e8984d1" providerId="AD" clId="Web-{412B8EA7-0089-6055-F855-5BC3A92819EF}"/>
    <pc:docChg chg="addSld delSld modSld">
      <pc:chgData name="Henry, Quinn A C1C USAF USAFA CW/CS14" userId="S::c23quinn.henry@afacademy.af.edu::082a7edf-e859-4c54-ba07-d7d61e8984d1" providerId="AD" clId="Web-{412B8EA7-0089-6055-F855-5BC3A92819EF}" dt="2023-02-16T18:07:48.346" v="149" actId="20577"/>
      <pc:docMkLst>
        <pc:docMk/>
      </pc:docMkLst>
      <pc:sldChg chg="modSp">
        <pc:chgData name="Henry, Quinn A C1C USAF USAFA CW/CS14" userId="S::c23quinn.henry@afacademy.af.edu::082a7edf-e859-4c54-ba07-d7d61e8984d1" providerId="AD" clId="Web-{412B8EA7-0089-6055-F855-5BC3A92819EF}" dt="2023-02-16T17:50:20.447" v="9" actId="20577"/>
        <pc:sldMkLst>
          <pc:docMk/>
          <pc:sldMk cId="3815971332" sldId="275"/>
        </pc:sldMkLst>
        <pc:spChg chg="mod">
          <ac:chgData name="Henry, Quinn A C1C USAF USAFA CW/CS14" userId="S::c23quinn.henry@afacademy.af.edu::082a7edf-e859-4c54-ba07-d7d61e8984d1" providerId="AD" clId="Web-{412B8EA7-0089-6055-F855-5BC3A92819EF}" dt="2023-02-16T17:50:20.447" v="9" actId="20577"/>
          <ac:spMkLst>
            <pc:docMk/>
            <pc:sldMk cId="3815971332" sldId="275"/>
            <ac:spMk id="2" creationId="{83B7A3E3-BA82-A489-3933-17E7135AEA90}"/>
          </ac:spMkLst>
        </pc:spChg>
      </pc:sldChg>
      <pc:sldChg chg="modSp new">
        <pc:chgData name="Henry, Quinn A C1C USAF USAFA CW/CS14" userId="S::c23quinn.henry@afacademy.af.edu::082a7edf-e859-4c54-ba07-d7d61e8984d1" providerId="AD" clId="Web-{412B8EA7-0089-6055-F855-5BC3A92819EF}" dt="2023-02-16T17:57:02.779" v="26" actId="20577"/>
        <pc:sldMkLst>
          <pc:docMk/>
          <pc:sldMk cId="137312689" sldId="276"/>
        </pc:sldMkLst>
        <pc:spChg chg="mod">
          <ac:chgData name="Henry, Quinn A C1C USAF USAFA CW/CS14" userId="S::c23quinn.henry@afacademy.af.edu::082a7edf-e859-4c54-ba07-d7d61e8984d1" providerId="AD" clId="Web-{412B8EA7-0089-6055-F855-5BC3A92819EF}" dt="2023-02-16T17:57:02.779" v="26" actId="20577"/>
          <ac:spMkLst>
            <pc:docMk/>
            <pc:sldMk cId="137312689" sldId="276"/>
            <ac:spMk id="2" creationId="{673A56FD-C89E-DDDD-1A68-FCAF488F35E3}"/>
          </ac:spMkLst>
        </pc:spChg>
        <pc:spChg chg="mod">
          <ac:chgData name="Henry, Quinn A C1C USAF USAFA CW/CS14" userId="S::c23quinn.henry@afacademy.af.edu::082a7edf-e859-4c54-ba07-d7d61e8984d1" providerId="AD" clId="Web-{412B8EA7-0089-6055-F855-5BC3A92819EF}" dt="2023-02-16T17:52:17.542" v="24" actId="20577"/>
          <ac:spMkLst>
            <pc:docMk/>
            <pc:sldMk cId="137312689" sldId="276"/>
            <ac:spMk id="3" creationId="{F3FCC4E4-D570-F655-5421-82BEBCFB690A}"/>
          </ac:spMkLst>
        </pc:spChg>
      </pc:sldChg>
      <pc:sldChg chg="modSp add">
        <pc:chgData name="Henry, Quinn A C1C USAF USAFA CW/CS14" userId="S::c23quinn.henry@afacademy.af.edu::082a7edf-e859-4c54-ba07-d7d61e8984d1" providerId="AD" clId="Web-{412B8EA7-0089-6055-F855-5BC3A92819EF}" dt="2023-02-16T17:58:18.514" v="49" actId="20577"/>
        <pc:sldMkLst>
          <pc:docMk/>
          <pc:sldMk cId="2641901060" sldId="277"/>
        </pc:sldMkLst>
        <pc:spChg chg="mod">
          <ac:chgData name="Henry, Quinn A C1C USAF USAFA CW/CS14" userId="S::c23quinn.henry@afacademy.af.edu::082a7edf-e859-4c54-ba07-d7d61e8984d1" providerId="AD" clId="Web-{412B8EA7-0089-6055-F855-5BC3A92819EF}" dt="2023-02-16T17:58:18.514" v="49" actId="20577"/>
          <ac:spMkLst>
            <pc:docMk/>
            <pc:sldMk cId="2641901060" sldId="277"/>
            <ac:spMk id="312" creationId="{00000000-0000-0000-0000-000000000000}"/>
          </ac:spMkLst>
        </pc:spChg>
      </pc:sldChg>
      <pc:sldChg chg="add del">
        <pc:chgData name="Henry, Quinn A C1C USAF USAFA CW/CS14" userId="S::c23quinn.henry@afacademy.af.edu::082a7edf-e859-4c54-ba07-d7d61e8984d1" providerId="AD" clId="Web-{412B8EA7-0089-6055-F855-5BC3A92819EF}" dt="2023-02-16T17:58:20.904" v="50"/>
        <pc:sldMkLst>
          <pc:docMk/>
          <pc:sldMk cId="3639059004" sldId="278"/>
        </pc:sldMkLst>
      </pc:sldChg>
      <pc:sldChg chg="modSp new">
        <pc:chgData name="Henry, Quinn A C1C USAF USAFA CW/CS14" userId="S::c23quinn.henry@afacademy.af.edu::082a7edf-e859-4c54-ba07-d7d61e8984d1" providerId="AD" clId="Web-{412B8EA7-0089-6055-F855-5BC3A92819EF}" dt="2023-02-16T18:07:48.346" v="149" actId="20577"/>
        <pc:sldMkLst>
          <pc:docMk/>
          <pc:sldMk cId="3876166602" sldId="279"/>
        </pc:sldMkLst>
        <pc:spChg chg="mod">
          <ac:chgData name="Henry, Quinn A C1C USAF USAFA CW/CS14" userId="S::c23quinn.henry@afacademy.af.edu::082a7edf-e859-4c54-ba07-d7d61e8984d1" providerId="AD" clId="Web-{412B8EA7-0089-6055-F855-5BC3A92819EF}" dt="2023-02-16T18:07:48.346" v="149" actId="20577"/>
          <ac:spMkLst>
            <pc:docMk/>
            <pc:sldMk cId="3876166602" sldId="279"/>
            <ac:spMk id="2" creationId="{8EA0D15E-3307-2213-78D2-C0A78EA06DF2}"/>
          </ac:spMkLst>
        </pc:spChg>
        <pc:spChg chg="mod">
          <ac:chgData name="Henry, Quinn A C1C USAF USAFA CW/CS14" userId="S::c23quinn.henry@afacademy.af.edu::082a7edf-e859-4c54-ba07-d7d61e8984d1" providerId="AD" clId="Web-{412B8EA7-0089-6055-F855-5BC3A92819EF}" dt="2023-02-16T18:05:19.454" v="64" actId="20577"/>
          <ac:spMkLst>
            <pc:docMk/>
            <pc:sldMk cId="3876166602" sldId="279"/>
            <ac:spMk id="3" creationId="{EA46C8E6-C998-58F7-C079-A649B316655C}"/>
          </ac:spMkLst>
        </pc:spChg>
      </pc:sldChg>
    </pc:docChg>
  </pc:docChgLst>
  <pc:docChgLst>
    <pc:chgData clId="Web-{7E35C15D-08FE-422A-B2E9-F58A4E3D959C}"/>
    <pc:docChg chg="addSld">
      <pc:chgData name="" userId="" providerId="" clId="Web-{7E35C15D-08FE-422A-B2E9-F58A4E3D959C}" dt="2023-02-14T17:09:07.748" v="0"/>
      <pc:docMkLst>
        <pc:docMk/>
      </pc:docMkLst>
      <pc:sldChg chg="add">
        <pc:chgData name="" userId="" providerId="" clId="Web-{7E35C15D-08FE-422A-B2E9-F58A4E3D959C}" dt="2023-02-14T17:09:07.748" v="0"/>
        <pc:sldMkLst>
          <pc:docMk/>
          <pc:sldMk cId="2238438008" sldId="267"/>
        </pc:sldMkLst>
      </pc:sldChg>
    </pc:docChg>
  </pc:docChgLst>
  <pc:docChgLst>
    <pc:chgData name="Pak, Nathan M C1C USAF USAFA CW/CS18" userId="S::c23nathan.pak@afacademy.af.edu::8195bfbc-b960-4083-853b-1bce3bf837c7" providerId="AD" clId="Web-{7AABF3F8-8A07-9CD0-DF70-A185CE3DBBC0}"/>
    <pc:docChg chg="addSld delSld modSld">
      <pc:chgData name="Pak, Nathan M C1C USAF USAFA CW/CS18" userId="S::c23nathan.pak@afacademy.af.edu::8195bfbc-b960-4083-853b-1bce3bf837c7" providerId="AD" clId="Web-{7AABF3F8-8A07-9CD0-DF70-A185CE3DBBC0}" dt="2023-03-02T18:10:43.050" v="48"/>
      <pc:docMkLst>
        <pc:docMk/>
      </pc:docMkLst>
      <pc:sldChg chg="add del">
        <pc:chgData name="Pak, Nathan M C1C USAF USAFA CW/CS18" userId="S::c23nathan.pak@afacademy.af.edu::8195bfbc-b960-4083-853b-1bce3bf837c7" providerId="AD" clId="Web-{7AABF3F8-8A07-9CD0-DF70-A185CE3DBBC0}" dt="2023-03-02T17:08:39.060" v="9"/>
        <pc:sldMkLst>
          <pc:docMk/>
          <pc:sldMk cId="759205877" sldId="257"/>
        </pc:sldMkLst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09:25.092" v="17"/>
        <pc:sldMkLst>
          <pc:docMk/>
          <pc:sldMk cId="316434364" sldId="261"/>
        </pc:sldMkLst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09:26.467" v="18"/>
        <pc:sldMkLst>
          <pc:docMk/>
          <pc:sldMk cId="1991401336" sldId="262"/>
        </pc:sldMkLst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09:45.049" v="23"/>
        <pc:sldMkLst>
          <pc:docMk/>
          <pc:sldMk cId="1510956492" sldId="266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09:45.049" v="23"/>
          <ac:spMkLst>
            <pc:docMk/>
            <pc:sldMk cId="1510956492" sldId="266"/>
            <ac:spMk id="4" creationId="{A6FF090A-10EB-B3AB-3A3B-E8A60FE620CD}"/>
          </ac:spMkLst>
        </pc:spChg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10:08.424" v="31"/>
        <pc:sldMkLst>
          <pc:docMk/>
          <pc:sldMk cId="2238438008" sldId="269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08.424" v="31"/>
          <ac:spMkLst>
            <pc:docMk/>
            <pc:sldMk cId="2238438008" sldId="269"/>
            <ac:spMk id="4" creationId="{5ACEC7FE-3908-E471-8A7A-4FB573611134}"/>
          </ac:spMkLst>
        </pc:spChg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12:24.861" v="21"/>
        <pc:sldMkLst>
          <pc:docMk/>
          <pc:sldMk cId="567703636" sldId="270"/>
        </pc:sldMkLst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08:43.372" v="11"/>
        <pc:sldMkLst>
          <pc:docMk/>
          <pc:sldMk cId="2968882722" sldId="271"/>
        </pc:sldMkLst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09:29.529" v="19"/>
        <pc:sldMkLst>
          <pc:docMk/>
          <pc:sldMk cId="3082193651" sldId="272"/>
        </pc:sldMkLst>
      </pc:sldChg>
      <pc:sldChg chg="addSp delSp add del">
        <pc:chgData name="Pak, Nathan M C1C USAF USAFA CW/CS18" userId="S::c23nathan.pak@afacademy.af.edu::8195bfbc-b960-4083-853b-1bce3bf837c7" providerId="AD" clId="Web-{7AABF3F8-8A07-9CD0-DF70-A185CE3DBBC0}" dt="2023-03-02T18:10:02.690" v="29"/>
        <pc:sldMkLst>
          <pc:docMk/>
          <pc:sldMk cId="3163000077" sldId="273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02.690" v="29"/>
          <ac:spMkLst>
            <pc:docMk/>
            <pc:sldMk cId="3163000077" sldId="273"/>
            <ac:spMk id="4" creationId="{D4F455AF-302F-4AEA-BEEE-AFFD880EF532}"/>
          </ac:spMkLst>
        </pc:spChg>
      </pc:sldChg>
      <pc:sldChg chg="addSp delSp modSp">
        <pc:chgData name="Pak, Nathan M C1C USAF USAFA CW/CS18" userId="S::c23nathan.pak@afacademy.af.edu::8195bfbc-b960-4083-853b-1bce3bf837c7" providerId="AD" clId="Web-{7AABF3F8-8A07-9CD0-DF70-A185CE3DBBC0}" dt="2023-03-02T18:10:43.050" v="48"/>
        <pc:sldMkLst>
          <pc:docMk/>
          <pc:sldMk cId="1146412084" sldId="274"/>
        </pc:sldMkLst>
        <pc:spChg chg="add del mod">
          <ac:chgData name="Pak, Nathan M C1C USAF USAFA CW/CS18" userId="S::c23nathan.pak@afacademy.af.edu::8195bfbc-b960-4083-853b-1bce3bf837c7" providerId="AD" clId="Web-{7AABF3F8-8A07-9CD0-DF70-A185CE3DBBC0}" dt="2023-03-02T18:10:43.050" v="48"/>
          <ac:spMkLst>
            <pc:docMk/>
            <pc:sldMk cId="1146412084" sldId="274"/>
            <ac:spMk id="4" creationId="{E40C0808-1DEB-11F0-D63B-E6C835058DF1}"/>
          </ac:spMkLst>
        </pc:spChg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10:22.315" v="37"/>
        <pc:sldMkLst>
          <pc:docMk/>
          <pc:sldMk cId="3815971332" sldId="275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22.315" v="37"/>
          <ac:spMkLst>
            <pc:docMk/>
            <pc:sldMk cId="3815971332" sldId="275"/>
            <ac:spMk id="4" creationId="{F640A300-AE37-AEDE-2BB5-1404927CCEF9}"/>
          </ac:spMkLst>
        </pc:spChg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10:18.206" v="35"/>
        <pc:sldMkLst>
          <pc:docMk/>
          <pc:sldMk cId="137312689" sldId="276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18.206" v="35"/>
          <ac:spMkLst>
            <pc:docMk/>
            <pc:sldMk cId="137312689" sldId="276"/>
            <ac:spMk id="4" creationId="{65A41850-1E96-1032-2A27-08792DF83472}"/>
          </ac:spMkLst>
        </pc:spChg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10:29.815" v="39"/>
        <pc:sldMkLst>
          <pc:docMk/>
          <pc:sldMk cId="2641901060" sldId="277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29.815" v="39"/>
          <ac:spMkLst>
            <pc:docMk/>
            <pc:sldMk cId="2641901060" sldId="277"/>
            <ac:spMk id="314" creationId="{00000000-0000-0000-0000-000000000000}"/>
          </ac:spMkLst>
        </pc:spChg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10:14.018" v="33"/>
        <pc:sldMkLst>
          <pc:docMk/>
          <pc:sldMk cId="1713451791" sldId="278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10:14.018" v="33"/>
          <ac:spMkLst>
            <pc:docMk/>
            <pc:sldMk cId="1713451791" sldId="278"/>
            <ac:spMk id="4" creationId="{A0C2C801-A789-2312-2E59-7139187C3845}"/>
          </ac:spMkLst>
        </pc:spChg>
      </pc:sldChg>
      <pc:sldChg chg="add del">
        <pc:chgData name="Pak, Nathan M C1C USAF USAFA CW/CS18" userId="S::c23nathan.pak@afacademy.af.edu::8195bfbc-b960-4083-853b-1bce3bf837c7" providerId="AD" clId="Web-{7AABF3F8-8A07-9CD0-DF70-A185CE3DBBC0}" dt="2023-03-02T17:08:37.481" v="8"/>
        <pc:sldMkLst>
          <pc:docMk/>
          <pc:sldMk cId="1703598638" sldId="280"/>
        </pc:sldMkLst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09:52.065" v="25"/>
        <pc:sldMkLst>
          <pc:docMk/>
          <pc:sldMk cId="3516291978" sldId="281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09:52.065" v="25"/>
          <ac:spMkLst>
            <pc:docMk/>
            <pc:sldMk cId="3516291978" sldId="281"/>
            <ac:spMk id="4" creationId="{E282AE22-C976-1252-3819-65FBBA2088F5}"/>
          </ac:spMkLst>
        </pc:spChg>
      </pc:sldChg>
      <pc:sldChg chg="del">
        <pc:chgData name="Pak, Nathan M C1C USAF USAFA CW/CS18" userId="S::c23nathan.pak@afacademy.af.edu::8195bfbc-b960-4083-853b-1bce3bf837c7" providerId="AD" clId="Web-{7AABF3F8-8A07-9CD0-DF70-A185CE3DBBC0}" dt="2023-03-02T17:09:14.138" v="16"/>
        <pc:sldMkLst>
          <pc:docMk/>
          <pc:sldMk cId="254666897" sldId="283"/>
        </pc:sldMkLst>
      </pc:sldChg>
      <pc:sldChg chg="del">
        <pc:chgData name="Pak, Nathan M C1C USAF USAFA CW/CS18" userId="S::c23nathan.pak@afacademy.af.edu::8195bfbc-b960-4083-853b-1bce3bf837c7" providerId="AD" clId="Web-{7AABF3F8-8A07-9CD0-DF70-A185CE3DBBC0}" dt="2023-03-02T17:12:13.610" v="20"/>
        <pc:sldMkLst>
          <pc:docMk/>
          <pc:sldMk cId="1756744246" sldId="284"/>
        </pc:sldMkLst>
      </pc:sldChg>
      <pc:sldChg chg="addSp delSp">
        <pc:chgData name="Pak, Nathan M C1C USAF USAFA CW/CS18" userId="S::c23nathan.pak@afacademy.af.edu::8195bfbc-b960-4083-853b-1bce3bf837c7" providerId="AD" clId="Web-{7AABF3F8-8A07-9CD0-DF70-A185CE3DBBC0}" dt="2023-03-02T18:09:57.236" v="27"/>
        <pc:sldMkLst>
          <pc:docMk/>
          <pc:sldMk cId="458346213" sldId="285"/>
        </pc:sldMkLst>
        <pc:spChg chg="add del">
          <ac:chgData name="Pak, Nathan M C1C USAF USAFA CW/CS18" userId="S::c23nathan.pak@afacademy.af.edu::8195bfbc-b960-4083-853b-1bce3bf837c7" providerId="AD" clId="Web-{7AABF3F8-8A07-9CD0-DF70-A185CE3DBBC0}" dt="2023-03-02T18:09:57.236" v="27"/>
          <ac:spMkLst>
            <pc:docMk/>
            <pc:sldMk cId="458346213" sldId="285"/>
            <ac:spMk id="4" creationId="{E72926E7-086B-864B-752D-35EACA88B4CE}"/>
          </ac:spMkLst>
        </pc:spChg>
      </pc:sldChg>
    </pc:docChg>
  </pc:docChgLst>
  <pc:docChgLst>
    <pc:chgData name="Singh, Alexander D C1C USAF USAFA CW/CS38" userId="S::c23alexander.singh@afacademy.af.edu::f4595871-4fbd-4477-9748-61b689356812" providerId="AD" clId="Web-{8644D332-755D-4026-9116-9557B7CF0B4C}"/>
    <pc:docChg chg="modSld">
      <pc:chgData name="Singh, Alexander D C1C USAF USAFA CW/CS38" userId="S::c23alexander.singh@afacademy.af.edu::f4595871-4fbd-4477-9748-61b689356812" providerId="AD" clId="Web-{8644D332-755D-4026-9116-9557B7CF0B4C}" dt="2023-02-21T17:01:19.603" v="4"/>
      <pc:docMkLst>
        <pc:docMk/>
      </pc:docMkLst>
      <pc:sldChg chg="delSp">
        <pc:chgData name="Singh, Alexander D C1C USAF USAFA CW/CS38" userId="S::c23alexander.singh@afacademy.af.edu::f4595871-4fbd-4477-9748-61b689356812" providerId="AD" clId="Web-{8644D332-755D-4026-9116-9557B7CF0B4C}" dt="2023-02-21T17:01:19.603" v="4"/>
        <pc:sldMkLst>
          <pc:docMk/>
          <pc:sldMk cId="1146412084" sldId="274"/>
        </pc:sldMkLst>
        <pc:spChg chg="del">
          <ac:chgData name="Singh, Alexander D C1C USAF USAFA CW/CS38" userId="S::c23alexander.singh@afacademy.af.edu::f4595871-4fbd-4477-9748-61b689356812" providerId="AD" clId="Web-{8644D332-755D-4026-9116-9557B7CF0B4C}" dt="2023-02-21T17:01:19.603" v="4"/>
          <ac:spMkLst>
            <pc:docMk/>
            <pc:sldMk cId="1146412084" sldId="274"/>
            <ac:spMk id="2" creationId="{FF34AA2A-1C80-BB97-841B-BC5EB3E07E10}"/>
          </ac:spMkLst>
        </pc:spChg>
      </pc:sldChg>
      <pc:sldChg chg="modSp">
        <pc:chgData name="Singh, Alexander D C1C USAF USAFA CW/CS38" userId="S::c23alexander.singh@afacademy.af.edu::f4595871-4fbd-4477-9748-61b689356812" providerId="AD" clId="Web-{8644D332-755D-4026-9116-9557B7CF0B4C}" dt="2023-02-21T17:00:47.728" v="3" actId="20577"/>
        <pc:sldMkLst>
          <pc:docMk/>
          <pc:sldMk cId="137312689" sldId="276"/>
        </pc:sldMkLst>
        <pc:spChg chg="mod">
          <ac:chgData name="Singh, Alexander D C1C USAF USAFA CW/CS38" userId="S::c23alexander.singh@afacademy.af.edu::f4595871-4fbd-4477-9748-61b689356812" providerId="AD" clId="Web-{8644D332-755D-4026-9116-9557B7CF0B4C}" dt="2023-02-21T17:00:47.728" v="3" actId="20577"/>
          <ac:spMkLst>
            <pc:docMk/>
            <pc:sldMk cId="137312689" sldId="276"/>
            <ac:spMk id="2" creationId="{673A56FD-C89E-DDDD-1A68-FCAF488F35E3}"/>
          </ac:spMkLst>
        </pc:spChg>
      </pc:sldChg>
    </pc:docChg>
  </pc:docChgLst>
  <pc:docChgLst>
    <pc:chgData name="Singh, Alexander D C1C USAF USAFA CW/CS38" userId="f4595871-4fbd-4477-9748-61b689356812" providerId="ADAL" clId="{2EB42C02-366C-224A-A075-8750ABF8C910}"/>
    <pc:docChg chg="undo custSel addSld modSld sldOrd">
      <pc:chgData name="Singh, Alexander D C1C USAF USAFA CW/CS38" userId="f4595871-4fbd-4477-9748-61b689356812" providerId="ADAL" clId="{2EB42C02-366C-224A-A075-8750ABF8C910}" dt="2023-03-02T17:40:49.195" v="434" actId="20577"/>
      <pc:docMkLst>
        <pc:docMk/>
      </pc:docMkLst>
      <pc:sldChg chg="modSp mod ord">
        <pc:chgData name="Singh, Alexander D C1C USAF USAFA CW/CS38" userId="f4595871-4fbd-4477-9748-61b689356812" providerId="ADAL" clId="{2EB42C02-366C-224A-A075-8750ABF8C910}" dt="2023-03-02T17:40:49.195" v="434" actId="20577"/>
        <pc:sldMkLst>
          <pc:docMk/>
          <pc:sldMk cId="1510956492" sldId="266"/>
        </pc:sldMkLst>
        <pc:spChg chg="mod">
          <ac:chgData name="Singh, Alexander D C1C USAF USAFA CW/CS38" userId="f4595871-4fbd-4477-9748-61b689356812" providerId="ADAL" clId="{2EB42C02-366C-224A-A075-8750ABF8C910}" dt="2023-03-02T17:40:49.195" v="434" actId="20577"/>
          <ac:spMkLst>
            <pc:docMk/>
            <pc:sldMk cId="1510956492" sldId="266"/>
            <ac:spMk id="2" creationId="{F7BF2CF2-5E22-1079-21B2-7FAC8CCA76C2}"/>
          </ac:spMkLst>
        </pc:spChg>
        <pc:picChg chg="mod">
          <ac:chgData name="Singh, Alexander D C1C USAF USAFA CW/CS38" userId="f4595871-4fbd-4477-9748-61b689356812" providerId="ADAL" clId="{2EB42C02-366C-224A-A075-8750ABF8C910}" dt="2023-03-02T17:40:38.656" v="431" actId="1076"/>
          <ac:picMkLst>
            <pc:docMk/>
            <pc:sldMk cId="1510956492" sldId="266"/>
            <ac:picMk id="5" creationId="{11867BEE-0C3D-70E8-5E4E-437333E2D8E9}"/>
          </ac:picMkLst>
        </pc:picChg>
        <pc:picChg chg="mod">
          <ac:chgData name="Singh, Alexander D C1C USAF USAFA CW/CS38" userId="f4595871-4fbd-4477-9748-61b689356812" providerId="ADAL" clId="{2EB42C02-366C-224A-A075-8750ABF8C910}" dt="2023-03-02T17:40:38.656" v="431" actId="1076"/>
          <ac:picMkLst>
            <pc:docMk/>
            <pc:sldMk cId="1510956492" sldId="266"/>
            <ac:picMk id="6" creationId="{EFF88971-A6B5-5FD4-47E2-58D8F89B5C1A}"/>
          </ac:picMkLst>
        </pc:picChg>
      </pc:sldChg>
      <pc:sldChg chg="addSp modSp new mod">
        <pc:chgData name="Singh, Alexander D C1C USAF USAFA CW/CS38" userId="f4595871-4fbd-4477-9748-61b689356812" providerId="ADAL" clId="{2EB42C02-366C-224A-A075-8750ABF8C910}" dt="2023-03-02T17:39:39.019" v="372" actId="113"/>
        <pc:sldMkLst>
          <pc:docMk/>
          <pc:sldMk cId="3516291978" sldId="281"/>
        </pc:sldMkLst>
        <pc:spChg chg="mod">
          <ac:chgData name="Singh, Alexander D C1C USAF USAFA CW/CS38" userId="f4595871-4fbd-4477-9748-61b689356812" providerId="ADAL" clId="{2EB42C02-366C-224A-A075-8750ABF8C910}" dt="2023-03-02T17:39:39.019" v="372" actId="113"/>
          <ac:spMkLst>
            <pc:docMk/>
            <pc:sldMk cId="3516291978" sldId="281"/>
            <ac:spMk id="2" creationId="{A8AD9CDE-9A17-0CE5-78A7-AB2855256747}"/>
          </ac:spMkLst>
        </pc:spChg>
        <pc:spChg chg="mod">
          <ac:chgData name="Singh, Alexander D C1C USAF USAFA CW/CS38" userId="f4595871-4fbd-4477-9748-61b689356812" providerId="ADAL" clId="{2EB42C02-366C-224A-A075-8750ABF8C910}" dt="2023-03-02T17:02:51.822" v="18" actId="20577"/>
          <ac:spMkLst>
            <pc:docMk/>
            <pc:sldMk cId="3516291978" sldId="281"/>
            <ac:spMk id="3" creationId="{95DC34BD-A525-1205-7A6E-77902FDB029F}"/>
          </ac:spMkLst>
        </pc:spChg>
        <pc:picChg chg="add mod">
          <ac:chgData name="Singh, Alexander D C1C USAF USAFA CW/CS38" userId="f4595871-4fbd-4477-9748-61b689356812" providerId="ADAL" clId="{2EB42C02-366C-224A-A075-8750ABF8C910}" dt="2023-03-02T17:22:28.225" v="140" actId="1076"/>
          <ac:picMkLst>
            <pc:docMk/>
            <pc:sldMk cId="3516291978" sldId="281"/>
            <ac:picMk id="6" creationId="{03773DC7-0B07-A0D6-BE65-FA7BFBAB26C4}"/>
          </ac:picMkLst>
        </pc:picChg>
        <pc:picChg chg="add mod">
          <ac:chgData name="Singh, Alexander D C1C USAF USAFA CW/CS38" userId="f4595871-4fbd-4477-9748-61b689356812" providerId="ADAL" clId="{2EB42C02-366C-224A-A075-8750ABF8C910}" dt="2023-03-02T17:22:17.559" v="137" actId="1076"/>
          <ac:picMkLst>
            <pc:docMk/>
            <pc:sldMk cId="3516291978" sldId="281"/>
            <ac:picMk id="8" creationId="{5140283C-BB2D-8205-8586-12ADE5E48A83}"/>
          </ac:picMkLst>
        </pc:picChg>
      </pc:sldChg>
      <pc:sldChg chg="addSp modSp new mod">
        <pc:chgData name="Singh, Alexander D C1C USAF USAFA CW/CS38" userId="f4595871-4fbd-4477-9748-61b689356812" providerId="ADAL" clId="{2EB42C02-366C-224A-A075-8750ABF8C910}" dt="2023-03-02T17:39:42.304" v="373" actId="113"/>
        <pc:sldMkLst>
          <pc:docMk/>
          <pc:sldMk cId="458346213" sldId="285"/>
        </pc:sldMkLst>
        <pc:spChg chg="mod">
          <ac:chgData name="Singh, Alexander D C1C USAF USAFA CW/CS38" userId="f4595871-4fbd-4477-9748-61b689356812" providerId="ADAL" clId="{2EB42C02-366C-224A-A075-8750ABF8C910}" dt="2023-03-02T17:39:42.304" v="373" actId="113"/>
          <ac:spMkLst>
            <pc:docMk/>
            <pc:sldMk cId="458346213" sldId="285"/>
            <ac:spMk id="2" creationId="{B7D5363F-0D06-B7D3-03C6-B5C7EEF052B3}"/>
          </ac:spMkLst>
        </pc:spChg>
        <pc:spChg chg="mod">
          <ac:chgData name="Singh, Alexander D C1C USAF USAFA CW/CS38" userId="f4595871-4fbd-4477-9748-61b689356812" providerId="ADAL" clId="{2EB42C02-366C-224A-A075-8750ABF8C910}" dt="2023-03-02T17:24:39.970" v="158" actId="20577"/>
          <ac:spMkLst>
            <pc:docMk/>
            <pc:sldMk cId="458346213" sldId="285"/>
            <ac:spMk id="3" creationId="{FCA74DAC-E306-BB2B-B6D2-8B7F8BADDD25}"/>
          </ac:spMkLst>
        </pc:spChg>
        <pc:picChg chg="add mod">
          <ac:chgData name="Singh, Alexander D C1C USAF USAFA CW/CS38" userId="f4595871-4fbd-4477-9748-61b689356812" providerId="ADAL" clId="{2EB42C02-366C-224A-A075-8750ABF8C910}" dt="2023-03-02T17:27:10.978" v="313" actId="1076"/>
          <ac:picMkLst>
            <pc:docMk/>
            <pc:sldMk cId="458346213" sldId="285"/>
            <ac:picMk id="6" creationId="{68A2DF51-41C1-E6F2-160C-481D4F5DE20F}"/>
          </ac:picMkLst>
        </pc:picChg>
      </pc:sldChg>
      <pc:sldChg chg="modSp">
        <pc:chgData name="Singh, Alexander D C1C USAF USAFA CW/CS38" userId="f4595871-4fbd-4477-9748-61b689356812" providerId="ADAL" clId="{2EB42C02-366C-224A-A075-8750ABF8C910}" dt="2023-03-02T17:27:01.348" v="308" actId="931"/>
        <pc:sldMkLst>
          <pc:docMk/>
          <pc:sldMk cId="1577793172" sldId="286"/>
        </pc:sldMkLst>
        <pc:spChg chg="mod">
          <ac:chgData name="Singh, Alexander D C1C USAF USAFA CW/CS38" userId="f4595871-4fbd-4477-9748-61b689356812" providerId="ADAL" clId="{2EB42C02-366C-224A-A075-8750ABF8C910}" dt="2023-03-02T17:27:01.348" v="308" actId="931"/>
          <ac:spMkLst>
            <pc:docMk/>
            <pc:sldMk cId="1577793172" sldId="286"/>
            <ac:spMk id="2" creationId="{F565B893-74BE-199C-9F9E-D9F014B92D23}"/>
          </ac:spMkLst>
        </pc:spChg>
      </pc:sldChg>
    </pc:docChg>
  </pc:docChgLst>
  <pc:docChgLst>
    <pc:chgData name="Singh, Alexander D C1C USAF USAFA CW/CS38" userId="S::c23alexander.singh@afacademy.af.edu::f4595871-4fbd-4477-9748-61b689356812" providerId="AD" clId="Web-{F522D08E-E22E-49D1-B66F-030F462E9E27}"/>
    <pc:docChg chg="addSld delSld modSld">
      <pc:chgData name="Singh, Alexander D C1C USAF USAFA CW/CS38" userId="S::c23alexander.singh@afacademy.af.edu::f4595871-4fbd-4477-9748-61b689356812" providerId="AD" clId="Web-{F522D08E-E22E-49D1-B66F-030F462E9E27}" dt="2023-02-21T17:07:35.369" v="118" actId="1076"/>
      <pc:docMkLst>
        <pc:docMk/>
      </pc:docMkLst>
      <pc:sldChg chg="modSp">
        <pc:chgData name="Singh, Alexander D C1C USAF USAFA CW/CS38" userId="S::c23alexander.singh@afacademy.af.edu::f4595871-4fbd-4477-9748-61b689356812" providerId="AD" clId="Web-{F522D08E-E22E-49D1-B66F-030F462E9E27}" dt="2023-02-21T17:06:02.368" v="105" actId="20577"/>
        <pc:sldMkLst>
          <pc:docMk/>
          <pc:sldMk cId="1510956492" sldId="266"/>
        </pc:sldMkLst>
        <pc:spChg chg="mod">
          <ac:chgData name="Singh, Alexander D C1C USAF USAFA CW/CS38" userId="S::c23alexander.singh@afacademy.af.edu::f4595871-4fbd-4477-9748-61b689356812" providerId="AD" clId="Web-{F522D08E-E22E-49D1-B66F-030F462E9E27}" dt="2023-02-21T17:06:02.368" v="105" actId="20577"/>
          <ac:spMkLst>
            <pc:docMk/>
            <pc:sldMk cId="1510956492" sldId="266"/>
            <ac:spMk id="2" creationId="{F7BF2CF2-5E22-1079-21B2-7FAC8CCA76C2}"/>
          </ac:spMkLst>
        </pc:spChg>
        <pc:picChg chg="mod">
          <ac:chgData name="Singh, Alexander D C1C USAF USAFA CW/CS38" userId="S::c23alexander.singh@afacademy.af.edu::f4595871-4fbd-4477-9748-61b689356812" providerId="AD" clId="Web-{F522D08E-E22E-49D1-B66F-030F462E9E27}" dt="2023-02-21T17:05:39.805" v="65" actId="1076"/>
          <ac:picMkLst>
            <pc:docMk/>
            <pc:sldMk cId="1510956492" sldId="266"/>
            <ac:picMk id="5" creationId="{11867BEE-0C3D-70E8-5E4E-437333E2D8E9}"/>
          </ac:picMkLst>
        </pc:picChg>
      </pc:sldChg>
      <pc:sldChg chg="delSp modSp add replId">
        <pc:chgData name="Singh, Alexander D C1C USAF USAFA CW/CS38" userId="S::c23alexander.singh@afacademy.af.edu::f4595871-4fbd-4477-9748-61b689356812" providerId="AD" clId="Web-{F522D08E-E22E-49D1-B66F-030F462E9E27}" dt="2023-02-21T17:07:35.369" v="118" actId="1076"/>
        <pc:sldMkLst>
          <pc:docMk/>
          <pc:sldMk cId="1703598638" sldId="280"/>
        </pc:sldMkLst>
        <pc:spChg chg="mod">
          <ac:chgData name="Singh, Alexander D C1C USAF USAFA CW/CS38" userId="S::c23alexander.singh@afacademy.af.edu::f4595871-4fbd-4477-9748-61b689356812" providerId="AD" clId="Web-{F522D08E-E22E-49D1-B66F-030F462E9E27}" dt="2023-02-21T17:07:03.306" v="112" actId="20577"/>
          <ac:spMkLst>
            <pc:docMk/>
            <pc:sldMk cId="1703598638" sldId="280"/>
            <ac:spMk id="2" creationId="{D91036E8-0116-0DEA-EE4A-8201573C6784}"/>
          </ac:spMkLst>
        </pc:spChg>
        <pc:picChg chg="mod">
          <ac:chgData name="Singh, Alexander D C1C USAF USAFA CW/CS38" userId="S::c23alexander.singh@afacademy.af.edu::f4595871-4fbd-4477-9748-61b689356812" providerId="AD" clId="Web-{F522D08E-E22E-49D1-B66F-030F462E9E27}" dt="2023-02-21T17:07:35.369" v="118" actId="1076"/>
          <ac:picMkLst>
            <pc:docMk/>
            <pc:sldMk cId="1703598638" sldId="280"/>
            <ac:picMk id="5" creationId="{59473F0F-FB8B-36BD-7354-45A4D09B1DA3}"/>
          </ac:picMkLst>
        </pc:picChg>
        <pc:picChg chg="del mod">
          <ac:chgData name="Singh, Alexander D C1C USAF USAFA CW/CS38" userId="S::c23alexander.singh@afacademy.af.edu::f4595871-4fbd-4477-9748-61b689356812" providerId="AD" clId="Web-{F522D08E-E22E-49D1-B66F-030F462E9E27}" dt="2023-02-21T17:07:23.916" v="115"/>
          <ac:picMkLst>
            <pc:docMk/>
            <pc:sldMk cId="1703598638" sldId="280"/>
            <ac:picMk id="6" creationId="{17EA4097-0E95-0867-DA63-79B0434D15CC}"/>
          </ac:picMkLst>
        </pc:picChg>
      </pc:sldChg>
      <pc:sldChg chg="del">
        <pc:chgData name="Singh, Alexander D C1C USAF USAFA CW/CS38" userId="S::c23alexander.singh@afacademy.af.edu::f4595871-4fbd-4477-9748-61b689356812" providerId="AD" clId="Web-{F522D08E-E22E-49D1-B66F-030F462E9E27}" dt="2023-02-21T17:07:13.322" v="114"/>
        <pc:sldMkLst>
          <pc:docMk/>
          <pc:sldMk cId="548663878" sldId="281"/>
        </pc:sldMkLst>
      </pc:sldChg>
    </pc:docChg>
  </pc:docChgLst>
  <pc:docChgLst>
    <pc:chgData name="Hermanson, John C C1C USAF USAFA CW/CS12" userId="S::c23john.hermanson@afacademy.af.edu::6e1403c4-d699-4248-bc27-2e69a5d5b1ff" providerId="AD" clId="Web-{B24FF2B0-C543-4A01-9611-321C9599762B}"/>
    <pc:docChg chg="modSld">
      <pc:chgData name="Hermanson, John C C1C USAF USAFA CW/CS12" userId="S::c23john.hermanson@afacademy.af.edu::6e1403c4-d699-4248-bc27-2e69a5d5b1ff" providerId="AD" clId="Web-{B24FF2B0-C543-4A01-9611-321C9599762B}" dt="2023-02-16T17:49:29.163" v="20" actId="20577"/>
      <pc:docMkLst>
        <pc:docMk/>
      </pc:docMkLst>
      <pc:sldChg chg="modSp">
        <pc:chgData name="Hermanson, John C C1C USAF USAFA CW/CS12" userId="S::c23john.hermanson@afacademy.af.edu::6e1403c4-d699-4248-bc27-2e69a5d5b1ff" providerId="AD" clId="Web-{B24FF2B0-C543-4A01-9611-321C9599762B}" dt="2023-02-16T17:49:29.163" v="20" actId="20577"/>
        <pc:sldMkLst>
          <pc:docMk/>
          <pc:sldMk cId="3815971332" sldId="275"/>
        </pc:sldMkLst>
        <pc:spChg chg="mod">
          <ac:chgData name="Hermanson, John C C1C USAF USAFA CW/CS12" userId="S::c23john.hermanson@afacademy.af.edu::6e1403c4-d699-4248-bc27-2e69a5d5b1ff" providerId="AD" clId="Web-{B24FF2B0-C543-4A01-9611-321C9599762B}" dt="2023-02-16T17:49:29.163" v="20" actId="20577"/>
          <ac:spMkLst>
            <pc:docMk/>
            <pc:sldMk cId="3815971332" sldId="275"/>
            <ac:spMk id="2" creationId="{83B7A3E3-BA82-A489-3933-17E7135AEA90}"/>
          </ac:spMkLst>
        </pc:spChg>
      </pc:sldChg>
    </pc:docChg>
  </pc:docChgLst>
  <pc:docChgLst>
    <pc:chgData name="Hermanson, John C C1C USAF USAFA CW/CS12" userId="S::c23john.hermanson@afacademy.af.edu::6e1403c4-d699-4248-bc27-2e69a5d5b1ff" providerId="AD" clId="Web-{1F2CEC85-39E1-47C5-AF3F-E2811AC31FA7}"/>
    <pc:docChg chg="addSld modSld">
      <pc:chgData name="Hermanson, John C C1C USAF USAFA CW/CS12" userId="S::c23john.hermanson@afacademy.af.edu::6e1403c4-d699-4248-bc27-2e69a5d5b1ff" providerId="AD" clId="Web-{1F2CEC85-39E1-47C5-AF3F-E2811AC31FA7}" dt="2023-02-16T17:20:46.794" v="350" actId="20577"/>
      <pc:docMkLst>
        <pc:docMk/>
      </pc:docMkLst>
      <pc:sldChg chg="modSp new">
        <pc:chgData name="Hermanson, John C C1C USAF USAFA CW/CS12" userId="S::c23john.hermanson@afacademy.af.edu::6e1403c4-d699-4248-bc27-2e69a5d5b1ff" providerId="AD" clId="Web-{1F2CEC85-39E1-47C5-AF3F-E2811AC31FA7}" dt="2023-02-16T17:16:30.399" v="7" actId="20577"/>
        <pc:sldMkLst>
          <pc:docMk/>
          <pc:sldMk cId="1146412084" sldId="274"/>
        </pc:sldMkLst>
        <pc:spChg chg="mod">
          <ac:chgData name="Hermanson, John C C1C USAF USAFA CW/CS12" userId="S::c23john.hermanson@afacademy.af.edu::6e1403c4-d699-4248-bc27-2e69a5d5b1ff" providerId="AD" clId="Web-{1F2CEC85-39E1-47C5-AF3F-E2811AC31FA7}" dt="2023-02-16T17:16:30.399" v="7" actId="20577"/>
          <ac:spMkLst>
            <pc:docMk/>
            <pc:sldMk cId="1146412084" sldId="274"/>
            <ac:spMk id="3" creationId="{8A2BA5FE-32B1-9164-B2A5-203E242DF405}"/>
          </ac:spMkLst>
        </pc:spChg>
      </pc:sldChg>
      <pc:sldChg chg="modSp new">
        <pc:chgData name="Hermanson, John C C1C USAF USAFA CW/CS12" userId="S::c23john.hermanson@afacademy.af.edu::6e1403c4-d699-4248-bc27-2e69a5d5b1ff" providerId="AD" clId="Web-{1F2CEC85-39E1-47C5-AF3F-E2811AC31FA7}" dt="2023-02-16T17:20:46.794" v="350" actId="20577"/>
        <pc:sldMkLst>
          <pc:docMk/>
          <pc:sldMk cId="3815971332" sldId="275"/>
        </pc:sldMkLst>
        <pc:spChg chg="mod">
          <ac:chgData name="Hermanson, John C C1C USAF USAFA CW/CS12" userId="S::c23john.hermanson@afacademy.af.edu::6e1403c4-d699-4248-bc27-2e69a5d5b1ff" providerId="AD" clId="Web-{1F2CEC85-39E1-47C5-AF3F-E2811AC31FA7}" dt="2023-02-16T17:20:46.794" v="350" actId="20577"/>
          <ac:spMkLst>
            <pc:docMk/>
            <pc:sldMk cId="3815971332" sldId="275"/>
            <ac:spMk id="2" creationId="{83B7A3E3-BA82-A489-3933-17E7135AEA90}"/>
          </ac:spMkLst>
        </pc:spChg>
        <pc:spChg chg="mod">
          <ac:chgData name="Hermanson, John C C1C USAF USAFA CW/CS12" userId="S::c23john.hermanson@afacademy.af.edu::6e1403c4-d699-4248-bc27-2e69a5d5b1ff" providerId="AD" clId="Web-{1F2CEC85-39E1-47C5-AF3F-E2811AC31FA7}" dt="2023-02-16T17:17:11.978" v="46" actId="20577"/>
          <ac:spMkLst>
            <pc:docMk/>
            <pc:sldMk cId="3815971332" sldId="275"/>
            <ac:spMk id="3" creationId="{692EC92F-4FC7-9754-A9B7-B99D28E044C3}"/>
          </ac:spMkLst>
        </pc:spChg>
      </pc:sldChg>
    </pc:docChg>
  </pc:docChgLst>
  <pc:docChgLst>
    <pc:chgData name="Hermanson, John C C1C USAF USAFA CW/CS12" userId="S::c23john.hermanson@afacademy.af.edu::6e1403c4-d699-4248-bc27-2e69a5d5b1ff" providerId="AD" clId="Web-{2E415AD7-9FD5-4D38-8763-5F1905F0BFB1}"/>
    <pc:docChg chg="modSld">
      <pc:chgData name="Hermanson, John C C1C USAF USAFA CW/CS12" userId="S::c23john.hermanson@afacademy.af.edu::6e1403c4-d699-4248-bc27-2e69a5d5b1ff" providerId="AD" clId="Web-{2E415AD7-9FD5-4D38-8763-5F1905F0BFB1}" dt="2023-02-21T16:47:42.543" v="1" actId="20577"/>
      <pc:docMkLst>
        <pc:docMk/>
      </pc:docMkLst>
      <pc:sldChg chg="modSp">
        <pc:chgData name="Hermanson, John C C1C USAF USAFA CW/CS12" userId="S::c23john.hermanson@afacademy.af.edu::6e1403c4-d699-4248-bc27-2e69a5d5b1ff" providerId="AD" clId="Web-{2E415AD7-9FD5-4D38-8763-5F1905F0BFB1}" dt="2023-02-21T16:47:42.543" v="1" actId="20577"/>
        <pc:sldMkLst>
          <pc:docMk/>
          <pc:sldMk cId="1713451791" sldId="278"/>
        </pc:sldMkLst>
        <pc:spChg chg="mod">
          <ac:chgData name="Hermanson, John C C1C USAF USAFA CW/CS12" userId="S::c23john.hermanson@afacademy.af.edu::6e1403c4-d699-4248-bc27-2e69a5d5b1ff" providerId="AD" clId="Web-{2E415AD7-9FD5-4D38-8763-5F1905F0BFB1}" dt="2023-02-21T16:47:42.543" v="1" actId="20577"/>
          <ac:spMkLst>
            <pc:docMk/>
            <pc:sldMk cId="1713451791" sldId="278"/>
            <ac:spMk id="2" creationId="{F46F24E6-2614-75E6-CD78-7F8BD5FF5B68}"/>
          </ac:spMkLst>
        </pc:spChg>
      </pc:sldChg>
    </pc:docChg>
  </pc:docChgLst>
  <pc:docChgLst>
    <pc:chgData name="Beck, Shannon I Civ USAF USAFA DF/DFCS" userId="S::shannon.beck@afacademy.af.edu::1f0ae1c7-bf04-45d8-895c-8f9f62a7a025" providerId="AD" clId="Web-{9DA8668F-63EF-4C37-8663-4F4307488F9D}"/>
    <pc:docChg chg="modSld">
      <pc:chgData name="Beck, Shannon I Civ USAF USAFA DF/DFCS" userId="S::shannon.beck@afacademy.af.edu::1f0ae1c7-bf04-45d8-895c-8f9f62a7a025" providerId="AD" clId="Web-{9DA8668F-63EF-4C37-8663-4F4307488F9D}" dt="2023-02-21T17:26:45.524" v="45" actId="20577"/>
      <pc:docMkLst>
        <pc:docMk/>
      </pc:docMkLst>
      <pc:sldChg chg="modSp">
        <pc:chgData name="Beck, Shannon I Civ USAF USAFA DF/DFCS" userId="S::shannon.beck@afacademy.af.edu::1f0ae1c7-bf04-45d8-895c-8f9f62a7a025" providerId="AD" clId="Web-{9DA8668F-63EF-4C37-8663-4F4307488F9D}" dt="2023-02-21T17:26:45.524" v="45" actId="20577"/>
        <pc:sldMkLst>
          <pc:docMk/>
          <pc:sldMk cId="759205877" sldId="257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6:45.524" v="45" actId="20577"/>
          <ac:spMkLst>
            <pc:docMk/>
            <pc:sldMk cId="759205877" sldId="257"/>
            <ac:spMk id="2" creationId="{D91036E8-0116-0DEA-EE4A-8201573C6784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08:04.458" v="12" actId="1076"/>
        <pc:sldMkLst>
          <pc:docMk/>
          <pc:sldMk cId="4072357242" sldId="258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08:04.458" v="12" actId="1076"/>
          <ac:spMkLst>
            <pc:docMk/>
            <pc:sldMk cId="4072357242" sldId="258"/>
            <ac:spMk id="2" creationId="{8E40806D-67BA-4F1F-74F0-B84FAD95653E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5:24.976" v="39" actId="14100"/>
        <pc:sldMkLst>
          <pc:docMk/>
          <pc:sldMk cId="1991401336" sldId="262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5:24.976" v="39" actId="14100"/>
          <ac:spMkLst>
            <pc:docMk/>
            <pc:sldMk cId="1991401336" sldId="262"/>
            <ac:spMk id="2" creationId="{87087A79-D667-B93A-6BB1-3F08742AA2E2}"/>
          </ac:spMkLst>
        </pc:spChg>
        <pc:spChg chg="mod">
          <ac:chgData name="Beck, Shannon I Civ USAF USAFA DF/DFCS" userId="S::shannon.beck@afacademy.af.edu::1f0ae1c7-bf04-45d8-895c-8f9f62a7a025" providerId="AD" clId="Web-{9DA8668F-63EF-4C37-8663-4F4307488F9D}" dt="2023-02-21T17:07:18.067" v="10" actId="1076"/>
          <ac:spMkLst>
            <pc:docMk/>
            <pc:sldMk cId="1991401336" sldId="262"/>
            <ac:spMk id="9" creationId="{9C8D0E2A-6E38-FB29-5036-D2C3A799965B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08:37.084" v="14" actId="20577"/>
        <pc:sldMkLst>
          <pc:docMk/>
          <pc:sldMk cId="1331922571" sldId="263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08:37.084" v="14" actId="20577"/>
          <ac:spMkLst>
            <pc:docMk/>
            <pc:sldMk cId="1331922571" sldId="263"/>
            <ac:spMk id="88" creationId="{00000000-0000-0000-0000-000000000000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4:46.835" v="38" actId="20577"/>
        <pc:sldMkLst>
          <pc:docMk/>
          <pc:sldMk cId="2968913875" sldId="264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4:46.835" v="38" actId="20577"/>
          <ac:spMkLst>
            <pc:docMk/>
            <pc:sldMk cId="2968913875" sldId="264"/>
            <ac:spMk id="2" creationId="{00000000-0000-0000-0000-000000000000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06:34.441" v="9" actId="1076"/>
        <pc:sldMkLst>
          <pc:docMk/>
          <pc:sldMk cId="469262659" sldId="265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06:34.441" v="9" actId="1076"/>
          <ac:spMkLst>
            <pc:docMk/>
            <pc:sldMk cId="469262659" sldId="265"/>
            <ac:spMk id="2" creationId="{7A4AEE20-8807-245A-964B-BF7A7DFB18A5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05:51.347" v="4" actId="1076"/>
        <pc:sldMkLst>
          <pc:docMk/>
          <pc:sldMk cId="3840505048" sldId="268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05:51.347" v="4" actId="1076"/>
          <ac:spMkLst>
            <pc:docMk/>
            <pc:sldMk cId="3840505048" sldId="268"/>
            <ac:spMk id="2" creationId="{5C77D42B-86C9-A99F-9B5C-902151B73E4F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14:14.308" v="28" actId="14100"/>
        <pc:sldMkLst>
          <pc:docMk/>
          <pc:sldMk cId="2238438008" sldId="269"/>
        </pc:sldMkLst>
        <pc:picChg chg="mod">
          <ac:chgData name="Beck, Shannon I Civ USAF USAFA DF/DFCS" userId="S::shannon.beck@afacademy.af.edu::1f0ae1c7-bf04-45d8-895c-8f9f62a7a025" providerId="AD" clId="Web-{9DA8668F-63EF-4C37-8663-4F4307488F9D}" dt="2023-02-21T17:14:14.308" v="28" actId="14100"/>
          <ac:picMkLst>
            <pc:docMk/>
            <pc:sldMk cId="2238438008" sldId="269"/>
            <ac:picMk id="5" creationId="{EA8E4D68-CE90-B435-88B9-8E9752F974BB}"/>
          </ac:picMkLst>
        </pc:pic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0:27.440" v="34" actId="14100"/>
        <pc:sldMkLst>
          <pc:docMk/>
          <pc:sldMk cId="3082193651" sldId="272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0:27.440" v="34" actId="14100"/>
          <ac:spMkLst>
            <pc:docMk/>
            <pc:sldMk cId="3082193651" sldId="272"/>
            <ac:spMk id="2" creationId="{65879CE1-B122-82BB-52C6-767B8DD1BBA1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0:39.737" v="35" actId="14100"/>
        <pc:sldMkLst>
          <pc:docMk/>
          <pc:sldMk cId="3163000077" sldId="273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0:39.737" v="35" actId="14100"/>
          <ac:spMkLst>
            <pc:docMk/>
            <pc:sldMk cId="3163000077" sldId="273"/>
            <ac:spMk id="2" creationId="{DDD30F27-94D2-2695-07EB-F92F6377181C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6:06.461" v="40" actId="14100"/>
        <pc:sldMkLst>
          <pc:docMk/>
          <pc:sldMk cId="3815971332" sldId="275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6:06.461" v="40" actId="14100"/>
          <ac:spMkLst>
            <pc:docMk/>
            <pc:sldMk cId="3815971332" sldId="275"/>
            <ac:spMk id="2" creationId="{83B7A3E3-BA82-A489-3933-17E7135AEA90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6:19.196" v="41" actId="1076"/>
        <pc:sldMkLst>
          <pc:docMk/>
          <pc:sldMk cId="137312689" sldId="276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6:19.196" v="41" actId="1076"/>
          <ac:spMkLst>
            <pc:docMk/>
            <pc:sldMk cId="137312689" sldId="276"/>
            <ac:spMk id="2" creationId="{673A56FD-C89E-DDDD-1A68-FCAF488F35E3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1:59.441" v="36" actId="14100"/>
        <pc:sldMkLst>
          <pc:docMk/>
          <pc:sldMk cId="2641901060" sldId="277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1:59.441" v="36" actId="14100"/>
          <ac:spMkLst>
            <pc:docMk/>
            <pc:sldMk cId="2641901060" sldId="277"/>
            <ac:spMk id="312" creationId="{00000000-0000-0000-0000-000000000000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6:22.274" v="42" actId="1076"/>
        <pc:sldMkLst>
          <pc:docMk/>
          <pc:sldMk cId="1713451791" sldId="278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6:22.274" v="42" actId="1076"/>
          <ac:spMkLst>
            <pc:docMk/>
            <pc:sldMk cId="1713451791" sldId="278"/>
            <ac:spMk id="2" creationId="{F46F24E6-2614-75E6-CD78-7F8BD5FF5B68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19:44.892" v="32" actId="20577"/>
        <pc:sldMkLst>
          <pc:docMk/>
          <pc:sldMk cId="3876166602" sldId="279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19:44.892" v="32" actId="20577"/>
          <ac:spMkLst>
            <pc:docMk/>
            <pc:sldMk cId="3876166602" sldId="279"/>
            <ac:spMk id="2" creationId="{8EA0D15E-3307-2213-78D2-C0A78EA06DF2}"/>
          </ac:spMkLst>
        </pc:spChg>
      </pc:sldChg>
      <pc:sldChg chg="modSp">
        <pc:chgData name="Beck, Shannon I Civ USAF USAFA DF/DFCS" userId="S::shannon.beck@afacademy.af.edu::1f0ae1c7-bf04-45d8-895c-8f9f62a7a025" providerId="AD" clId="Web-{9DA8668F-63EF-4C37-8663-4F4307488F9D}" dt="2023-02-21T17:20:06.064" v="33" actId="14100"/>
        <pc:sldMkLst>
          <pc:docMk/>
          <pc:sldMk cId="1703598638" sldId="280"/>
        </pc:sldMkLst>
        <pc:spChg chg="mod">
          <ac:chgData name="Beck, Shannon I Civ USAF USAFA DF/DFCS" userId="S::shannon.beck@afacademy.af.edu::1f0ae1c7-bf04-45d8-895c-8f9f62a7a025" providerId="AD" clId="Web-{9DA8668F-63EF-4C37-8663-4F4307488F9D}" dt="2023-02-21T17:20:06.064" v="33" actId="14100"/>
          <ac:spMkLst>
            <pc:docMk/>
            <pc:sldMk cId="1703598638" sldId="280"/>
            <ac:spMk id="2" creationId="{D91036E8-0116-0DEA-EE4A-8201573C6784}"/>
          </ac:spMkLst>
        </pc:spChg>
      </pc:sldChg>
    </pc:docChg>
  </pc:docChgLst>
  <pc:docChgLst>
    <pc:chgData name="Pak, Nathan M C1C USAF USAFA CW/CS18" userId="S::c23nathan.pak@afacademy.af.edu::8195bfbc-b960-4083-853b-1bce3bf837c7" providerId="AD" clId="Web-{0AA6F2AC-07BC-8C20-FAF1-1E1E8716F32A}"/>
    <pc:docChg chg="modSld">
      <pc:chgData name="Pak, Nathan M C1C USAF USAFA CW/CS18" userId="S::c23nathan.pak@afacademy.af.edu::8195bfbc-b960-4083-853b-1bce3bf837c7" providerId="AD" clId="Web-{0AA6F2AC-07BC-8C20-FAF1-1E1E8716F32A}" dt="2023-02-21T17:26:43.384" v="95" actId="14100"/>
      <pc:docMkLst>
        <pc:docMk/>
      </pc:docMkLst>
      <pc:sldChg chg="modSp">
        <pc:chgData name="Pak, Nathan M C1C USAF USAFA CW/CS18" userId="S::c23nathan.pak@afacademy.af.edu::8195bfbc-b960-4083-853b-1bce3bf837c7" providerId="AD" clId="Web-{0AA6F2AC-07BC-8C20-FAF1-1E1E8716F32A}" dt="2023-02-21T17:26:43.384" v="95" actId="14100"/>
        <pc:sldMkLst>
          <pc:docMk/>
          <pc:sldMk cId="3702934889" sldId="260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26:43.384" v="95" actId="14100"/>
          <ac:spMkLst>
            <pc:docMk/>
            <pc:sldMk cId="3702934889" sldId="260"/>
            <ac:spMk id="2" creationId="{5C08D9F2-9FCD-6E1D-3C72-D34A8427A6C1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3:15.185" v="55" actId="20577"/>
        <pc:sldMkLst>
          <pc:docMk/>
          <pc:sldMk cId="1991401336" sldId="262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3:15.185" v="55" actId="20577"/>
          <ac:spMkLst>
            <pc:docMk/>
            <pc:sldMk cId="1991401336" sldId="262"/>
            <ac:spMk id="2" creationId="{87087A79-D667-B93A-6BB1-3F08742AA2E2}"/>
          </ac:spMkLst>
        </pc:spChg>
        <pc:spChg chg="mod">
          <ac:chgData name="Pak, Nathan M C1C USAF USAFA CW/CS18" userId="S::c23nathan.pak@afacademy.af.edu::8195bfbc-b960-4083-853b-1bce3bf837c7" providerId="AD" clId="Web-{0AA6F2AC-07BC-8C20-FAF1-1E1E8716F32A}" dt="2023-02-21T17:11:55.168" v="53" actId="20577"/>
          <ac:spMkLst>
            <pc:docMk/>
            <pc:sldMk cId="1991401336" sldId="262"/>
            <ac:spMk id="9" creationId="{9C8D0E2A-6E38-FB29-5036-D2C3A799965B}"/>
          </ac:spMkLst>
        </pc:spChg>
        <pc:spChg chg="mod">
          <ac:chgData name="Pak, Nathan M C1C USAF USAFA CW/CS18" userId="S::c23nathan.pak@afacademy.af.edu::8195bfbc-b960-4083-853b-1bce3bf837c7" providerId="AD" clId="Web-{0AA6F2AC-07BC-8C20-FAF1-1E1E8716F32A}" dt="2023-02-21T17:08:39.322" v="34" actId="1076"/>
          <ac:spMkLst>
            <pc:docMk/>
            <pc:sldMk cId="1991401336" sldId="262"/>
            <ac:spMk id="10" creationId="{7A77C502-322B-5261-F477-9CB9DAF2326F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0:59.261" v="46" actId="20577"/>
        <pc:sldMkLst>
          <pc:docMk/>
          <pc:sldMk cId="1510956492" sldId="266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0:59.261" v="46" actId="20577"/>
          <ac:spMkLst>
            <pc:docMk/>
            <pc:sldMk cId="1510956492" sldId="266"/>
            <ac:spMk id="2" creationId="{F7BF2CF2-5E22-1079-21B2-7FAC8CCA76C2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5:33.187" v="79" actId="20577"/>
        <pc:sldMkLst>
          <pc:docMk/>
          <pc:sldMk cId="3840505048" sldId="268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5:33.187" v="79" actId="20577"/>
          <ac:spMkLst>
            <pc:docMk/>
            <pc:sldMk cId="3840505048" sldId="268"/>
            <ac:spMk id="2" creationId="{5C77D42B-86C9-A99F-9B5C-902151B73E4F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1:06.011" v="47" actId="20577"/>
        <pc:sldMkLst>
          <pc:docMk/>
          <pc:sldMk cId="2238438008" sldId="269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1:06.011" v="47" actId="20577"/>
          <ac:spMkLst>
            <pc:docMk/>
            <pc:sldMk cId="2238438008" sldId="269"/>
            <ac:spMk id="2" creationId="{18115514-21F7-0DD1-0457-51D440172144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9:07.799" v="93" actId="20577"/>
        <pc:sldMkLst>
          <pc:docMk/>
          <pc:sldMk cId="3082193651" sldId="272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9:07.799" v="93" actId="20577"/>
          <ac:spMkLst>
            <pc:docMk/>
            <pc:sldMk cId="3082193651" sldId="272"/>
            <ac:spMk id="2" creationId="{65879CE1-B122-82BB-52C6-767B8DD1BBA1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09:44.651" v="39" actId="20577"/>
        <pc:sldMkLst>
          <pc:docMk/>
          <pc:sldMk cId="3815971332" sldId="275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09:44.651" v="39" actId="20577"/>
          <ac:spMkLst>
            <pc:docMk/>
            <pc:sldMk cId="3815971332" sldId="275"/>
            <ac:spMk id="2" creationId="{83B7A3E3-BA82-A489-3933-17E7135AEA90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09:56.417" v="42" actId="20577"/>
        <pc:sldMkLst>
          <pc:docMk/>
          <pc:sldMk cId="137312689" sldId="276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09:56.417" v="42" actId="20577"/>
          <ac:spMkLst>
            <pc:docMk/>
            <pc:sldMk cId="137312689" sldId="276"/>
            <ac:spMk id="2" creationId="{673A56FD-C89E-DDDD-1A68-FCAF488F35E3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07:26.305" v="3" actId="20577"/>
        <pc:sldMkLst>
          <pc:docMk/>
          <pc:sldMk cId="2641901060" sldId="277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07:26.305" v="3" actId="20577"/>
          <ac:spMkLst>
            <pc:docMk/>
            <pc:sldMk cId="2641901060" sldId="277"/>
            <ac:spMk id="312" creationId="{00000000-0000-0000-0000-000000000000}"/>
          </ac:spMkLst>
        </pc:spChg>
      </pc:sldChg>
      <pc:sldChg chg="modSp">
        <pc:chgData name="Pak, Nathan M C1C USAF USAFA CW/CS18" userId="S::c23nathan.pak@afacademy.af.edu::8195bfbc-b960-4083-853b-1bce3bf837c7" providerId="AD" clId="Web-{0AA6F2AC-07BC-8C20-FAF1-1E1E8716F32A}" dt="2023-02-21T17:10:39.277" v="43" actId="20577"/>
        <pc:sldMkLst>
          <pc:docMk/>
          <pc:sldMk cId="1713451791" sldId="278"/>
        </pc:sldMkLst>
        <pc:spChg chg="mod">
          <ac:chgData name="Pak, Nathan M C1C USAF USAFA CW/CS18" userId="S::c23nathan.pak@afacademy.af.edu::8195bfbc-b960-4083-853b-1bce3bf837c7" providerId="AD" clId="Web-{0AA6F2AC-07BC-8C20-FAF1-1E1E8716F32A}" dt="2023-02-21T17:10:39.277" v="43" actId="20577"/>
          <ac:spMkLst>
            <pc:docMk/>
            <pc:sldMk cId="1713451791" sldId="278"/>
            <ac:spMk id="2" creationId="{F46F24E6-2614-75E6-CD78-7F8BD5FF5B68}"/>
          </ac:spMkLst>
        </pc:spChg>
      </pc:sldChg>
    </pc:docChg>
  </pc:docChgLst>
  <pc:docChgLst>
    <pc:chgData name="Singh, Alexander D C1C USAF USAFA CW/CS38" userId="S::c23alexander.singh@afacademy.af.edu::f4595871-4fbd-4477-9748-61b689356812" providerId="AD" clId="Web-{2E123CED-931C-4D55-83A1-917B74589EB8}"/>
    <pc:docChg chg="modSld">
      <pc:chgData name="Singh, Alexander D C1C USAF USAFA CW/CS38" userId="S::c23alexander.singh@afacademy.af.edu::f4595871-4fbd-4477-9748-61b689356812" providerId="AD" clId="Web-{2E123CED-931C-4D55-83A1-917B74589EB8}" dt="2023-02-21T16:55:00.556" v="15" actId="1076"/>
      <pc:docMkLst>
        <pc:docMk/>
      </pc:docMkLst>
      <pc:sldChg chg="addAnim modAnim">
        <pc:chgData name="Singh, Alexander D C1C USAF USAFA CW/CS38" userId="S::c23alexander.singh@afacademy.af.edu::f4595871-4fbd-4477-9748-61b689356812" providerId="AD" clId="Web-{2E123CED-931C-4D55-83A1-917B74589EB8}" dt="2023-02-21T16:53:33.430" v="6"/>
        <pc:sldMkLst>
          <pc:docMk/>
          <pc:sldMk cId="759205877" sldId="257"/>
        </pc:sldMkLst>
      </pc:sldChg>
      <pc:sldChg chg="addAnim modAnim">
        <pc:chgData name="Singh, Alexander D C1C USAF USAFA CW/CS38" userId="S::c23alexander.singh@afacademy.af.edu::f4595871-4fbd-4477-9748-61b689356812" providerId="AD" clId="Web-{2E123CED-931C-4D55-83A1-917B74589EB8}" dt="2023-02-21T16:52:21.898" v="3"/>
        <pc:sldMkLst>
          <pc:docMk/>
          <pc:sldMk cId="4072357242" sldId="258"/>
        </pc:sldMkLst>
      </pc:sldChg>
      <pc:sldChg chg="addSp modSp">
        <pc:chgData name="Singh, Alexander D C1C USAF USAFA CW/CS38" userId="S::c23alexander.singh@afacademy.af.edu::f4595871-4fbd-4477-9748-61b689356812" providerId="AD" clId="Web-{2E123CED-931C-4D55-83A1-917B74589EB8}" dt="2023-02-21T16:55:00.556" v="15" actId="1076"/>
        <pc:sldMkLst>
          <pc:docMk/>
          <pc:sldMk cId="1331922571" sldId="263"/>
        </pc:sldMkLst>
        <pc:picChg chg="add mod">
          <ac:chgData name="Singh, Alexander D C1C USAF USAFA CW/CS38" userId="S::c23alexander.singh@afacademy.af.edu::f4595871-4fbd-4477-9748-61b689356812" providerId="AD" clId="Web-{2E123CED-931C-4D55-83A1-917B74589EB8}" dt="2023-02-21T16:55:00.556" v="15" actId="1076"/>
          <ac:picMkLst>
            <pc:docMk/>
            <pc:sldMk cId="1331922571" sldId="263"/>
            <ac:picMk id="2" creationId="{E1D182C9-D5C9-3E53-A95A-61B5D21B7249}"/>
          </ac:picMkLst>
        </pc:picChg>
      </pc:sldChg>
      <pc:sldChg chg="addAnim modAnim">
        <pc:chgData name="Singh, Alexander D C1C USAF USAFA CW/CS38" userId="S::c23alexander.singh@afacademy.af.edu::f4595871-4fbd-4477-9748-61b689356812" providerId="AD" clId="Web-{2E123CED-931C-4D55-83A1-917B74589EB8}" dt="2023-02-21T16:53:49.649" v="11"/>
        <pc:sldMkLst>
          <pc:docMk/>
          <pc:sldMk cId="567703636" sldId="270"/>
        </pc:sldMkLst>
      </pc:sldChg>
    </pc:docChg>
  </pc:docChgLst>
  <pc:docChgLst>
    <pc:chgData name="Singh, Alexander D C1C USAF USAFA CW/CS38" userId="S::c23alexander.singh@afacademy.af.edu::f4595871-4fbd-4477-9748-61b689356812" providerId="AD" clId="Web-{DFC1E7AC-85F3-44C9-8706-EAD87E367EF8}"/>
    <pc:docChg chg="addSld delSld">
      <pc:chgData name="Singh, Alexander D C1C USAF USAFA CW/CS38" userId="S::c23alexander.singh@afacademy.af.edu::f4595871-4fbd-4477-9748-61b689356812" providerId="AD" clId="Web-{DFC1E7AC-85F3-44C9-8706-EAD87E367EF8}" dt="2023-03-14T16:57:12.802" v="1"/>
      <pc:docMkLst>
        <pc:docMk/>
      </pc:docMkLst>
      <pc:sldChg chg="add del">
        <pc:chgData name="Singh, Alexander D C1C USAF USAFA CW/CS38" userId="S::c23alexander.singh@afacademy.af.edu::f4595871-4fbd-4477-9748-61b689356812" providerId="AD" clId="Web-{DFC1E7AC-85F3-44C9-8706-EAD87E367EF8}" dt="2023-03-14T16:57:12.802" v="1"/>
        <pc:sldMkLst>
          <pc:docMk/>
          <pc:sldMk cId="1713451791" sldId="278"/>
        </pc:sldMkLst>
      </pc:sldChg>
    </pc:docChg>
  </pc:docChgLst>
  <pc:docChgLst>
    <pc:chgData name="Hermanson, John C C1C USAF USAFA CW/CS12" userId="S::c23john.hermanson@afacademy.af.edu::6e1403c4-d699-4248-bc27-2e69a5d5b1ff" providerId="AD" clId="Web-{DAAC94D6-248F-4717-8A3F-CFFFEB1179B8}"/>
    <pc:docChg chg="sldOrd">
      <pc:chgData name="Hermanson, John C C1C USAF USAFA CW/CS12" userId="S::c23john.hermanson@afacademy.af.edu::6e1403c4-d699-4248-bc27-2e69a5d5b1ff" providerId="AD" clId="Web-{DAAC94D6-248F-4717-8A3F-CFFFEB1179B8}" dt="2022-11-09T16:42:27.678" v="0"/>
      <pc:docMkLst>
        <pc:docMk/>
      </pc:docMkLst>
      <pc:sldChg chg="ord">
        <pc:chgData name="Hermanson, John C C1C USAF USAFA CW/CS12" userId="S::c23john.hermanson@afacademy.af.edu::6e1403c4-d699-4248-bc27-2e69a5d5b1ff" providerId="AD" clId="Web-{DAAC94D6-248F-4717-8A3F-CFFFEB1179B8}" dt="2022-11-09T16:42:27.678" v="0"/>
        <pc:sldMkLst>
          <pc:docMk/>
          <pc:sldMk cId="4072357242" sldId="258"/>
        </pc:sldMkLst>
      </pc:sldChg>
    </pc:docChg>
  </pc:docChgLst>
  <pc:docChgLst>
    <pc:chgData name="Singh, Alexander D C1C USAF USAFA CW/CS38" userId="S::c23alexander.singh@afacademy.af.edu::f4595871-4fbd-4477-9748-61b689356812" providerId="AD" clId="Web-{4E5E5D55-2DAD-417E-B103-E1A23B2299DC}"/>
    <pc:docChg chg="modSld">
      <pc:chgData name="Singh, Alexander D C1C USAF USAFA CW/CS38" userId="S::c23alexander.singh@afacademy.af.edu::f4595871-4fbd-4477-9748-61b689356812" providerId="AD" clId="Web-{4E5E5D55-2DAD-417E-B103-E1A23B2299DC}" dt="2023-02-16T17:17:52.921" v="4" actId="1076"/>
      <pc:docMkLst>
        <pc:docMk/>
      </pc:docMkLst>
      <pc:sldChg chg="addSp delSp modSp">
        <pc:chgData name="Singh, Alexander D C1C USAF USAFA CW/CS38" userId="S::c23alexander.singh@afacademy.af.edu::f4595871-4fbd-4477-9748-61b689356812" providerId="AD" clId="Web-{4E5E5D55-2DAD-417E-B103-E1A23B2299DC}" dt="2023-02-16T17:17:52.921" v="4" actId="1076"/>
        <pc:sldMkLst>
          <pc:docMk/>
          <pc:sldMk cId="1991401336" sldId="262"/>
        </pc:sldMkLst>
        <pc:picChg chg="add mod">
          <ac:chgData name="Singh, Alexander D C1C USAF USAFA CW/CS38" userId="S::c23alexander.singh@afacademy.af.edu::f4595871-4fbd-4477-9748-61b689356812" providerId="AD" clId="Web-{4E5E5D55-2DAD-417E-B103-E1A23B2299DC}" dt="2023-02-16T17:17:52.921" v="4" actId="1076"/>
          <ac:picMkLst>
            <pc:docMk/>
            <pc:sldMk cId="1991401336" sldId="262"/>
            <ac:picMk id="5" creationId="{E88E1BE2-55C6-567B-79C5-A12431555A29}"/>
          </ac:picMkLst>
        </pc:picChg>
        <pc:picChg chg="del">
          <ac:chgData name="Singh, Alexander D C1C USAF USAFA CW/CS38" userId="S::c23alexander.singh@afacademy.af.edu::f4595871-4fbd-4477-9748-61b689356812" providerId="AD" clId="Web-{4E5E5D55-2DAD-417E-B103-E1A23B2299DC}" dt="2023-02-16T17:17:29.217" v="0"/>
          <ac:picMkLst>
            <pc:docMk/>
            <pc:sldMk cId="1991401336" sldId="262"/>
            <ac:picMk id="6" creationId="{C5CFCE98-E424-7D91-4169-FA71F11C1808}"/>
          </ac:picMkLst>
        </pc:picChg>
      </pc:sldChg>
    </pc:docChg>
  </pc:docChgLst>
  <pc:docChgLst>
    <pc:chgData name="Singh, Alexander D C1C USAF USAFA CW/CS38" userId="S::c23alexander.singh@afacademy.af.edu::f4595871-4fbd-4477-9748-61b689356812" providerId="AD" clId="Web-{054B019D-4FC4-4600-9CD8-D0308E280431}"/>
    <pc:docChg chg="modSld">
      <pc:chgData name="Singh, Alexander D C1C USAF USAFA CW/CS38" userId="S::c23alexander.singh@afacademy.af.edu::f4595871-4fbd-4477-9748-61b689356812" providerId="AD" clId="Web-{054B019D-4FC4-4600-9CD8-D0308E280431}" dt="2023-02-21T17:27:34.097" v="23" actId="20577"/>
      <pc:docMkLst>
        <pc:docMk/>
      </pc:docMkLst>
      <pc:sldChg chg="modSp">
        <pc:chgData name="Singh, Alexander D C1C USAF USAFA CW/CS38" userId="S::c23alexander.singh@afacademy.af.edu::f4595871-4fbd-4477-9748-61b689356812" providerId="AD" clId="Web-{054B019D-4FC4-4600-9CD8-D0308E280431}" dt="2023-02-21T17:27:34.097" v="23" actId="20577"/>
        <pc:sldMkLst>
          <pc:docMk/>
          <pc:sldMk cId="1703598638" sldId="280"/>
        </pc:sldMkLst>
        <pc:spChg chg="mod">
          <ac:chgData name="Singh, Alexander D C1C USAF USAFA CW/CS38" userId="S::c23alexander.singh@afacademy.af.edu::f4595871-4fbd-4477-9748-61b689356812" providerId="AD" clId="Web-{054B019D-4FC4-4600-9CD8-D0308E280431}" dt="2023-02-21T17:27:34.097" v="23" actId="20577"/>
          <ac:spMkLst>
            <pc:docMk/>
            <pc:sldMk cId="1703598638" sldId="280"/>
            <ac:spMk id="2" creationId="{D91036E8-0116-0DEA-EE4A-8201573C67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8C91-1E67-47A7-AA42-0350EE323B75}" type="datetimeFigureOut"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9A9B-550C-488A-B627-69B1C68C43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18" y="4344053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90725" rIns="90725" bIns="90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01dbc0d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8301dbc0d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01dbc0dd_5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01dbc0dd_5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01dbc0dd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8301dbc0dd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subTitle" idx="1"/>
          </p:nvPr>
        </p:nvSpPr>
        <p:spPr>
          <a:xfrm>
            <a:off x="487680" y="1463040"/>
            <a:ext cx="11216800" cy="4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800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11401777" y="6521451"/>
            <a:ext cx="790400" cy="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48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subTitle" idx="1"/>
          </p:nvPr>
        </p:nvSpPr>
        <p:spPr>
          <a:xfrm>
            <a:off x="487680" y="1463040"/>
            <a:ext cx="1121664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784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1401778" y="6521451"/>
            <a:ext cx="790223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487680" y="1463040"/>
            <a:ext cx="1121664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784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26"/>
          <p:cNvCxnSpPr/>
          <p:nvPr/>
        </p:nvCxnSpPr>
        <p:spPr>
          <a:xfrm>
            <a:off x="510117" y="6451600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6"/>
          <p:cNvCxnSpPr/>
          <p:nvPr/>
        </p:nvCxnSpPr>
        <p:spPr>
          <a:xfrm>
            <a:off x="512233" y="1416051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6"/>
          <p:cNvSpPr txBox="1"/>
          <p:nvPr/>
        </p:nvSpPr>
        <p:spPr>
          <a:xfrm>
            <a:off x="1729317" y="6521456"/>
            <a:ext cx="873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67" b="1" i="1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 n t e g r i t y  -  S e r v i c e  -  E x c e l l e n c e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1401778" y="6521451"/>
            <a:ext cx="790223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6" name="Google Shape;66;p26" descr="C:\Users\Ashley.Murphy\Desktop\USAFA%20Logo%20v%203%20line%20CMY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799" y="76200"/>
            <a:ext cx="1065031" cy="12138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"/>
          <p:cNvCxnSpPr/>
          <p:nvPr/>
        </p:nvCxnSpPr>
        <p:spPr>
          <a:xfrm>
            <a:off x="508000" y="6451600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"/>
          <p:cNvSpPr txBox="1"/>
          <p:nvPr/>
        </p:nvSpPr>
        <p:spPr>
          <a:xfrm>
            <a:off x="4758600" y="1649056"/>
            <a:ext cx="57564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4400"/>
            </a:pPr>
            <a:r>
              <a:rPr lang="en" sz="5867" b="1">
                <a:solidFill>
                  <a:srgbClr val="0C2D83"/>
                </a:solidFill>
                <a:latin typeface="Trebuchet MS"/>
                <a:ea typeface="Trebuchet MS"/>
                <a:cs typeface="Trebuchet MS"/>
              </a:rPr>
              <a:t>Wireless Power Transfer</a:t>
            </a:r>
          </a:p>
        </p:txBody>
      </p:sp>
      <p:sp>
        <p:nvSpPr>
          <p:cNvPr id="77" name="Google Shape;77;p1"/>
          <p:cNvSpPr txBox="1"/>
          <p:nvPr/>
        </p:nvSpPr>
        <p:spPr>
          <a:xfrm>
            <a:off x="11401777" y="6521451"/>
            <a:ext cx="790400" cy="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fld id="{00000000-1234-1234-1234-123412341234}" type="slidenum">
              <a:rPr lang="en"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>
                <a:buClr>
                  <a:srgbClr val="000000"/>
                </a:buClr>
                <a:buSzPts val="1400"/>
              </a:pPr>
              <a:t>1</a:t>
            </a:fld>
            <a:endParaRPr sz="1867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509600" y="6316000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"/>
          <p:cNvCxnSpPr/>
          <p:nvPr/>
        </p:nvCxnSpPr>
        <p:spPr>
          <a:xfrm>
            <a:off x="509600" y="957988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4834000" y="4621333"/>
            <a:ext cx="68500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3200" b="1"/>
              <a:t>C1C Henry</a:t>
            </a:r>
            <a:endParaRPr lang="en-US"/>
          </a:p>
          <a:p>
            <a:pPr marL="0" indent="0" algn="r">
              <a:spcBef>
                <a:spcPts val="0"/>
              </a:spcBef>
              <a:buNone/>
            </a:pPr>
            <a:r>
              <a:rPr lang="en-US" sz="3200" b="1"/>
              <a:t>C1C Hermanson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3200" b="1"/>
              <a:t>C1C Pak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3200" b="1"/>
              <a:t>C1C Singh</a:t>
            </a:r>
          </a:p>
          <a:p>
            <a:pPr marL="0" indent="0" algn="r">
              <a:spcBef>
                <a:spcPts val="0"/>
              </a:spcBef>
              <a:buNone/>
            </a:pPr>
            <a:endParaRPr lang="en-US" sz="3200" b="1"/>
          </a:p>
        </p:txBody>
      </p:sp>
      <p:pic>
        <p:nvPicPr>
          <p:cNvPr id="81" name="Google Shape;81;p1" descr="https://sharepoint.usafa.edu/hq/CM/Shared%20Documents/Logo/USAFA%20Logo%20v%203%20line%20CMY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32" y="1805234"/>
            <a:ext cx="3213232" cy="366353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11401777" y="6521451"/>
            <a:ext cx="790400" cy="33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"/>
              <a:t>1</a:t>
            </a:r>
            <a:endParaRPr/>
          </a:p>
        </p:txBody>
      </p:sp>
      <p:cxnSp>
        <p:nvCxnSpPr>
          <p:cNvPr id="83" name="Google Shape;83;p1"/>
          <p:cNvCxnSpPr/>
          <p:nvPr/>
        </p:nvCxnSpPr>
        <p:spPr>
          <a:xfrm>
            <a:off x="508000" y="809200"/>
            <a:ext cx="11176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BF2CF2-5E22-1079-21B2-7FAC8CCA7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sz="2400" b="0"/>
              <a:t>GUI deemed impractical given time constraints</a:t>
            </a:r>
          </a:p>
          <a:p>
            <a:pPr lvl="1"/>
            <a:r>
              <a:rPr lang="en-US" sz="2400" b="0"/>
              <a:t>Graphing capability added to analyze signatures</a:t>
            </a:r>
          </a:p>
          <a:p>
            <a:pPr lvl="1"/>
            <a:endParaRPr lang="en-US" sz="240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25E77-B012-73F1-D030-BEA88A2B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090A-10EB-B3AB-3A3B-E8A60FE62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1867BEE-0C3D-70E8-5E4E-437333E2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08" y="3563555"/>
            <a:ext cx="7131766" cy="23019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FF88971-A6B5-5FD4-47E2-58D8F89B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97" y="3080469"/>
            <a:ext cx="8881769" cy="3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8AD9CDE-9A17-0CE5-78A7-AB285525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Signatures reinforce research</a:t>
            </a:r>
          </a:p>
          <a:p>
            <a:r>
              <a:rPr lang="en-US" b="0" dirty="0"/>
              <a:t>Working on more applications</a:t>
            </a:r>
          </a:p>
          <a:p>
            <a:r>
              <a:rPr lang="en-US" b="0" dirty="0"/>
              <a:t>Still inputting data by hand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C34BD-A525-1205-7A6E-77902FD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2AE22-C976-1252-3819-65FBBA208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3773DC7-0B07-A0D6-BE65-FA7BFBAB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056591"/>
            <a:ext cx="4183881" cy="320741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140283C-BB2D-8205-8586-12ADE5E4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69" y="3056591"/>
            <a:ext cx="4183881" cy="31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D5363F-0D06-B7D3-03C6-B5C7EEF05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/>
              <a:t>Hex file appears to contain metadata for sniffer software</a:t>
            </a:r>
          </a:p>
          <a:p>
            <a:r>
              <a:rPr lang="en-US" b="0"/>
              <a:t>Known packets could not be found with ctrl + f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A74DAC-E306-BB2B-B6D2-8B7F8BAD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</a:t>
            </a:r>
            <a:r>
              <a:rPr lang="en-US" err="1"/>
              <a:t>qid</a:t>
            </a:r>
            <a:r>
              <a:rPr lang="en-US"/>
              <a:t>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26E7-086B-864B-752D-35EACA88B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8A2DF51-41C1-E6F2-160C-481D4F5D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82" y="2521054"/>
            <a:ext cx="7611835" cy="37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D30F27-94D2-2695-07EB-F92F63771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22649"/>
            <a:ext cx="11216640" cy="4691576"/>
          </a:xfrm>
        </p:spPr>
        <p:txBody>
          <a:bodyPr/>
          <a:lstStyle/>
          <a:p>
            <a:r>
              <a:rPr lang="en-US" b="0"/>
              <a:t>The Rx monitors the battery and the charging process and uses ASK Modulation. </a:t>
            </a:r>
            <a:endParaRPr lang="en-US"/>
          </a:p>
          <a:p>
            <a:r>
              <a:rPr lang="en-US" b="0"/>
              <a:t>The Rx communicates at 2Kbs using a transistor array. </a:t>
            </a:r>
            <a:endParaRPr lang="en-US"/>
          </a:p>
          <a:p>
            <a:r>
              <a:rPr lang="en-US" b="0"/>
              <a:t>The Tx communicates at 200Bps using FSK modulation.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1C1105-EE22-2DF6-8B08-19D612C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Qi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55AF-302F-4AEA-BEEE-AFFD880EF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4B665B3-1966-DAF3-972A-1CB4785F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10" y="3401796"/>
            <a:ext cx="7106432" cy="2998026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F4375FC-1EC1-04C9-C7C6-A17FE0F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6" y="4145394"/>
            <a:ext cx="4945694" cy="18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0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115514-21F7-0DD1-0457-51D440172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/>
              <a:t>Qi Development System</a:t>
            </a:r>
          </a:p>
          <a:p>
            <a:pPr lvl="1"/>
            <a:r>
              <a:rPr lang="en-US" sz="2100" b="0"/>
              <a:t>Communications insight</a:t>
            </a:r>
          </a:p>
          <a:p>
            <a:pPr lvl="1"/>
            <a:r>
              <a:rPr lang="en-US" sz="2100" b="0"/>
              <a:t>Seeking further interpretation of </a:t>
            </a:r>
            <a:r>
              <a:rPr lang="en-US" sz="2100" b="0" err="1"/>
              <a:t>qid</a:t>
            </a:r>
            <a:r>
              <a:rPr lang="en-US" sz="2100" b="0"/>
              <a:t> filetype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537F6D-FD74-F8AD-87FE-7B07DD36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Qi Sniffer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EC7FE-3908-E471-8A7A-4FB573611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pic>
        <p:nvPicPr>
          <p:cNvPr id="5" name="Picture 5" descr="A picture containing table, indoor, wooden&#10;&#10;Description automatically generated">
            <a:extLst>
              <a:ext uri="{FF2B5EF4-FFF2-40B4-BE49-F238E27FC236}">
                <a16:creationId xmlns:a16="http://schemas.microsoft.com/office/drawing/2014/main" id="{EA8E4D68-CE90-B435-88B9-8E9752F9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9" y="2927710"/>
            <a:ext cx="4116637" cy="2012465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7114F3-0B5E-5338-1CEF-456217AE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7" y="2734016"/>
            <a:ext cx="6751502" cy="35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6F24E6-2614-75E6-CD78-7F8BD5FF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485113"/>
            <a:ext cx="11216640" cy="4937760"/>
          </a:xfrm>
        </p:spPr>
        <p:txBody>
          <a:bodyPr/>
          <a:lstStyle/>
          <a:p>
            <a:r>
              <a:rPr lang="en-US" b="0" dirty="0"/>
              <a:t>LFSR is a stream cipher </a:t>
            </a:r>
          </a:p>
          <a:p>
            <a:pPr lvl="1"/>
            <a:r>
              <a:rPr lang="en-US" b="0" dirty="0"/>
              <a:t>Easily integrated into small devices</a:t>
            </a:r>
          </a:p>
          <a:p>
            <a:r>
              <a:rPr lang="en-US" b="0" dirty="0"/>
              <a:t>Basic level of encryption </a:t>
            </a:r>
          </a:p>
          <a:p>
            <a:r>
              <a:rPr lang="en-US" b="0" dirty="0"/>
              <a:t>Little to no effect on speed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91C-2526-B890-5A1A-5C631006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Feedback Shift Register (LFSR) 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C801-A789-2312-2E59-7139187C3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B5552B-5908-8B95-5F32-96B19FD5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6" y="3576864"/>
            <a:ext cx="4872624" cy="24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3A56FD-C89E-DDDD-1A68-FCAF488F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498209"/>
            <a:ext cx="11216640" cy="4937760"/>
          </a:xfrm>
        </p:spPr>
        <p:txBody>
          <a:bodyPr/>
          <a:lstStyle/>
          <a:p>
            <a:pPr>
              <a:spcBef>
                <a:spcPts val="480"/>
              </a:spcBef>
            </a:pPr>
            <a:r>
              <a:rPr lang="en-US" b="0"/>
              <a:t>ECE Injection Crafting</a:t>
            </a:r>
          </a:p>
          <a:p>
            <a:pPr>
              <a:spcBef>
                <a:spcPts val="480"/>
              </a:spcBef>
            </a:pPr>
            <a:r>
              <a:rPr lang="en-US" b="0"/>
              <a:t>Qi Simulation layered with Encryption</a:t>
            </a:r>
          </a:p>
          <a:p>
            <a:pPr>
              <a:spcBef>
                <a:spcPts val="480"/>
              </a:spcBef>
            </a:pPr>
            <a:r>
              <a:rPr lang="en-US" b="0"/>
              <a:t>.</a:t>
            </a:r>
            <a:r>
              <a:rPr lang="en-US" b="0" err="1"/>
              <a:t>qid</a:t>
            </a:r>
            <a:r>
              <a:rPr lang="en-US" b="0"/>
              <a:t> file parsing</a:t>
            </a:r>
          </a:p>
          <a:p>
            <a:pPr>
              <a:spcBef>
                <a:spcPts val="480"/>
              </a:spcBef>
            </a:pPr>
            <a:r>
              <a:rPr lang="en-US" b="0"/>
              <a:t>Better tools than waveform generator for injection</a:t>
            </a:r>
          </a:p>
          <a:p>
            <a:pPr>
              <a:spcBef>
                <a:spcPts val="480"/>
              </a:spcBef>
            </a:pPr>
            <a:r>
              <a:rPr lang="en-US" b="0"/>
              <a:t>Hardware knowledge</a:t>
            </a:r>
          </a:p>
          <a:p>
            <a:pPr>
              <a:spcBef>
                <a:spcPts val="480"/>
              </a:spcBef>
            </a:pPr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CC4E4-D570-F655-5421-82BEBCFB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1850-1E96-1032-2A27-08792DF83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1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3B7A3E3-BA82-A489-3933-17E7135A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578494"/>
            <a:ext cx="11216640" cy="4808807"/>
          </a:xfrm>
        </p:spPr>
        <p:txBody>
          <a:bodyPr/>
          <a:lstStyle/>
          <a:p>
            <a:r>
              <a:rPr lang="en-US" b="0"/>
              <a:t>Based on research and testing findings, Qi is an unsecure standard</a:t>
            </a:r>
          </a:p>
          <a:p>
            <a:pPr lvl="1"/>
            <a:r>
              <a:rPr lang="en-US" sz="2100" b="0"/>
              <a:t>It is susceptible to multiple attack vectors (based on proof of concept)</a:t>
            </a:r>
          </a:p>
          <a:p>
            <a:pPr lvl="1"/>
            <a:r>
              <a:rPr lang="en-US" sz="2100" b="0"/>
              <a:t>It is open air and thus susceptible to snooping (based on proof of concept)</a:t>
            </a:r>
          </a:p>
          <a:p>
            <a:r>
              <a:rPr lang="en-US" sz="2200" b="0"/>
              <a:t>There are some available methods to attempt to alleviate these vulnerabilities</a:t>
            </a:r>
          </a:p>
          <a:p>
            <a:pPr lvl="1"/>
            <a:r>
              <a:rPr lang="en-US" sz="2100" b="0"/>
              <a:t>Encryption (working towards proof of concept)</a:t>
            </a:r>
          </a:p>
          <a:p>
            <a:r>
              <a:rPr lang="en-US" sz="2200" b="0"/>
              <a:t>Other technologies/standards could be susceptible in the same ways</a:t>
            </a:r>
          </a:p>
          <a:p>
            <a:pPr lvl="1"/>
            <a:r>
              <a:rPr lang="en-US" sz="2100" b="0" err="1"/>
              <a:t>AirFuel</a:t>
            </a:r>
            <a:r>
              <a:rPr lang="en-US" sz="2100" b="0"/>
              <a:t>, Proprietary Near Field Magnetic Coupling, RF, Ultrasound, EV Charging, Medical devices</a:t>
            </a:r>
          </a:p>
          <a:p>
            <a:pPr lvl="1"/>
            <a:endParaRPr lang="en-US" b="0"/>
          </a:p>
          <a:p>
            <a:pPr lvl="1"/>
            <a:endParaRPr lang="en-US" sz="180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EC92F-4FC7-9754-A9B7-B99D28E0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of Progress and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0A300-AE37-AEDE-2BB5-1404927CCE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97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301dbc0dd_5_111"/>
          <p:cNvSpPr txBox="1">
            <a:spLocks noGrp="1"/>
          </p:cNvSpPr>
          <p:nvPr>
            <p:ph type="subTitle" idx="1"/>
          </p:nvPr>
        </p:nvSpPr>
        <p:spPr>
          <a:xfrm>
            <a:off x="487680" y="1463040"/>
            <a:ext cx="10860648" cy="4316405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Font typeface="Noto Sans Symbols,Sans-Serif"/>
              <a:buChar char="●"/>
            </a:pPr>
            <a:r>
              <a:rPr lang="en-US" sz="2100" b="0">
                <a:solidFill>
                  <a:schemeClr val="tx1"/>
                </a:solidFill>
              </a:rPr>
              <a:t>Soft Encryption Development </a:t>
            </a:r>
          </a:p>
          <a:p>
            <a:pPr lvl="1">
              <a:buFont typeface="Noto Sans Symbols,Sans-Serif"/>
              <a:buChar char="●"/>
            </a:pPr>
            <a:r>
              <a:rPr lang="en-US" sz="2100" b="0">
                <a:solidFill>
                  <a:schemeClr val="tx1"/>
                </a:solidFill>
              </a:rPr>
              <a:t>Simulation representation expansion</a:t>
            </a:r>
          </a:p>
          <a:p>
            <a:pPr lvl="1">
              <a:buFont typeface="Noto Sans Symbols,Sans-Serif"/>
              <a:buChar char="●"/>
            </a:pPr>
            <a:r>
              <a:rPr lang="en-US" sz="2100" b="0">
                <a:solidFill>
                  <a:schemeClr val="tx1"/>
                </a:solidFill>
              </a:rPr>
              <a:t>Encryption timing validation and testing</a:t>
            </a:r>
          </a:p>
          <a:p>
            <a:pPr lvl="2" indent="-319405">
              <a:buFont typeface="Noto Sans Symbols,Sans-Serif"/>
              <a:buChar char="●"/>
            </a:pPr>
            <a:r>
              <a:rPr lang="en-US" sz="1900" b="0">
                <a:solidFill>
                  <a:schemeClr val="tx1"/>
                </a:solidFill>
              </a:rPr>
              <a:t>LSFR, expand to further encryption schemes</a:t>
            </a:r>
          </a:p>
          <a:p>
            <a:pPr lvl="1">
              <a:buFont typeface="Noto Sans Symbols,Sans-Serif"/>
              <a:buChar char="●"/>
            </a:pPr>
            <a:r>
              <a:rPr lang="en-US" sz="2100" b="0">
                <a:solidFill>
                  <a:schemeClr val="tx1"/>
                </a:solidFill>
              </a:rPr>
              <a:t>(Packet Snooping and Injection mitigation)</a:t>
            </a:r>
          </a:p>
          <a:p>
            <a:pPr>
              <a:buChar char="●"/>
            </a:pPr>
            <a:r>
              <a:rPr lang="en-US" sz="2100" b="0">
                <a:solidFill>
                  <a:schemeClr val="tx1"/>
                </a:solidFill>
              </a:rPr>
              <a:t>Proceed with Fingerprinting</a:t>
            </a:r>
          </a:p>
          <a:p>
            <a:pPr lvl="1">
              <a:buChar char="●"/>
            </a:pPr>
            <a:r>
              <a:rPr lang="en-US" sz="1600" b="0">
                <a:solidFill>
                  <a:schemeClr val="tx1"/>
                </a:solidFill>
              </a:rPr>
              <a:t>Expand visuals</a:t>
            </a:r>
          </a:p>
          <a:p>
            <a:pPr lvl="1">
              <a:buChar char="●"/>
            </a:pPr>
            <a:r>
              <a:rPr lang="en-US" sz="1600" b="0">
                <a:solidFill>
                  <a:schemeClr val="tx1"/>
                </a:solidFill>
              </a:rPr>
              <a:t>Specific Emitter Identification</a:t>
            </a:r>
          </a:p>
          <a:p>
            <a:pPr indent="-440055">
              <a:buSzPts val="1600"/>
              <a:buChar char="●"/>
            </a:pPr>
            <a:r>
              <a:rPr lang="en-US" sz="2100" b="0">
                <a:solidFill>
                  <a:schemeClr val="tx1"/>
                </a:solidFill>
              </a:rPr>
              <a:t>Constant Charge Transition (Charge/Don't Charge)</a:t>
            </a:r>
          </a:p>
          <a:p>
            <a:pPr lvl="1" indent="-440055">
              <a:buChar char="●"/>
            </a:pPr>
            <a:r>
              <a:rPr lang="en-US" sz="1700" b="0">
                <a:solidFill>
                  <a:schemeClr val="tx1"/>
                </a:solidFill>
              </a:rPr>
              <a:t>Waveform Generator Interface</a:t>
            </a:r>
          </a:p>
          <a:p>
            <a:pPr lvl="1">
              <a:buChar char="●"/>
            </a:pPr>
            <a:r>
              <a:rPr lang="en-US" sz="1600" b="0">
                <a:solidFill>
                  <a:schemeClr val="tx1"/>
                </a:solidFill>
              </a:rPr>
              <a:t>Progress in OS DoS</a:t>
            </a:r>
          </a:p>
          <a:p>
            <a:pPr>
              <a:buChar char="●"/>
            </a:pPr>
            <a:endParaRPr lang="en-US" b="0">
              <a:solidFill>
                <a:schemeClr val="tx1"/>
              </a:solidFill>
            </a:endParaRPr>
          </a:p>
          <a:p>
            <a:pPr>
              <a:buChar char="●"/>
            </a:pP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06" name="Google Shape;306;g8301dbc0dd_5_111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8000" cy="10972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/>
              <a:t>Sprint 7 – Taskers/COA</a:t>
            </a:r>
          </a:p>
        </p:txBody>
      </p:sp>
      <p:sp>
        <p:nvSpPr>
          <p:cNvPr id="307" name="Google Shape;307;g8301dbc0dd_5_111"/>
          <p:cNvSpPr txBox="1">
            <a:spLocks noGrp="1"/>
          </p:cNvSpPr>
          <p:nvPr>
            <p:ph type="sldNum" idx="12"/>
          </p:nvPr>
        </p:nvSpPr>
        <p:spPr>
          <a:xfrm>
            <a:off x="11401777" y="6521451"/>
            <a:ext cx="790400" cy="336400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36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01dbc0dd_2_23"/>
          <p:cNvSpPr txBox="1">
            <a:spLocks noGrp="1"/>
          </p:cNvSpPr>
          <p:nvPr>
            <p:ph type="subTitle" idx="1"/>
          </p:nvPr>
        </p:nvSpPr>
        <p:spPr>
          <a:xfrm>
            <a:off x="487680" y="1578494"/>
            <a:ext cx="11216800" cy="480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549910" indent="-380365">
              <a:buSzPts val="1600"/>
            </a:pPr>
            <a:r>
              <a:rPr lang="en-US" b="0">
                <a:solidFill>
                  <a:schemeClr val="tx1"/>
                </a:solidFill>
              </a:rPr>
              <a:t>Modification of Qi packets</a:t>
            </a:r>
          </a:p>
          <a:p>
            <a:pPr marL="1159510" lvl="1" indent="-380365"/>
            <a:r>
              <a:rPr lang="en-US" sz="1850" b="0">
                <a:solidFill>
                  <a:schemeClr val="tx1"/>
                </a:solidFill>
              </a:rPr>
              <a:t>Qi communication packets are interpreted on the receiver device, modification of the data component within the Negotiation Phase may allow code execution or data exfiltration on the receiver device</a:t>
            </a:r>
          </a:p>
          <a:p>
            <a:pPr marL="168910" indent="0">
              <a:buSzPts val="1600"/>
            </a:pPr>
            <a:r>
              <a:rPr lang="en-US" b="0">
                <a:solidFill>
                  <a:schemeClr val="tx1"/>
                </a:solidFill>
              </a:rPr>
              <a:t>  Development and testing of Qi Protection Mechanisms</a:t>
            </a:r>
          </a:p>
          <a:p>
            <a:pPr marL="778510" lvl="1" indent="0"/>
            <a:r>
              <a:rPr lang="en-US" sz="1850" b="0">
                <a:solidFill>
                  <a:schemeClr val="tx1"/>
                </a:solidFill>
              </a:rPr>
              <a:t>  Hardware or Software based cryptography</a:t>
            </a:r>
          </a:p>
          <a:p>
            <a:pPr marL="778510" lvl="1" indent="0"/>
            <a:r>
              <a:rPr lang="en-US" sz="1850" b="0">
                <a:solidFill>
                  <a:schemeClr val="tx1"/>
                </a:solidFill>
              </a:rPr>
              <a:t>  Injection/packet modification detection</a:t>
            </a:r>
          </a:p>
          <a:p>
            <a:pPr marL="168910" indent="0"/>
            <a:r>
              <a:rPr lang="en-US" sz="2250" b="0">
                <a:solidFill>
                  <a:schemeClr val="tx1"/>
                </a:solidFill>
              </a:rPr>
              <a:t>  Applications with laser-based point-to-point communication</a:t>
            </a:r>
          </a:p>
          <a:p>
            <a:pPr marL="778510" lvl="1" indent="0"/>
            <a:r>
              <a:rPr lang="en-US" sz="2250" b="0">
                <a:solidFill>
                  <a:schemeClr val="tx1"/>
                </a:solidFill>
              </a:rPr>
              <a:t> Non-networked systems</a:t>
            </a:r>
            <a:endParaRPr lang="en-US" b="0">
              <a:solidFill>
                <a:schemeClr val="tx1"/>
              </a:solidFill>
            </a:endParaRPr>
          </a:p>
          <a:p>
            <a:pPr marL="778510" lvl="1" indent="-380365"/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313" name="Google Shape;313;g8301dbc0dd_2_23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800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/>
              <a:t>Future Work</a:t>
            </a:r>
            <a:endParaRPr/>
          </a:p>
        </p:txBody>
      </p:sp>
      <p:sp>
        <p:nvSpPr>
          <p:cNvPr id="314" name="Google Shape;314;g8301dbc0dd_2_23"/>
          <p:cNvSpPr txBox="1">
            <a:spLocks noGrp="1"/>
          </p:cNvSpPr>
          <p:nvPr>
            <p:ph type="sldNum" idx="12"/>
          </p:nvPr>
        </p:nvSpPr>
        <p:spPr>
          <a:xfrm>
            <a:off x="11401777" y="6521451"/>
            <a:ext cx="790400" cy="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90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01dbc0dd_2_9"/>
          <p:cNvSpPr txBox="1">
            <a:spLocks noGrp="1"/>
          </p:cNvSpPr>
          <p:nvPr>
            <p:ph type="subTitle" idx="1"/>
          </p:nvPr>
        </p:nvSpPr>
        <p:spPr>
          <a:xfrm>
            <a:off x="487680" y="1463040"/>
            <a:ext cx="11216800" cy="4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56565">
              <a:buSzPts val="1800"/>
              <a:buFont typeface="Times New Roman"/>
              <a:buChar char="■"/>
            </a:pPr>
            <a:r>
              <a:rPr lang="en">
                <a:latin typeface="Times New Roman"/>
                <a:cs typeface="Times New Roman"/>
                <a:sym typeface="Times New Roman"/>
              </a:rPr>
              <a:t>Technical Discussion/Attack Vector Review - NSTR</a:t>
            </a:r>
            <a:endParaRPr lang="en"/>
          </a:p>
          <a:p>
            <a:pPr indent="-456565"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 - NSTR</a:t>
            </a:r>
            <a:endParaRPr lang="en">
              <a:latin typeface="Times New Roman"/>
              <a:ea typeface="Times New Roman"/>
              <a:cs typeface="Times New Roman"/>
            </a:endParaRPr>
          </a:p>
          <a:p>
            <a:pPr indent="-456565"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</a:rPr>
              <a:t>Problem Statement - NSTR</a:t>
            </a:r>
          </a:p>
          <a:p>
            <a:pPr indent="-456565"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</a:rPr>
              <a:t>Key Sprint Accomplishments</a:t>
            </a:r>
          </a:p>
          <a:p>
            <a:pPr marL="608965" indent="-456565">
              <a:spcBef>
                <a:spcPts val="0"/>
              </a:spcBef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>
              <a:latin typeface="Times New Roman"/>
              <a:ea typeface="Times New Roman"/>
              <a:cs typeface="Times New Roman"/>
            </a:endParaRPr>
          </a:p>
          <a:p>
            <a:pPr marL="608965" indent="-456565">
              <a:spcBef>
                <a:spcPts val="0"/>
              </a:spcBef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lang="en-US">
              <a:latin typeface="Times New Roman"/>
              <a:ea typeface="Times New Roman"/>
              <a:cs typeface="Times New Roman"/>
            </a:endParaRPr>
          </a:p>
          <a:p>
            <a:pPr indent="-456565">
              <a:spcBef>
                <a:spcPts val="0"/>
              </a:spcBef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7</a:t>
            </a:r>
            <a:endParaRPr lang="en">
              <a:latin typeface="Times New Roman"/>
              <a:ea typeface="Times New Roman"/>
              <a:cs typeface="Times New Roman"/>
            </a:endParaRPr>
          </a:p>
          <a:p>
            <a:pPr marL="608965" indent="-456565">
              <a:spcBef>
                <a:spcPts val="0"/>
              </a:spcBef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Work - NSTR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608965" indent="-456565">
              <a:spcBef>
                <a:spcPts val="0"/>
              </a:spcBef>
              <a:buSzPts val="18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lang="en-US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8301dbc0dd_2_9"/>
          <p:cNvSpPr txBox="1">
            <a:spLocks noGrp="1"/>
          </p:cNvSpPr>
          <p:nvPr>
            <p:ph type="title"/>
          </p:nvPr>
        </p:nvSpPr>
        <p:spPr>
          <a:xfrm>
            <a:off x="2438400" y="182880"/>
            <a:ext cx="938800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90" name="Google Shape;90;g8301dbc0dd_2_9"/>
          <p:cNvSpPr txBox="1">
            <a:spLocks noGrp="1"/>
          </p:cNvSpPr>
          <p:nvPr>
            <p:ph type="sldNum" idx="12"/>
          </p:nvPr>
        </p:nvSpPr>
        <p:spPr>
          <a:xfrm>
            <a:off x="11401777" y="6521451"/>
            <a:ext cx="790400" cy="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678305" y="1783308"/>
            <a:ext cx="4276299" cy="512897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endParaRPr lang="en-US" sz="253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8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2BA5FE-32B1-9164-B2A5-203E242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C0808-1DEB-11F0-D63B-E6C835058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464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40806D-67BA-4F1F-74F0-B84FAD956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499911"/>
            <a:ext cx="11216640" cy="4937760"/>
          </a:xfrm>
        </p:spPr>
        <p:txBody>
          <a:bodyPr/>
          <a:lstStyle/>
          <a:p>
            <a:r>
              <a:rPr lang="en-US" b="0"/>
              <a:t>WPT is wireless point to point transmission protocol of electrical energy</a:t>
            </a:r>
          </a:p>
          <a:p>
            <a:r>
              <a:rPr lang="en-US" b="0"/>
              <a:t>Many implementations but Qi is the industry standard</a:t>
            </a:r>
          </a:p>
          <a:p>
            <a:pPr lvl="1"/>
            <a:r>
              <a:rPr lang="en-US" sz="1850" b="0"/>
              <a:t>Alternatives: </a:t>
            </a:r>
            <a:r>
              <a:rPr lang="en-US" sz="1850" b="0" err="1"/>
              <a:t>AirFuel</a:t>
            </a:r>
            <a:r>
              <a:rPr lang="en-US" sz="1850" b="0"/>
              <a:t>, Proprietary Near Field Magnetic Coupling, RF, Ultrasound</a:t>
            </a:r>
          </a:p>
          <a:p>
            <a:r>
              <a:rPr lang="en-US" b="0"/>
              <a:t>Delivers a variable amount of voltage to device depending on power requirements</a:t>
            </a:r>
          </a:p>
          <a:p>
            <a:r>
              <a:rPr lang="en-US" b="0"/>
              <a:t>New technology that lacks security capabilities and has vulnerabilities</a:t>
            </a:r>
          </a:p>
          <a:p>
            <a:pPr lvl="1"/>
            <a:r>
              <a:rPr lang="en-US" sz="1850" b="0"/>
              <a:t>Malicious messages can be sent between transmitter and receiver to alter power transmission</a:t>
            </a:r>
          </a:p>
          <a:p>
            <a:pPr lvl="1"/>
            <a:r>
              <a:rPr lang="en-US" sz="1850" b="0"/>
              <a:t>Messages between transmitter and receiver can be observed to gain information about receiver</a:t>
            </a:r>
          </a:p>
          <a:p>
            <a:pPr lvl="1"/>
            <a:endParaRPr lang="en-US" sz="1867" b="0"/>
          </a:p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B069F8-612F-7E85-2ABA-DE24A69B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Discussion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88135-E6CB-7497-4624-B95CE08C4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pic>
        <p:nvPicPr>
          <p:cNvPr id="1026" name="Picture 2" descr="Wireless power transfer - Wikipedia">
            <a:extLst>
              <a:ext uri="{FF2B5EF4-FFF2-40B4-BE49-F238E27FC236}">
                <a16:creationId xmlns:a16="http://schemas.microsoft.com/office/drawing/2014/main" id="{856C6030-C227-5DA8-2121-BE3CF65C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915001"/>
            <a:ext cx="3529985" cy="14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4AEE20-8807-245A-964B-BF7A7DFB1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Wireless Power Transfer has become an industry standard being incorporated into more and more areas of technology</a:t>
            </a:r>
          </a:p>
          <a:p>
            <a:pPr lvl="1"/>
            <a:r>
              <a:rPr lang="en-US" sz="1867" b="0">
                <a:solidFill>
                  <a:schemeClr val="tx1"/>
                </a:solidFill>
                <a:highlight>
                  <a:srgbClr val="FFFFFF"/>
                </a:highlight>
              </a:rPr>
              <a:t>Personal Electronics, Healthcare Devices, Electric Vehicles</a:t>
            </a:r>
          </a:p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Exploit techniques and results found in this experiment can potentially be generalized</a:t>
            </a:r>
          </a:p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This research will create a foundation for further experimentation and TTP development</a:t>
            </a:r>
          </a:p>
          <a:p>
            <a:pPr lvl="1">
              <a:buSzPts val="1920"/>
            </a:pPr>
            <a:r>
              <a:rPr lang="en-US" sz="1867" b="0">
                <a:solidFill>
                  <a:schemeClr val="tx1"/>
                </a:solidFill>
                <a:highlight>
                  <a:srgbClr val="FFFFFF"/>
                </a:highlight>
              </a:rPr>
              <a:t>Findings expanded to other wireless non-networked point-to-point connections</a:t>
            </a:r>
          </a:p>
          <a:p>
            <a:endParaRPr lang="en-US" b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1FDAD-81E0-2DF2-9F99-674A8668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EDF57-BDC9-DF3E-86B4-E1BCC4394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7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A0D15E-3307-2213-78D2-C0A78EA06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0"/>
              <a:t>AC frequency in the primary coil</a:t>
            </a:r>
            <a:endParaRPr lang="en-US" sz="2800"/>
          </a:p>
          <a:p>
            <a:pPr lvl="1" indent="0"/>
            <a:r>
              <a:rPr lang="en-US" sz="2400" b="0"/>
              <a:t>110 and 205 kHz for the “low power” Qi chargers (up to 5 W)</a:t>
            </a:r>
            <a:endParaRPr lang="en-US" sz="2400"/>
          </a:p>
          <a:p>
            <a:pPr lvl="1" indent="0"/>
            <a:r>
              <a:rPr lang="en-US" sz="2400" b="0"/>
              <a:t>80 and 300 kHz (up to 120 W) for the “medium power” chargers</a:t>
            </a:r>
          </a:p>
          <a:p>
            <a:pPr lvl="1" indent="0">
              <a:buNone/>
            </a:pPr>
            <a:endParaRPr lang="en-US" sz="2400" b="0"/>
          </a:p>
          <a:p>
            <a:r>
              <a:rPr lang="en-US" sz="2800" b="0"/>
              <a:t> Optimized to operate from a 5V USB power supply</a:t>
            </a:r>
          </a:p>
          <a:p>
            <a:pPr lvl="1" indent="0">
              <a:buSzPts val="1920"/>
            </a:pPr>
            <a:r>
              <a:rPr lang="en-US" sz="2400" b="0"/>
              <a:t> Uses “smart power limiting” to adjust the output power automatically to compensate for power-limited supplies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6C8E6-C998-58F7-C079-A649B316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Qi Specs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36CF-FD4D-16D0-EE46-C7B9A8252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72339DD-933C-9517-436F-73C1C261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68" y="4735674"/>
            <a:ext cx="7902766" cy="16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4AEE20-8807-245A-964B-BF7A7DFB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499911"/>
            <a:ext cx="11216640" cy="493776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Wireless Power Transfer has become an industry standard being incorporated into more and more areas of technology</a:t>
            </a:r>
          </a:p>
          <a:p>
            <a:pPr lvl="1"/>
            <a:r>
              <a:rPr lang="en-US" sz="1867" b="0">
                <a:solidFill>
                  <a:schemeClr val="tx1"/>
                </a:solidFill>
                <a:highlight>
                  <a:srgbClr val="FFFFFF"/>
                </a:highlight>
              </a:rPr>
              <a:t>Personal Electronics, Healthcare Devices, Electric Vehicles</a:t>
            </a:r>
          </a:p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Exploit techniques and results found in this experiment can potentially be generalized</a:t>
            </a:r>
          </a:p>
          <a:p>
            <a:r>
              <a:rPr lang="en-US" b="0">
                <a:solidFill>
                  <a:schemeClr val="tx1"/>
                </a:solidFill>
                <a:highlight>
                  <a:srgbClr val="FFFFFF"/>
                </a:highlight>
              </a:rPr>
              <a:t>This research will create a foundation for further experimentation and TTP development</a:t>
            </a:r>
          </a:p>
          <a:p>
            <a:pPr lvl="1">
              <a:buSzPts val="1920"/>
            </a:pPr>
            <a:r>
              <a:rPr lang="en-US" sz="1867" b="0">
                <a:solidFill>
                  <a:schemeClr val="tx1"/>
                </a:solidFill>
                <a:highlight>
                  <a:srgbClr val="FFFFFF"/>
                </a:highlight>
              </a:rPr>
              <a:t>Findings expanded to other wireless non-networked point-to-point connections</a:t>
            </a:r>
          </a:p>
          <a:p>
            <a:endParaRPr lang="en-US" b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1FDAD-81E0-2DF2-9F99-674A8668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EDF57-BDC9-DF3E-86B4-E1BCC4394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26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08D9F2-9FCD-6E1D-3C72-D34A8427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50" b="0">
                <a:solidFill>
                  <a:schemeClr val="tx1"/>
                </a:solidFill>
                <a:highlight>
                  <a:srgbClr val="FFFFFF"/>
                </a:highlight>
              </a:rPr>
              <a:t>IDENTIFY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Vulnerabilities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How to exploit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How to defend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67" b="0" u="sng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50" b="0">
                <a:solidFill>
                  <a:schemeClr val="tx1"/>
                </a:solidFill>
                <a:highlight>
                  <a:srgbClr val="FFFFFF"/>
                </a:highlight>
              </a:rPr>
              <a:t>APPLY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Proof of concept – hijacking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Proof of concept – eavesdropping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Interpretation of results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67" b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50" b="0">
                <a:solidFill>
                  <a:schemeClr val="tx1"/>
                </a:solidFill>
                <a:highlight>
                  <a:srgbClr val="FFFFFF"/>
                </a:highlight>
              </a:rPr>
              <a:t>EXPAND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Provide research to NRO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Observe various side channel-attacks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Create security mitigations – Software Based Encryption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450" b="0">
                <a:solidFill>
                  <a:schemeClr val="tx1"/>
                </a:solidFill>
                <a:highlight>
                  <a:srgbClr val="FFFFFF"/>
                </a:highlight>
              </a:rPr>
              <a:t>Expand to larger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EE2E6-C81A-48C3-979E-8952208D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8439B-398E-9194-17F0-1C5BADD45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93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77D42B-86C9-A99F-9B5C-902151B73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19" y="1536931"/>
            <a:ext cx="11023845" cy="4790869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NRO Presentation </a:t>
            </a:r>
          </a:p>
          <a:p>
            <a:r>
              <a:rPr lang="en-US" b="0">
                <a:solidFill>
                  <a:schemeClr val="tx1"/>
                </a:solidFill>
              </a:rPr>
              <a:t>Signature Analysis</a:t>
            </a:r>
          </a:p>
          <a:p>
            <a:r>
              <a:rPr lang="en-US" b="0">
                <a:solidFill>
                  <a:schemeClr val="tx1"/>
                </a:solidFill>
              </a:rPr>
              <a:t>Signature Visualizations</a:t>
            </a:r>
          </a:p>
          <a:p>
            <a:r>
              <a:rPr lang="en-US" b="0">
                <a:solidFill>
                  <a:schemeClr val="tx1"/>
                </a:solidFill>
              </a:rPr>
              <a:t>.</a:t>
            </a:r>
            <a:r>
              <a:rPr lang="en-US" b="0" err="1">
                <a:solidFill>
                  <a:schemeClr val="tx1"/>
                </a:solidFill>
              </a:rPr>
              <a:t>qid</a:t>
            </a:r>
            <a:r>
              <a:rPr lang="en-US" b="0">
                <a:solidFill>
                  <a:schemeClr val="tx1"/>
                </a:solidFill>
              </a:rPr>
              <a:t> File Utilization</a:t>
            </a:r>
          </a:p>
          <a:p>
            <a:r>
              <a:rPr lang="en-US" b="0">
                <a:solidFill>
                  <a:schemeClr val="tx1"/>
                </a:solidFill>
              </a:rPr>
              <a:t>Qi Communication Research </a:t>
            </a:r>
          </a:p>
          <a:p>
            <a:r>
              <a:rPr lang="en-US" b="0">
                <a:solidFill>
                  <a:schemeClr val="tx1"/>
                </a:solidFill>
              </a:rPr>
              <a:t>Encryption Research</a:t>
            </a:r>
          </a:p>
          <a:p>
            <a:endParaRPr lang="en-US" b="0">
              <a:solidFill>
                <a:schemeClr val="tx1"/>
              </a:solidFill>
            </a:endParaRPr>
          </a:p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E9B07-A543-BBDD-FB38-7611448E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64519"/>
            <a:ext cx="9387840" cy="1097280"/>
          </a:xfrm>
        </p:spPr>
        <p:txBody>
          <a:bodyPr/>
          <a:lstStyle/>
          <a:p>
            <a:r>
              <a:rPr lang="en-US"/>
              <a:t>Key Sprint Accomplishments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8A56-5408-3E38-B842-8D7024EE4E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50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65B893-74BE-199C-9F9E-D9F014B92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/>
              <a:t>Developed two slide decks for NRO presentation (40 slides and 10 slides)</a:t>
            </a:r>
          </a:p>
          <a:p>
            <a:r>
              <a:rPr lang="en-US" b="0"/>
              <a:t>Successfully briefed the NRO representatives about key accomplishments and research</a:t>
            </a:r>
          </a:p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69FE2E-D84C-1BB6-D0DE-88E9375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NRO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A0D9-3217-2B3D-6F40-10E02EDF2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F9730605-4EC1-C6C4-5B60-52DF6785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98" y="3049043"/>
            <a:ext cx="2743200" cy="2743200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BED657D5-1382-0A62-45AA-C186591A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" y="2789651"/>
            <a:ext cx="4030509" cy="32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9B0860FE7AA240952B4D4866A5B65B" ma:contentTypeVersion="11" ma:contentTypeDescription="Create a new document." ma:contentTypeScope="" ma:versionID="885b2909c356337fdc79a251e75ab251">
  <xsd:schema xmlns:xsd="http://www.w3.org/2001/XMLSchema" xmlns:xs="http://www.w3.org/2001/XMLSchema" xmlns:p="http://schemas.microsoft.com/office/2006/metadata/properties" xmlns:ns2="008e7779-d191-4f89-8ba2-6d79fa753a71" xmlns:ns3="b4391d8c-6e0b-40e1-a9c9-cd08aa23cea3" targetNamespace="http://schemas.microsoft.com/office/2006/metadata/properties" ma:root="true" ma:fieldsID="8aa356998364fa0aa7b147df01bd1e91" ns2:_="" ns3:_="">
    <xsd:import namespace="008e7779-d191-4f89-8ba2-6d79fa753a71"/>
    <xsd:import namespace="b4391d8c-6e0b-40e1-a9c9-cd08aa23ce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e7779-d191-4f89-8ba2-6d79fa753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91d8c-6e0b-40e1-a9c9-cd08aa23cea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8e7779-d191-4f89-8ba2-6d79fa753a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E390CB-33B7-4088-A752-606EA1A1BF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E6035-544E-4EDD-A4EA-890A7825219D}">
  <ds:schemaRefs>
    <ds:schemaRef ds:uri="008e7779-d191-4f89-8ba2-6d79fa753a71"/>
    <ds:schemaRef ds:uri="b4391d8c-6e0b-40e1-a9c9-cd08aa23ce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D7D486-BDDB-4A7D-8689-403AC5683BEA}">
  <ds:schemaRefs>
    <ds:schemaRef ds:uri="008e7779-d191-4f89-8ba2-6d79fa753a7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4_USAFA Standard</vt:lpstr>
      <vt:lpstr>PowerPoint Presentation</vt:lpstr>
      <vt:lpstr>Overview</vt:lpstr>
      <vt:lpstr>Technical Discussion </vt:lpstr>
      <vt:lpstr>Motivation</vt:lpstr>
      <vt:lpstr>Qi Specs</vt:lpstr>
      <vt:lpstr>Motivation</vt:lpstr>
      <vt:lpstr>Problem Statement</vt:lpstr>
      <vt:lpstr>Key Sprint Accomplishments</vt:lpstr>
      <vt:lpstr>NRO Presentation</vt:lpstr>
      <vt:lpstr>Fingerprinting</vt:lpstr>
      <vt:lpstr>Signature Analysis</vt:lpstr>
      <vt:lpstr>.qid Update</vt:lpstr>
      <vt:lpstr>Qi Communication</vt:lpstr>
      <vt:lpstr>Qi Sniffer</vt:lpstr>
      <vt:lpstr>Linear Feedback Shift Register (LFSR) Encryption</vt:lpstr>
      <vt:lpstr>Existing Challenges</vt:lpstr>
      <vt:lpstr>Discussion of Progress and Implications</vt:lpstr>
      <vt:lpstr>Sprint 7 – Taskers/COA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2022-11-09T16:37:57Z</dcterms:created>
  <dcterms:modified xsi:type="dcterms:W3CDTF">2023-03-14T16:57:25Z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0x0101000B9B0860FE7AA240952B4D4866A5B65B</vt:lpwstr>
  </property>
  <property fmtid="{D5CDD505-2E9C-101B-9397-08002B2CF9AE}" pid="3" name="MediaServiceImageTags">
    <vt:lpwstr/>
  </property>
</Properties>
</file>