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LibreOffice/5.1.4.2$Linux_X86_64 LibreOffice_project/10m0$Build-2</Application>
  <Words>43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>Nobody</cp:lastModifiedBy>
  <dcterms:modified xsi:type="dcterms:W3CDTF">2015-07-15T00:51:18Z</dcterms:modified>
  <cp:revision>1</cp:revision>
  <dc:subject/>
  <dc:title>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