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べんりなJSツールたち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r">
              <a:spcBef>
                <a:spcPts val="0"/>
              </a:spcBef>
              <a:buNone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株式会社オープンストリーム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SI事業部 </a:t>
            </a:r>
            <a:r>
              <a:rPr lang="ja" sz="2400">
                <a:latin typeface="Arial"/>
                <a:ea typeface="Arial"/>
                <a:cs typeface="Arial"/>
                <a:sym typeface="Arial"/>
              </a:rPr>
              <a:t>システム開発本部 第</a:t>
            </a:r>
            <a:r>
              <a:rPr lang="ja" sz="2400"/>
              <a:t>4部</a:t>
            </a:r>
          </a:p>
          <a:p>
            <a:pPr lvl="0" algn="r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ja" sz="2400"/>
              <a:t>石野由衣　</a:t>
            </a:r>
            <a:r>
              <a:rPr lang="ja" sz="2400">
                <a:latin typeface="Arial"/>
                <a:ea typeface="Arial"/>
                <a:cs typeface="Arial"/>
                <a:sym typeface="Arial"/>
              </a:rPr>
              <a:t>((((((((⊂( ・ω・)⊃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469550" y="1421375"/>
            <a:ext cx="6285600" cy="24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4800"/>
              <a:t>ちょっと動作確認したい</a:t>
            </a:r>
          </a:p>
          <a:p>
            <a:pPr lvl="0" rtl="0">
              <a:spcBef>
                <a:spcPts val="0"/>
              </a:spcBef>
              <a:buNone/>
            </a:pPr>
            <a:r>
              <a:rPr lang="ja" sz="4800"/>
              <a:t>だけなのに・・・</a:t>
            </a:r>
            <a:br>
              <a:rPr lang="ja" sz="4800"/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2410100" y="1039575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ja" sz="3600"/>
              <a:t>エディタひらいて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410100" y="2124850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3600"/>
              <a:t>ファイルつくって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410100" y="3256150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3600"/>
              <a:t>ブラウザたちあげて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2410099" y="1595775"/>
            <a:ext cx="67338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5200">
                <a:highlight>
                  <a:srgbClr val="FCE5CD"/>
                </a:highlight>
              </a:rPr>
              <a:t>めんどくさ</a:t>
            </a:r>
            <a:r>
              <a:rPr b="1" lang="ja" sz="5200">
                <a:solidFill>
                  <a:srgbClr val="660000"/>
                </a:solidFill>
                <a:highlight>
                  <a:srgbClr val="FCE5CD"/>
                </a:highlight>
                <a:latin typeface="Meiryo"/>
                <a:ea typeface="Meiryo"/>
                <a:cs typeface="Meiryo"/>
                <a:sym typeface="Meiryo"/>
              </a:rPr>
              <a:t>( ＾ω＾ #)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4800" u="sng"/>
              <a:t>JSFiddle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  <a:latin typeface="Raleway"/>
                <a:ea typeface="Raleway"/>
                <a:cs typeface="Raleway"/>
                <a:sym typeface="Raleway"/>
              </a:rPr>
              <a:t>HTML, CSS, JSを入力して</a:t>
            </a:r>
          </a:p>
          <a:p>
            <a:pPr lv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  <a:latin typeface="Raleway"/>
                <a:ea typeface="Raleway"/>
                <a:cs typeface="Raleway"/>
                <a:sym typeface="Raleway"/>
              </a:rPr>
              <a:t>実行を押すだけ！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ja" sz="1400">
                <a:highlight>
                  <a:srgbClr val="FCE5CD"/>
                </a:highlight>
                <a:latin typeface="MS PGothic"/>
                <a:ea typeface="MS PGothic"/>
                <a:cs typeface="MS PGothic"/>
                <a:sym typeface="MS PGothic"/>
              </a:rPr>
              <a:t>　　　　　　　　　　　　　　　　　　　　　　　　　　　　　　　　　　　　　　　　　　　</a:t>
            </a:r>
            <a:r>
              <a:rPr b="1" lang="ja" sz="2000">
                <a:highlight>
                  <a:srgbClr val="FCE5CD"/>
                </a:highlight>
                <a:latin typeface="MS PGothic"/>
                <a:ea typeface="MS PGothic"/>
                <a:cs typeface="MS PGothic"/>
                <a:sym typeface="MS PGothic"/>
              </a:rPr>
              <a:t>（*´∇｀*</a:t>
            </a:r>
          </a:p>
          <a:p>
            <a:pPr lvl="0" rt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  <a:latin typeface="Raleway"/>
                <a:ea typeface="Raleway"/>
                <a:cs typeface="Raleway"/>
                <a:sym typeface="Raleway"/>
              </a:rPr>
              <a:t>https://jsfiddle.net/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4800" u="sng"/>
              <a:t>JSFiddle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410099" y="1595775"/>
            <a:ext cx="6567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</a:rPr>
              <a:t>DBをインストールしなくても</a:t>
            </a:r>
          </a:p>
          <a:p>
            <a:pPr lv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</a:rPr>
              <a:t>SQLを確認できるSQLFiddleもあるよ！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highlight>
                <a:srgbClr val="FCE5CD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ja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http://sqlfiddle.com/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おしまい</a:t>
            </a:r>
            <a:r>
              <a:rPr lang="ja" sz="3600">
                <a:latin typeface="MS PGothic"/>
                <a:ea typeface="MS PGothic"/>
                <a:cs typeface="MS PGothic"/>
                <a:sym typeface="MS PGothic"/>
              </a:rPr>
              <a:t>~(=^･ω･^)ﾉ☆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14050" y="1421375"/>
            <a:ext cx="6241200" cy="24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4800"/>
              <a:t>日付入力・・・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2410100" y="1039575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3600"/>
              <a:t>年いれて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100" y="2124850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3600"/>
              <a:t>月いれて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10100" y="3256150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3600"/>
              <a:t>日いれて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410099" y="1595775"/>
            <a:ext cx="67338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5200"/>
              <a:t>めん</a:t>
            </a:r>
            <a:r>
              <a:rPr b="1" lang="ja" sz="5200">
                <a:highlight>
                  <a:srgbClr val="FCE5CD"/>
                </a:highlight>
              </a:rPr>
              <a:t>どくさ</a:t>
            </a:r>
            <a:r>
              <a:rPr b="1" lang="ja" sz="5200">
                <a:solidFill>
                  <a:srgbClr val="660000"/>
                </a:solidFill>
                <a:highlight>
                  <a:srgbClr val="FCE5CD"/>
                </a:highlight>
                <a:latin typeface="Meiryo"/>
                <a:ea typeface="Meiryo"/>
                <a:cs typeface="Meiryo"/>
                <a:sym typeface="Meiryo"/>
              </a:rPr>
              <a:t>( ＾ω＾ #)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4800" u="sng"/>
              <a:t>DatePicker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</a:rPr>
              <a:t>いわずと知れたjQueryUI</a:t>
            </a:r>
          </a:p>
          <a:p>
            <a:pPr lv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</a:rPr>
              <a:t>デフォルトは英語仕様</a:t>
            </a:r>
          </a:p>
          <a:p>
            <a:pPr lvl="0">
              <a:spcBef>
                <a:spcPts val="0"/>
              </a:spcBef>
              <a:buNone/>
            </a:pPr>
            <a:r>
              <a:rPr lang="ja" sz="3000">
                <a:highlight>
                  <a:srgbClr val="FCE5CD"/>
                </a:highlight>
              </a:rPr>
              <a:t>カスタマイズで日本語にも対応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r>
              <a:rPr b="1" lang="ja" sz="2000">
                <a:highlight>
                  <a:srgbClr val="FCE5CD"/>
                </a:highlight>
                <a:latin typeface="MS PGothic"/>
                <a:ea typeface="MS PGothic"/>
                <a:cs typeface="MS PGothic"/>
                <a:sym typeface="MS PGothic"/>
              </a:rPr>
              <a:t>　　　　　　　　　　　　　　　　　　　　　　　　　　　　　　（*´∇｀*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514050" y="1421375"/>
            <a:ext cx="6241200" cy="244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4800"/>
              <a:t>ログインできないと</a:t>
            </a:r>
          </a:p>
          <a:p>
            <a:pPr lvl="0" rtl="0">
              <a:spcBef>
                <a:spcPts val="0"/>
              </a:spcBef>
              <a:buNone/>
            </a:pPr>
            <a:r>
              <a:rPr lang="ja" sz="4800"/>
              <a:t>おもったら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410100" y="1039575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3600"/>
              <a:t>なんと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410100" y="2124850"/>
            <a:ext cx="6321600" cy="58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3600"/>
              <a:t>CapsLockがオンだった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410099" y="1595775"/>
            <a:ext cx="67338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ja" sz="5200">
                <a:highlight>
                  <a:srgbClr val="FCE5CD"/>
                </a:highlight>
              </a:rPr>
              <a:t>めんどくさ</a:t>
            </a:r>
            <a:r>
              <a:rPr b="1" lang="ja" sz="5200">
                <a:solidFill>
                  <a:srgbClr val="660000"/>
                </a:solidFill>
                <a:highlight>
                  <a:srgbClr val="FCE5CD"/>
                </a:highlight>
                <a:latin typeface="Meiryo"/>
                <a:ea typeface="Meiryo"/>
                <a:cs typeface="Meiryo"/>
                <a:sym typeface="Meiryo"/>
              </a:rPr>
              <a:t>( ＾ω＾ #)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4800" u="sng"/>
              <a:t>CapsLock.js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3000"/>
              <a:t>大文字が入力されたときに、</a:t>
            </a:r>
          </a:p>
          <a:p>
            <a:pPr lvl="0">
              <a:spcBef>
                <a:spcPts val="0"/>
              </a:spcBef>
              <a:buNone/>
            </a:pPr>
            <a:r>
              <a:rPr lang="ja" sz="3000"/>
              <a:t>Shiftが押されているかで判断</a:t>
            </a:r>
          </a:p>
          <a:p>
            <a:pPr lvl="0">
              <a:spcBef>
                <a:spcPts val="0"/>
              </a:spcBef>
              <a:buNone/>
            </a:pPr>
            <a:r>
              <a:rPr lang="ja" sz="3000"/>
              <a:t>onkeyupで呼び出すとスムーズ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55000"/>
              <a:buFont typeface="Arial"/>
              <a:buNone/>
            </a:pPr>
            <a:r>
              <a:rPr b="1" lang="ja" sz="2000">
                <a:highlight>
                  <a:srgbClr val="FCE5CD"/>
                </a:highlight>
                <a:latin typeface="MS PGothic"/>
                <a:ea typeface="MS PGothic"/>
                <a:cs typeface="MS PGothic"/>
                <a:sym typeface="MS PGothic"/>
              </a:rPr>
              <a:t>                                                                 （*´∇｀*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