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407" r:id="rId2"/>
    <p:sldId id="430" r:id="rId3"/>
    <p:sldId id="289" r:id="rId4"/>
    <p:sldId id="290" r:id="rId5"/>
    <p:sldId id="291" r:id="rId6"/>
    <p:sldId id="306" r:id="rId7"/>
    <p:sldId id="307" r:id="rId8"/>
    <p:sldId id="308" r:id="rId9"/>
    <p:sldId id="309" r:id="rId10"/>
    <p:sldId id="391" r:id="rId11"/>
    <p:sldId id="392" r:id="rId12"/>
    <p:sldId id="393" r:id="rId13"/>
    <p:sldId id="394" r:id="rId14"/>
    <p:sldId id="395" r:id="rId15"/>
    <p:sldId id="396" r:id="rId16"/>
    <p:sldId id="397" r:id="rId17"/>
    <p:sldId id="398" r:id="rId18"/>
    <p:sldId id="399" r:id="rId19"/>
    <p:sldId id="400" r:id="rId20"/>
    <p:sldId id="401" r:id="rId21"/>
    <p:sldId id="402" r:id="rId22"/>
    <p:sldId id="403" r:id="rId23"/>
    <p:sldId id="404" r:id="rId24"/>
    <p:sldId id="405" r:id="rId25"/>
    <p:sldId id="406"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 id="421" r:id="rId40"/>
    <p:sldId id="422" r:id="rId41"/>
    <p:sldId id="423" r:id="rId42"/>
    <p:sldId id="424" r:id="rId43"/>
    <p:sldId id="425" r:id="rId44"/>
    <p:sldId id="426" r:id="rId45"/>
    <p:sldId id="427" r:id="rId46"/>
    <p:sldId id="428"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2-09T06:28:27.082"/>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B0F0"/>
    </inkml:brush>
    <inkml:brush xml:id="br3">
      <inkml:brushProperty name="width" value="0.05292" units="cm"/>
      <inkml:brushProperty name="height" value="0.05292" units="cm"/>
      <inkml:brushProperty name="color" value="#00B050"/>
    </inkml:brush>
    <inkml:context xml:id="ctx1">
      <inkml:inkSource xml:id="inkSrc127">
        <inkml:traceFormat>
          <inkml:channel name="X" type="integer" max="4095" units="cm"/>
          <inkml:channel name="Y" type="integer" max="4095" units="cm"/>
          <inkml:channel name="T" type="integer" max="2.14748E9" units="dev"/>
        </inkml:traceFormat>
        <inkml:channelProperties>
          <inkml:channelProperty channel="X" name="resolution" value="175" units="1/cm"/>
          <inkml:channelProperty channel="Y" name="resolution" value="310.22726" units="1/cm"/>
          <inkml:channelProperty channel="T" name="resolution" value="1" units="1/dev"/>
        </inkml:channelProperties>
      </inkml:inkSource>
      <inkml:timestamp xml:id="ts1" timeString="2014-02-09T06:38:39.089"/>
    </inkml:context>
    <inkml:brush xml:id="br4">
      <inkml:brushProperty name="width" value="0.05292" units="cm"/>
      <inkml:brushProperty name="height" value="0.05292" units="cm"/>
      <inkml:brushProperty name="color" value="#7030A0"/>
    </inkml:brush>
    <inkml:brush xml:id="br5">
      <inkml:brushProperty name="width" value="0.05292" units="cm"/>
      <inkml:brushProperty name="height" value="0.05292" units="cm"/>
      <inkml:brushProperty name="color" value="#FFC000"/>
    </inkml:brush>
  </inkml:definitions>
  <inkml:trace contextRef="#ctx0" brushRef="#br0">8335 1705 124 0,'0'0'101'0,"0"0"3"15,0 0 10-15,0 0-51 16,0 0-21-16,0 0-4 16,0 0-6-16,0 0-8 15,-16 11 1-15,16-11-17 16,0 0 5-16,0 0-9 15,-14 10-1-15,14-10-3 16,0 0 6-16,-17 10-7 0,17-10 0 31,0 0 5-31,-19 10-7 16,19-10 7-16,-13 10-1 16,13-10 0-16,-13 13-1 0,13-13 1 15,-13 10-1-15,13-10 0 16,-14 12 1-16,14-12 0 15,-13 8-1-15,13-8 0 0,-13 9 1 0,13-9 1 16,-13 17-2-16,13-17 1 16,-13 23 0-16,7-8-1 31,6-15 1-31,-15 27 1 16,8-12-1-16,7-15 1 15,-11 26-1-15,5-13 2 16,6-13-1-16,-10 21 0 15,10-21-1-15,-7 22 0 16,7-22-1-16,-6 29 0 0,3-16 1 16,2 1 0-16,-2 5-2 15,1-3 2-15,-1 0-1 16,2 2 0-16,-2-5 1 16,2 2-1-16,-1-2 0 15,2-13-1-15,-1 24 1 16,-1-9-1-16,2 1 1 15,3-2 0-15,-4-1 0 16,4 3 0-16,-3-3 1 16,1 3-5-16,-1-3 4 15,3 3-3-15,-2-3 2 16,-1 2-2-16,3 3 0 0,-3-5-1 16,5 0 2-16,-4 1 2 15,-1-14-2-15,6 25 1 16,-3-12 0-16,-3-13 0 15,7 17 0-15,-7-17 0 16,8 20 1-16,-8-20-1 16,12 22 1-16,-12-22-1 15,12 17-1-15,-12-17 2 16,13 20-1-16,-13-20 0 16,13 22-1-16,-13-22 1 15,13 17-2-15,-13-17 2 16,14 19-1-16,-14-19 0 15,16 17 1-15,-16-17-1 0,16 9 0 16,-16-9 1-16,17 9 0 16,-17-9-1-16,19 4 1 15,-19-4 0-15,17 7-1 16,-17-7 1-16,17 10-2 16,-17-10 2-16,18 3-2 15,-18-3 3-15,17 2-3 16,-17-2 1-16,17-3 0 15,-17 3 1-15,19-3 0 16,-19 3-1-16,17 10 1 16,-17-10-2-16,16 3 2 15,-16-3-1-15,18 1 1 0,-18-1-1 16,18-1 1-16,-18 1-1 16,19-7 0-16,-19 7 0 15,22-3 0-15,-22 3 1 16,23-5-2-16,-23 5 1 15,21-1-2-15,-21 1 3 16,22 0-1-16,-22 0 1 16,22-1-1-16,-22 1-1 15,21-8 2-15,-21 8-1 16,22-8 1-16,-22 8-2 16,22-15 0-16,-22 15 0 15,21-13 2-15,-21 13-1 16,21-8-1-16,-21 8 2 0,18-8-1 15,-18 8 0-15,21-8 1 16,-21 8-1-16,15-13-1 16,-15 13 2-16,18-9-1 15,-18 9 1-15,17-13-1 16,-17 13 0-16,17-11 1 16,-17 11-1-16,16-11 2 15,-16 11-2-15,16-14 0 16,-16 14 0-16,14-14 1 15,-14 14 0-15,13-13-2 16,-13 13 1-16,12-16 0 16,-5 3 0-16,-7 13 0 0,13-16 0 15,-13 16-1-15,12-19 2 16,-12 19-1-16,10-23 0 16,-10 23-1-16,7-16-1 15,-7 16 2-15,6-19 0 16,-6 19-2-16,4-17 1 0,-2 3 3 15,-2 14 1-15,4-26-1 16,-4 26 2-16,1-25-4 16,1 11 5-16,-2 1-5 15,0-3 3-15,0 16-4 16,0-22 2-16,0 22-2 16,-2-26 2-16,2 26-1 0,-1-16-1 15,0 3 2-15,1 13-2 16,-2-20 1-16,1 3-2 15,1 17 3-15,-3-23-2 16,-2 10 2-16,4 0-2 16,1 13 2-16,-7-22-1 15,7 22 1-15,-7-16-1 16,7 16-1-16,-12-16 2 16,12 16-1-16,-13-23 1 15,13 23-1-15,-12-23 1 16,8 10-1-16,4 13 2 15,-10-21 0-15,10 21-3 16,-7-22 2-16,7 22-3 0,-9-17 1 16,9 17 0-16,-10-15 3 15,10 15-6-15,-10-18 5 16,10 18-3-16,-10-13 2 16,10 13 1-16,-10-15-2 15,10 15 2-15,-12-14-3 16,12 14 4-16,-14-13-2 15,14 13 0-15,-13-16 1 0,13 16 0 16,-16-10 0 0,16 10-3-16,-13-8 4 0,13 8-3 15,-14-5 1-15,14 5-1 16,-13-5 8-16,13 5-8 16,-13-4 0-16,13 4 1 15,0 0 6-15,-18-9-6 16,18 9 8-16,0 0-8 15,-14-13-2-15,14 13 1 0,0 0 7 16,-13-17-6-16,13 17-3 16,0 0 2-1,-13-7 1-15,13 7 8 16,0 0-10-16,-16-4 3 0,16 4 0 16,-13-5-1-16,13 5 0 15,0 0 2-15,-19-7-1 16,19 7 0-16,0 0 2 15,-16-10 6-15,16 10-10 16,0 0 9-16,-17 3-7 16,17-3 7-16,0 0-11 15,-16-5-5-15,16 5 6 0,0 0 1 16,-14-1 2 0,14 1-2-16,0 0 3 15,-16-4-5-15,16 4 3 16,0 0 7-16,-16 3-5 0,16-3-10 15,0 0 10-15,-17 7-9 16,17-7 4 0,-13 0-2-16,13 0 4 15,0 0 1-15,-18 1-1 16,18-1 9-16,-14-4-10 16,14 4 1-16,0 0 3 0,-19 4 7 15,19-4-10-15,-13 6-10 16,13-6 10-16,-17 12-16 15,17-12 1-15,-23 4-5 16,23-4-39-16,-29 0-81 16,29 0-5-16,-25-4 11 15,25 4-18-15</inkml:trace>
  <inkml:trace contextRef="#ctx0" brushRef="#br0" timeOffset="5519.5458">6829 4516 96 0,'0'0'92'0,"0"0"7"15,7-17-3-15,-7 17-72 16,0 0 2-16,0 0 2 15,0 0-2-15,0 0-1 16,0 0-5-16,-14-6-4 0,14 6-2 16,0 0-3-1,-19 4-2 1,19-4-2-16,0 0 0 16,-17 9 0-16,17-9-2 15,-16 7 0-15,16-7 0 16,-17 9 1-16,17-9-1 15,-18 9 0-15,18-9-1 0,-17 10-1 16,17-10-1-16,-15 10 2 16,15-10-1-16,-14 11-1 15,14-11 0-15,-14 13 1 16,14-13 0-16,-15 13 1 16,15-13 1-16,-16 15-2 0,16-15 1 15,-14 17 0-15,14-17 0 16,-12 14 1-16,12-14-1 15,-10 18-1-15,10-18 0 16,-6 19 2-16,6-19-1 16,-5 18-1-16,5-18-1 15,-3 26 0 1,0-13 1-16,2 0-8 16,-1 2 7-16,1-2-6 0,-1 0 5 15,1 0-5-15,-1 1 6 16,2-14-7-16,-3 23 7 15,3-23 1 1,-1 23-1-16,1-8 2 0,0-15-2 16,1 26 0-16,-1-13 0 15,3 0 0-15,-1 0 1 16,1 1-1-16,0-1-1 16,-3-13-1-16,7 23 2 15,-7-23 0-15,8 23-1 16,-3-10 0-16,-5-13-1 15,11 23 1-15,-11-23 0 0,12 20 0 16,-6-7-1-16,-6-13 1 16,14 19-1-16,-14-19 2 15,14 19-2-15,-14-19 1 16,15 17 0-16,-15-17-1 16,17 18 0-16,-17-18 0 15,17 17 0-15,-17-17 0 16,21 11 1-16,-21-11-1 0,23 11 1 15,-23-11 0-15,21 10-1 16,-21-10 0-16,22 5 0 16,-22-5 1-16,22 9-2 15,-22-9 2-15,20 7-2 16,-20-7 2-16,22 7-1 16,-22-7-1-16,20 8 2 15,-20-8-3-15,20 4 3 16,-20-4-1-16,20 4 0 0,-20-4-1 15,19 5 1-15,-19-5 0 16,19 3 1-16,-19-3-1 16,18 0 0-16,-18 0 0 15,18-2 1-15,-18 2-1 16,17-4 0-16,-17 4 0 16,17-9 0-16,-17 9 1 15,18-6-1-15,-18 6 0 16,17-10 0-16,-17 10 1 15,16-13 0-15,-16 13-1 16,19-11 0-16,-19 11-1 16,17-13 1-16,-17 13 0 15,17-15 1-15,-17 15-1 0,19-14 0 16,-19 14 0-16,16-16 0 16,-16 16 0-16,14-13 0 15,-14 13 1 1,0 0-2-16,16-13 2 0,-16 13-1 15,0 0-1-15,0 0 2 16,16-7-2-16,-16 7 1 16,0 0-1-16,12-15 2 15,-12 15-2-15,8-13 0 16,-8 13 2-16,9-14-1 16,-9 14 1-16,9-14-1 15,-9 14 1-15,7-16 0 0,-7 16-1 16,7-19 1-16,-7 19-2 15,9-20 1-15,-9 20 0 16,4-18 0-16,-4 18 0 16,6-18-1-16,-6 18 1 15,4-18 1-15,-4 18-1 16,4-17 0-16,-4 17 0 16,2-17 0-16,-2 17 0 15,1-18 1-15,-1 18-1 16,-1-20 0-16,1 20 0 15,-3-20 0-15,3 20 0 16,-3-22 1-16,3 22-1 16,-6-21-1-16,6 21 2 0,-5-20 0 15,5 20 4-15,-6-19-5 16,6 19 7-16,-10-19-6 16,10 19 5-16,-9-17-5 15,9 17 4-15,-12-18-5 16,12 18 1-16,-11-17 1 15,11 17-3-15,-9-19 0 16,9 19 1-16,-10-16 1 0,10 16-1 16,-9-15 0-16,9 15 1 15,-8-13-1-15,8 13-1 16,-9-13 2-16,9 13-2 16,-10-13 1-16,10 13-1 15,-9-15 2-15,9 15-2 16,0 0 1-16,-13-17 0 15,13 17 1-15,0 0-1 16,-14-12 0-16,14 12 0 16,0 0-1-16,-16-10 2 15,16 10 0-15,-13-7-2 16,13 7 0-16,-13-7 2 16,13 7-1-16,0 0 1 0,-16-9-1 15,16 9-1-15,0 0 1 16,-16-10 0-16,16 10 0 15,0 0-1-15,-14-6 2 16,14 6-2-16,0 0 1 16,-17 0 0-16,17 0 0 15,-13 5 0-15,13-5-1 16,-15 2 2-16,15-2-2 16,-16 5 2-16,16-5-1 0,-14 0 1 15,14 0-1-15,-16-3-1 16,16 3 1-16,-17 0-2 15,17 0-2-15,-20 3-6 16,20-3-8-16,-29 7-14 16,22 7-39-16,-12-12-65 15,7 12 1-15,-9-11-5 16,10 13 1-16</inkml:trace>
  <inkml:trace contextRef="#ctx0" brushRef="#br0" timeOffset="7470.4336">8172 2586 83 0,'5'-21'88'0,"-5"21"4"16,3-14 3-16,-3 14-29 0,0 0-32 16,13-12 3-16,-13 12-7 15,0 0-5-15,8-18-2 16,-8 18-3-16,0 0-5 16,0 0 2-16,0 0-3 15,0 0-3 1,0 0-1-16,0 0-2 15,0 0 0-15,0 0-1 16,0 0-1-16,-3 14-1 16,3-14 0-16,-13 17 1 0,13-17-3 15,-17 23 1-15,7-7-1 16,1 3 1-16,-1 1-2 16,-1 6-1-16,-1 0 1 15,-1 2 1-15,-1-2-1 16,-1 5 2-16,-2 0-2 15,1 0 2-15,-3 1-1 0,1-3 0 16,-1 1-3 0,0 2 3-1,0-3-2-15,0 0 0 16,2-2 0-16,-2 5 0 16,2 0-2-16,0-1-3 0,-2 0 5 15,2-1-5-15,-2 3 4 16,0 0-2-16,-1 2 2 15,0-5-3-15,-2 2 4 16,1 3 2-16,0-2-2 16,1 3 1-16,1 0-1 15,1 2 0-15,-1-2-1 16,0 1 1-16,3-1 0 0,-1-1-2 16,0-1 2-1,-1 0-2-15,2-1-4 16,1 1 6-16,-1 0-5 15,0 0-1-15,0 1 1 0,0 0-1 16,0-1 1-16,0-1 0 16,0 1 5-16,1-6-5 15,0 3 4-15,2-5 2 16,-1-2-2-16,4-1 1 16,-3-1 0-16,3 0-1 15,-2-2 1-15,2 3-2 16,-2-4 3-16,2 2-2 15,0 1 0-15,-1-2 2 16,2 0-2-16,0 0 2 16,1-1-1-16,0-3 1 0,1 1-2 15,0-2 2-15,1-1-1 0,0-1 0 16,6-13 0-16,-7 18-1 16,7-18 0-16,0 0-3 15,0 0-7-15,0 0-8 16,0 0-16-16,-1-16-24 15,1 16-48-15,10-23-23 16,-10 23 0-16,10-31 3 16</inkml:trace>
  <inkml:trace contextRef="#ctx0" brushRef="#br0" timeOffset="8145.3712">7142 4197 109 0,'0'0'98'0,"-7"-21"6"16,7 21-30-16,-4-18-22 16,4 18-5-16,0 0-9 31,0 0-6-31,0-13-6 0,0 13-5 15,0 0-5-15,0 0-4 16,0 0-3-16,5 19-1 16,-5-19-2-16,6 22 0 15,-3-8-1-15,0 2-1 16,0 3 0-16,0 2 1 16,-2 3-2-16,2 0 1 15,-2-1 0-15,1 3-1 16,-2-1-1-16,1-1 0 0,-1-1-1 15,0 0 1 1,0-4 0-16,0 0 0 16,2-2 0-16,-2-2 0 15,1-1 0-15,-1-14 0 0,2 19 1 16,-2-19-1-16,4 13 0 16,-4-13-1-16,0 0 0 15,13 4 1-15,-13-4-1 16,16-7 1-16,-16 7-2 15,23-16 1-15,-7 4 1 16,0-2-1-16,2-3 0 16,3-2 0-16,0-3 0 0,-1 2-1 15,2-3 2 1,-3 3-2-16,0-2 0 16,-2 1-1-16,-1 3 3 15,0 2-2-15,-3 3 1 0,-13 13-1 16,21-20 1-16,-21 20-1 15,16-8 0-15,-16 8 2 16,0 0-2-16,0 0 0 16,0 0-5-16,0 0-6 15,9 14-13-15,-9-14-32 16,0 0-72-16,-16 4-4 16,16-4-3-16,0 0-4 15</inkml:trace>
  <inkml:trace contextRef="#ctx0" brushRef="#br0" timeOffset="11150.4977">5504 7402 118 0,'0'0'108'15,"0"0"0"-15,-12-13 2 16,12 13-66-16,0 0-25 0,-15 3 3 16,15-3-5-16,-14 4-2 15,14-4-2-15,-15 7 0 16,15-7-2-16,-16 9 0 31,16-9-1-31,-16 13-1 16,16-13 0-16,-17 16-1 0,17-16-1 15,-19 21 1-15,19-21-2 16,-17 25-1-16,7-12 1 16,3 1-1-16,-3 2-1 15,2 2 0-15,1-1 0 16,0 0-1-16,0 2 0 15,1 1 0-15,0 0 0 16,1 1-1-16,-1-3 0 0,1 3 1 16,3-3-1-16,-1 2 0 15,0-1 0-15,1 0 0 16,1 0-1-16,2-1 2 16,2 1-2-16,2 0 1 15,-3 0 0-15,6 1-4 16,-3-3 3-16,3 5-2 15,0-5 0-15,2 1 1 16,0-1 0-16,1-1 0 16,0-2 0-16,-1-1 3 0,0 2-3 15,-10-15 2-15,19 21-1 16,-19-21 0-16,17 23 0 16,-17-23 0-16,21 19-1 15,-21-19 1-15,23 16-1 16,-23-16 1-16,24 16-1 15,-11-9 1-15,0-1-1 0,-13-6 0 16,23 13 0-16,-23-13 1 16,23 11-1-16,-23-11 0 15,22 10 0-15,-22-10 1 16,19 8-1-16,-19-8 0 16,18 3 0-16,-5-2 0 15,-13-1 1-15,22-3-1 16,-9 2 0-16,0-2 0 15,2-3 1-15,-1 0-1 0,0 0 0 16,-14 6 1-16,28-14 0 16,-28 14-2-16,24-17 2 15,-11 8-2-15,0 0 1 16,0 2 0-16,-13 7 0 16,25-17-1-16,-25 17 1 15,21-15-1-15,-21 15 1 16,21-15 0-16,-21 15-1 15,18-15 2-15,-18 15-1 16,15-13 0-16,-15 13-1 0,16-14 2 16,-16 14-1-16,13-19-4 15,-13 19 5-15,14-25-2 16,-5 12 3-16,-3 0-1 16,1-1 0-16,-1 0-2 15,-6 14 2-15,11-25 3 16,-11 25-4-16,7-23 1 15,-2 10-2-15,-2 0 0 16,-3 13 2-16,4-25-1 16,-3 12 0-16,1-1 1 15,1 1-1-15,-3 0 0 0,0 13 1 16,0-24-1-16,0 24 1 16,-3-22-2-16,3 22 2 15,-6-19-2 1,6 19 1-16,-7-20 0 0,7 20 1 15,-9-22-1-15,9 22 0 16,-10-21 0-16,4 8 0 16,6 13 0-16,-11-23 0 15,11 23 0-15,-12-22 0 0,12 22-1 16,-13-19 1 15,13 19 0-31,-16-16 0 16,16 16 0-16,-14-13 1 0,14 13-1 15,-16-11 0-15,16 11 1 16,-16-10-1-16,16 10 0 16,-14-10 0-16,14 10 0 15,-15-12 0-15,15 12 0 0,-14-10 0 16,14 10 0 0,-13-10 0-16,13 10 0 15,0 0 0-15,-19-15 1 16,19 15-1-16,-13-8 0 0,13 8 0 15,-13-7-1-15,13 7 2 16,-13-6-1-16,13 6 0 16,0 0 0-16,-16-10-1 15,16 10 1-15,0 0 1 16,-16-10-1-16,16 10 0 16,0 0 0-16,-17-11-1 15,17 11 1-15,-13-7 1 16,13 7-1-16,0 0 1 15,-16-5-2-15,16 5 1 0,-13-2 0 16,13 2 1-16,-14-1 1 16,14 1-3-16,-15 0 3 15,15 0-2-15,-13 0 2 16,13 0-2-16,-14-2 2 16,14 2-2-16,-13 0 1 15,13 0-1-15,-14 3 0 16,14-3 0-16,-16 6 1 15,16-6-1-15,-18 6 0 16,18-6-2-16,-20 7-3 16,20-7-7-16,-22 3-12 0,22-3-33 15,-24 5-77-15,24-5-4 16,-22 8-2-16,22-8-4 16</inkml:trace>
  <inkml:trace contextRef="#ctx0" brushRef="#br0" timeOffset="12792.7146">6774 5214 1 0,'0'0'73'0,"0"0"13"0,5-17 0 16,-5 17-41-16,0 0-5 0,0 0-2 16,4-17-6-16,-4 17-2 15,0 0-4-15,0 0-3 16,0 0-2-16,0 0-4 16,0 0-3-16,0 0-3 15,0 0 0-15,0 0-1 31,0 0-2-31,0 0-1 0,0 0 0 16,0 13 0-16,0-13 0 16,-10 21 0-16,1-6-2 15,0 2 0-15,-1 2-1 16,0 3 1-16,0-1-2 16,-1 4 2-16,-1-1-2 15,1 2 1-15,-2 0-2 16,1 2 2-16,0 1-1 0,-1-1-4 15,0 3 4-15,0 0-3 16,0 1 3-16,-1 3-4 16,0-1 4-16,1 4-3 15,-2-3 3-15,2 2 0 16,-1-4-1-16,2 3 1 16,-2 2-1-16,1-4 1 15,0 3-1-15,0-3 0 16,0 2-1-16,-2 0 1 15,1 2 0-15,0-5-1 16,1 0-1-16,1 0-4 16,-1 1 3-16,2-3-1 0,-1 0 2 15,0-3-2-15,1 1 1 16,-1 2-1-16,1-3 1 16,-1 0 4-16,-1-1-3 15,2-1 0-15,-1 2 0 16,-1-1 1-16,2-1 0 15,-2 0 0-15,1 1 0 16,-1-2 0-16,2 0-1 16,-2-1 2-16,1 1-2 0,1-4 0 15,-1 4-1-15,0-4 2 16,1 1-1-16,1 1 0 16,-2-3 0-16,2 2 0 15,-3-3 0-15,2 1 1 16,1-3-1-16,-3 2 1 15,1 0-1-15,-1 0 1 16,0-1-1-16,0 1 0 16,0 1 0-16,-1 3-3 15,2-5 4-15,-1 3-4 16,2-2 4-16,1 0-1 16,1 0 3-16,3-2-3 0,-1-1 4 15,4-3-1-15,-3 3 1 16,6-16-1-16,-4 24 0 15,4-24-3-15,-4 23 1 16,1-10 0-16,3-13-1 16,-5 23 0-16,5-23 1 15,-5 23 0-15,5-23-1 16,-6 25 2-16,6-25-1 16,-6 19 0-16,6-19-1 0,-6 18 2 15,6-18-1-15,-7 18 0 16,7-18 0-16,0 0 0 15,-9 16-1-15,9-16 1 16,0 0 0 0,0 0-1-16,0 0-5 0,0 0-6 15,0 0-7-15,0 0-12 16,0 0-15-16,-7-29-15 16,7 29-39-16,6-23-29 15,-6 23 1-15,4-25 7 16</inkml:trace>
  <inkml:trace contextRef="#ctx0" brushRef="#br0" timeOffset="13461.7276">5769 7157 59 0,'-3'-13'86'0,"3"13"-3"16,-9-18-18-16,9 18-8 15,-4-13-12-15,4 13-7 16,0 0-4-16,0 0-7 16,-5-13-2-16,5 13-6 0,0 0-3 15,0 0-3-15,0 0-2 16,0 0-1-16,0 0-1 15,0 0-5-15,15 20 7 16,-12-7-5-16,-2 2 3 16,2 2-3-16,-2 2 1 15,1 1-3-15,-2 2 3 16,3-2 0-16,-3-1-4 16,0 1 0-16,1 0-1 15,-1 0 1-15,2-2-1 16,-1 0-1-16,1 0 0 15,-1-1 0-15,2-1 0 0,0-2 0 16,-2-1 0-16,-1-13 0 16,7 19 0-16,-7-19 0 15,6 13 0-15,-6-13 0 16,0 0 0-16,17-3 0 16,-17 3 0-16,18-14 0 15,-18 14 0-15,27-25-1 16,-11 8 1-16,4 0-1 15,2-5 1-15,2 3 0 0,1-1-1 16,0 0 0-16,-2 3 0 16,-2-1 1-16,-1 5-1 15,-4 0 0 1,-3 3 1-16,-13 10-2 16,20-16 1-16,-20 16 1 15,15-8-4-15,-15 8-5 16,0 0-11-16,0 0-36 0,13-9-75 15,-13 9 0-15,0 0-7 16,0 0-1-16</inkml:trace>
  <inkml:trace contextRef="#ctx0" brushRef="#br0" timeOffset="30941.2146">7252 5229 18 0,'0'0'75'0,"-5"-15"0"15,5 15-27-15,0 0-14 16,0 0-1-16,-10-15-6 16,10 15-1-16,0 0-2 15,0 0 0-15,-11-13-1 16,11 13-3 0,0 0-1-16,0 0-3 15,0 0-2-15,-7-13-2 16,7 13-1-16,0 0-3 15,0 0 1-15,0 0 0 0,0 0 0 16,0 0-1-16,0 0 0 16,0 0 0-16,-12-13-1 15,12 13 1-15,0 0-1 0,0 0 0 16,0 0-1-16,0 0 0 16,0 0 0-16,0 0 0 15,0 0-1-15,0 0 0 16,-14 0-1-16,14 0 0 0,0 0-1 15,0 0 0 1,0 0 0-16,0 0 0 16,0 0 0-16,0 0 0 15,0 0 0-15,0 0 0 0,-13 14-1 16,13-14 1-16,0 0 0 16,0 20-1-16,0-20 0 15,3 19 1-15,-3-19-1 31,4 25 1-31,-1-11-1 0,0 2 1 16,0-2 0-16,1 4 0 0,0 0-2 16,0-2 1-16,1 2 0 15,-1-3 0-15,0 3 0 16,2-2 0-16,-1-1-1 16,-1 1 1-16,2 0-1 0,-1 2 1 15,0-4 0-15,2 6 0 16,-3-3-1-16,4 1-3 15,-4 1 2-15,3-1-2 16,-1 3 2-16,0-4-3 16,-1 2 2-16,-2-1-3 0,3 0 3 15,-3-1 1 1,3-1 0 0,-3 0 0-16,1 2 0 0,-1 1 1 15,1 0-2-15,-1 0 1 16,1 1 0-16,1-1 0 15,-1 1 0-15,0 0 1 16,1 0-1-16,-2-1 0 16,1 3-1-16,0-4 1 15,1 0 0-15,-3 1 0 16,3 1-1-16,-2-3 2 16,0-1-2-16,1 0 1 15,-1-2 0-15,1 2-1 0,-1 0 0 16,1 0 1-16,-1 1 0 15,1 0-1-15,-1 2 1 16,0-1 0-16,0 0 0 16,1 2-1-16,-1-1 0 15,2 0-3-15,-4-2 5 16,3 2-5-16,-1 0 4 16,0-2-3-16,-1 5 2 15,1-6-1-15,-2 2 3 16,0 1-1-16,2 0-1 0,0 0 2 15,-1-1-2-15,1 1 2 16,-1-1-1 0,0 0 0-16,-1 1 0 0,2 0 0 15,-1-2-1-15,1 2 1 16,-2 0 0-16,2-2-1 16,-2 0 1-16,1 2 0 15,-1-2 0-15,2 1 0 16,-1 0-1-16,-1-2 2 15,0 3-2-15,2-2 2 16,-1 1-2-16,-1 0 0 0,2 1 0 16,-3-2 2-16,2 1-1 15,-1-1-1 1,0-2 1-16,1 0 0 16,1 0 0-16,-2-2 1 0,2 0-1 15,-2 0-1-15,-1-13 1 16,5 24 0-16,-2-11 0 15,-3-13 1-15,3 25-2 16,-3-25 1-16,2 23 0 16,-2-23 0-16,5 20-1 15,-5-20 2-15,4 20-2 0,-1-7 0 16,-3-13 0-16,4 23 0 16,-1-10 6-16,0 2-5 15,-1-2 5-15,0 0-6 16,0 0 6-16,-2-13-3 15,3 18 3-15,-3-18-3 16,3 15-2-16,-3-15 1 16,0 0-1-16,3 17 0 15,-3-17 0-15,0 0-1 16,1 15-1-16,-1-15-3 0,0 0-9 16,0 0-16-16,0 0-71 15,0 0-31-15,1-16-6 16,-6 1 0-1</inkml:trace>
  <inkml:trace contextRef="#ctx0" brushRef="#br0" timeOffset="32020.7988">7455 7151 47 0,'0'0'46'15,"-13"-18"-12"-15,13 18 0 0,-11-15-2 16,11 15-1-16,-15-18-1 16,15 18-3-16,-13-14 0 15,13 14-3-15,0 0 5 16,0 0-1-16,-17-19-3 0,17 19-4 15,0 0-2-15,0 0-3 16,-4-14-2 0,4 14-2-16,0 0-1 15,0 0-1-15,0 0-1 0,0 0-1 16,0 0-2 0,0 0 1-16,0 0-2 15,4 14 0-15,-4-14-1 16,4 20 0-16,1-5-1 15,0 2 0-15,3 0 5 16,-1 4-6-16,1-3 6 16,3 4-5-16,-1 0 4 0,0-1-5 0,0-2 5 15,0 1-5-15,0-2 0 16,0-1 0-16,-1-3-2 16,-1 1 3-16,-8-15-2 15,16 18 0-15,-16-18 0 16,15 8 0-16,-15-8 0 15,16-6-1-15,-16 6 0 16,17-17 0-16,-7 4 0 16,0-3 0-16,0 0 1 15,2-4-2-15,-2-1 2 16,1-5 5-16,0-1-11 16,0 3 5-16,-1-2-5 15,2 1 5-15,-4 3-4 0,0 4 4 16,-1 3-5-16,-7 15 0 15,7-16 5-15,-7 16 1 16,0 0-1-16,0 0-1 16,0 0-3-16,0 0-9 15,0 0-28-15,0 0-82 16,0 0 1-16,0 0-8 31,0 0 2-31</inkml:trace>
  <inkml:trace contextRef="#ctx0" brushRef="#br0" timeOffset="34425.4675">7579 7396 1 0,'0'0'82'0,"0"0"17"16,12-14 2-16,-12 14-52 15,0 0-3-15,4-18-6 0,-4 18-6 16,0 0-6 0,0 0-4-16,0 0-5 15,0 0-3-15,3-16-3 16,-3 16-2-16,0 0-1 0,0 0-2 16,-17-5-1-16,17 5-2 15,0 0 0-15,-16-3-1 16,16 3 1-16,-13-2-1 0,13 2 0 31,-15 2-1-31,15-2 0 16,-15 6 1-16,15-6-1 15,-21 8 0-15,21-8 0 16,-21 10-1-16,21-10 1 0,-22 10 0 16,22-10 0-16,-23 9-1 15,23-9 1-15,-20 10 0 16,20-10 0-16,-17 10-1 15,17-10 1-15,-18 13-1 16,18-13 1-16,-16 16-1 16,16-16-1-16,-14 16 1 15,14-16 0-15,-19 20 0 16,19-20-1-16,-16 20 1 16,16-20-1-16,-17 21 2 15,17-21-1-15,-14 23 1 16,9-9-3-16,-1-1 3 0,2 2-2 15,-2-1 1-15,2 3-1 16,3-1 0-16,-2 1 0 16,1 1 0-16,2-1 1 15,0 2-1-15,0 0-1 16,0-1 1-16,2 1-1 16,-1 0 1-16,1 0 0 15,-1-2 0-15,2-1-1 16,-2 1 1-16,4-2 0 15,2 0-1-15,-3-2 1 16,5 0-1-16,-2 0 1 16,2 3-1-16,2-3 1 15,-2 3-1-15,1-1 1 0,-1-1 1 16,2 0 0-16,-4-1 1 16,2 0-1-16,-9-13 0 15,17 21 0-15,-17-21 0 16,19 13 1-16,-19-13-3 15,19 13 1-15,-19-13-1 16,19 8 1-16,-19-8-1 16,20 9 1-16,-20-9 0 15,20 7-2-15,-7-4 2 16,-13-3-1-16,23 3 1 16,-23-3-1-16,23 4 0 15,-23-4 0-15,25 2 1 0,-25-2-1 16,23 3 0-16,-23-3 0 15,24 0 0-15,-11 0 0 16,-13 0 1-16,26-3-1 0,-11 1 0 16,-2-1 0-16,3 0 0 15,-2 1 0-15,0-1 0 16,-1 0 0-16,0-2 0 16,-13 5 0-16,24-10-1 15,-24 10 1-15,23-10 0 16,-23 10 0-16,21-13 0 15,-21 13-2-15,22-13 2 16,-22 13-3-16,19-13-1 0,-19 13 2 16,16-18 0-16,-16 18 0 15,14-19 1-15,-14 19 1 16,13-20-1-16,-13 20 2 16,11-24 3-16,-11 24-4 15,13-20 0-15,-13 20 1 16,12-20-1-16,-12 20 0 15,9-23 1-15,-9 23-2 16,8-25 2-16,-8 25-1 16,6-24 0-16,-3 11 0 15,0-1 0-15,0 1 0 16,-2 0-1-16,2 0 2 16,-3 13-2-16,2-25 2 0,-2 12-2 15,0 0 2-15,0 13-1 16,-2-23 0-16,1 10 0 15,1 13 1-15,-3-23-1 16,3 23 0-16,-5-25 0 16,5 25 0-16,-2-20 0 15,0 7 0-15,2 13 0 16,-4-21 0-16,4 21 0 0,-6-24 1 16,6 24-2-16,-7-17 2 15,7 17-2-15,-12-14 2 16,12 14-1-16,-10-13-1 15,10 13 1-15,-13-12 0 16,13 12 0-16,-11-13 1 16,11 13-1-16,-13-11 0 15,13 11 0-15,-13-12 1 32,13 12 0-32,-13-9-1 15,13 9 0-15,-13-7-1 16,13 7 2-16,0 0-2 15,-18-10 1-15,18 10 0 16,0 0-1-16,-16-13 1 0,16 13 0 16,0 0 2-16,0 0-2 15,-17-14 0-15,17 14 0 0,0 0 1 16,-14-9-2-16,14 9 1 0,-13-3 1 16,13 3-2-16,0 0 1 15,-16-6 0-15,16 6 0 16,0 0 0-16,-16-10 0 15,16 10 0-15,0 0 0 16,-16-11 0-16,16 11 0 16,0 0 0-16,-14-10 0 15,14 10 0-15,0 0-1 0,0 0 1 16,-15-6 0-16,15 6 0 16,0 0 0-1,-13 0 0-15,13 0 0 16,0 0 1-16,-16-3-2 0,16 3 1 15,0 0 0-15,-14-1 0 16,14 1 1-16,-14 0-1 16,14 0-2-16,-16 4-1 15,16-4-2-15,-23 10-9 16,8-9-12-16,5 12-27 16,-9-13-81-16,11 13-5 15,-10-10 0-15,18-3-3 16</inkml:trace>
  <inkml:trace contextRef="#ctx0" brushRef="#br0" timeOffset="64012.2113">7852 8014 48 0,'0'0'94'15,"0"0"4"-15,0 0-10 16,-12-16-49-16,12 16 1 16,0 0-4-16,0 0-5 15,0 0-4-15,0 0-5 0,0 0-5 16,5 13-8-16,-5-13 3 15,6 13-6-15,-6-13 3 16,10 20-5-16,-10-20 4 31,11 29-6-31,-4-9 4 16,1 3 1-16,-1 2-2 16,3 3 0-16,-1 1-2 15,1 2 1-15,0 2-1 0,1 3-1 0,-1 1-1 16,2 2 2-16,0 2-1 15,-1 1 0-15,1-1 0 16,1 0 0-16,-2 1-1 16,1-3 3-16,-1-2-3 15,-1 1-5-15,5-1 8 16,-2-2-2-16,0 1 2 0,-3-2-2 16,1 1 1-16,1 0-2 15,-2-1 2-15,2-2 5 16,-5 0-8-16,1 0 1 15,-2-2 0-15,3 2 0 16,-3-2-1-16,-1 0 1 16,1-1 0-16,0 0 0 15,0 0 0-15,-1 1 0 16,0-1-1-16,-1 0 2 0,2 1-2 16,0-2 2-16,-2 0-2 15,-1 1 1-15,3 0-1 16,-2-1 1-1,0-1 2-15,1-1-2 16,0 1 1-16,0-1-1 16,-1 0 2-16,2-4-1 15,-2 2 0-15,1 0-1 16,-1-3-1-16,0 2 1 0,-1-1 0 16,3 0-1-16,-3-1 0 15,2 2 0-15,0-4 0 16,-1 1 1-1,0-1-2-15,1 0 2 0,-1-1-1 16,0 1 0-16,1 0 0 16,-1-2 0-16,0 2-1 15,1-3 2-15,-2 1-1 16,2-2 0-16,-2-1 0 16,0 1 1-16,-3-15-1 15,9 23 1-15,-9-23-1 16,4 21 1-16,-4-21 0 15,6 16 0-15,-6-16-1 0,0 0-1 16,10 15-1-16,-10-15-8 16,0 0-18-1,0 0-76-15,0 0-30 16,2-18-3-16,-2 18-1 0</inkml:trace>
  <inkml:trace contextRef="#ctx0" brushRef="#br0" timeOffset="64821.8154">8204 10086 7 0,'-16'-13'101'0,"16"13"3"16,-13-16 4-16,13 16-50 15,-10-15-12-15,10 15-4 0,0 0-8 16,0 0-8-16,0-13-8 31,0 13-4-31,0 0-4 16,16 9 0-16,-16-9-2 0,16 17 0 15,-16-17-1-15,21 28 0 16,-8-11-3-16,0 3 2 16,2 0-2-16,1 2 2 0,-2 0-2 15,4-4 0-15,-4 0 0 16,2-2 0-16,-2-5 0 16,2-4-1-16,-3-2-1 15,3-7 0-15,-3-5 0 16,3-3-1-16,-2-7 0 15,2-4-1-15,0-3 1 16,0-1-2-16,-2-2 1 16,-1 1 0-16,-1 1 1 15,-4 4-2-15,1 2 1 16,-2 3 0-16,-7 16-3 16,8-23-4-16,-8 23-8 15,4-16-30-15,-4 16-82 0,0 0-2 16,0 0-3-16,0 0-2 15</inkml:trace>
  <inkml:trace contextRef="#ctx0" brushRef="#br0" timeOffset="94228.4117">7978 7799 1 0,'0'0'95'16,"0"0"7"-16,-15-18 1 15,15 18-48-15,0 0-19 0,0 0 3 16,0 0-5-16,0 0-6 16,0 0-3-16,0 0-5 15,0 0-4-15,0 0-2 16,0 0-1-16,0 0-2 15,0 0-2-15,0 0 0 16,0 0-2-16,7 16 0 16,-7-16 0-16,12 13-2 15,-12-13 0-15,13 16 0 16,-13-16-1-16,19 20-1 0,-19-20 0 16,21 22 0-16,-21-22-2 15,22 24 1-15,-9-11 0 16,0 2-1-16,1-2 0 15,-1 3 0-15,2-5-1 16,-1 5-3-16,-1 0 7 16,2-3-2-16,-1 1 1 15,-2 1-1-15,1-1 3 16,-1-2-4-16,0 2 3 16,0-1 2-1,-1 2-6-15,-1 0 1 16,2 0-1-16,-2-2 0 15,0 3 0-15,2-2 0 16,-1-1 0-16,3 0 1 16,-1 0-2-16,2-1 1 0,-2 1 0 15,0 1 0-15,1-2 0 16,-1 1 0-16,-1 1 0 16,-1 2 1-16,2-2-1 15,-1 2 0-15,2 0-1 16,1 1 2-16,-1-1-2 15,2 2 1-15,0-1 0 0,0 0 0 16,1 2 0-16,-1-2-1 16,0 2 2-16,0-2-2 15,-2 2 1-15,-1-3 1 0,0 0-2 16,0 1 1-16,-1-2 0 16,1 1 1-1,-2-2-1-15,2 2 1 16,-1-2-1-16,-1 1 0 0,1-1 0 15,-1-1 0-15,1 0 0 16,-1 3 1-16,1-2-2 16,0 1 2-16,0 2 1 15,0-1-1-15,1 1 2 16,-1-1-2-16,-1 1 2 16,2-2-1-16,-1 2 1 15,1-2-2-15,-2-1 0 16,1 2 0-16,-1-2 0 15,2 1 0-15,-1 1-1 16,-2 1 1-16,1-1-1 16,1 1 1-16,-2 2-1 15,2 0 1-15,-2-1-2 16,1 0 2-16,-1-1 0 16,2 0-1-1,-1 2 0-15,1-2 0 16,0-1 0-16,-1 2 1 0,1-2-2 15,-1-1 1-15,1 4 0 16,-1-4 0-16,1 0 0 16,1 1 0-16,0 0 0 15,-2-3 0-15,2 3 0 16,-1-2 1-16,1 4-1 16,0-4 0-16,0 2 0 15,-2 0 1-15,2 0-1 16,2 1 0-16,1-2 0 15,-2 0 0-15,-1 1 0 16,1 0 3-16,-1 0-3 16,2-2 2-16,-2 2 1 0,0-3-2 15,-2 5 2-15,1-2-1 16,1-1 1-16,-2 0-4 16,1 1 4-16,0-2-2 15,-2 2-2-15,1 0 1 16,-1-2 0-16,2-1 1 15,-1 2-2-15,1-1 2 16,-1-1-1-16,1 0 0 16,-12-13 1-16,23 25-1 15,-13-12 0-15,2 0 1 16,-2 0-1-16,0 0 1 16,0 0-1-16,3 1 0 15,-3-1 1-15,2 0 0 0,-12-13-1 16,21 20 0-16,-21-20 0 15,20 20 1-15,-20-20-1 16,16 16 0-16,-16-16 0 16,16 16 0-16,-16-16-1 15,15 16 1-15,-15-16 2 16,14 13-2-16,-14-13 1 16,15 13-1-16,-15-13 1 15,14 9-1-15,-14-9 1 16,0 0-2-16,17 11-4 15,-17-11-11-15,0 0-25 16,0 0-73-16,0 0-28 0,0 0 0 16,13-14-2-16</inkml:trace>
  <inkml:trace contextRef="#ctx0" brushRef="#br0" timeOffset="95023.6673">9837 9833 10 0,'0'0'81'0,"0"0"-12"16,0 0-21 0,-11-19 1-16,11 19-7 15,0 0-4 1,0 0-4-16,0 0-2 16,0 0-3-16,0 0-4 0,0 0-3 15,-13-10-5-15,13 10-2 16,0 0-2-16,0 0-3 15,0 0-1-15,0 0-2 16,0 0 1-16,0 0-2 16,-3 16 1-16,3-16-2 15,0 23-1-15,0-8 0 16,0 0 0-16,1 3-1 0,1 1 0 16,1 1-1-16,0 0-1 15,0 3 2-15,1-1-2 16,0-1 1-1,0 1-2-15,1-2 3 0,-2-1-3 16,0 0 2-16,-1-3 0 16,0-1 1-16,-2-15-1 15,0 21 2-15,0-21 0 16,0 0 0-16,0 0 1 16,-15 11 0-16,15-11 1 15,-17-10-1-15,17 10 0 16,-23-16 0-16,10 6 0 0,-3 1-1 15,0-1-2-15,-1 3 0 16,1-2 0-16,0 2-3 16,2 4-2-1,-2-2-6-15,16 5-12 0,-27-6-28 16,27 6-81-16,-21 3-2 16,21-3-1-16,-17 11-3 15</inkml:trace>
  <inkml:trace contextRef="#ctx0" brushRef="#br0" timeOffset="107537.3044">8696 2627 98 0,'-4'-18'81'15,"4"18"3"-15,0 0 1 0,0 0-42 16,-5-16-11-16,5 16-1 16,0 0-3-16,0 0-4 15,0 0-1-15,0 0-1 16,0 0-4-16,0 0-1 0,0 0-3 16,-1-13-1-16,1 13-1 15,0 0-1-15,0 0-1 16,0 0-1-16,0 0-1 15,0 0 0-15,0 0-1 0,0 0-1 16,-6 13 0-16,6-13-2 16,0 0-1-16,0 0 0 31,-3 14-1-31,3-14 0 16,0 0 2-16,0 0-3 15,0 0 1-15,0 0 0 16,0 0 0-16,0 0 1 15,0 0 0-15,0 0 0 0,0 0-1 16,0 0 2-16,0 0 0 16,0 0 0-16,-10 13-1 15,10-13 0-15,2 16 0 16,-2-16 0-16,3 23-2 0,-1-6 2 0,1-2-1 16,0 4-1-1,0 7 1-15,1-2 0 0,1 2 0 16,-2 0 1-16,1 4 0 15,0-2-2-15,1 5 0 16,-1-1 4-16,-1 0-5 16,1 9 6-16,0-2-8 15,-1 2-1-15,2-1 2 16,-2 2-2-16,1-3 3 16,-1 3-4-16,1-3 5 15,-1-5-8-15,0 4 8 16,1-1 0-16,-1-2-1 0,1 1 2 15,-1-3-2-15,2 3 1 16,-2-2-2-16,1-3 0 16,-1 0 0-16,1-1 2 15,-1 0-2-15,-2-1 0 16,2 1-2-16,-1-2 2 16,-2 1-1-16,1 2 4 15,-1-2-5-15,0-1-3 0,2-2 5 16,-2 0-3-1,1-3 3-15,-1 0-4 16,2-3 5-16,-2-1-5 16,1-2 5-16,-1 2 1 0,0-2-2 15,0-1 2-15,0 0-1 16,0-3 1-16,0-13-1 16,-1 20 0-16,1-20 0 15,0 0-2-15,-2 13 3 16,2-13-2-16,0 0 2 15,0 0-2-15,0 0-1 16,0 13-2-16,0-13-4 16,0 0-7-16,3 14-20 31,-3-14-54-31,0 0-39 16,0 0 0-16,0 0-3 15,-7-21 0-15</inkml:trace>
  <inkml:trace contextRef="#ctx0" brushRef="#br0" timeOffset="108380.0869">8643 4112 120 0,'-12'-29'105'16,"12"29"1"0,-6-21 2-16,6 21-66 15,5-18-2-15,-5 18-7 16,0 0-8-16,18-3-8 15,-18 3-5-15,19 12-3 16,-19-12-2-16,20 27-2 0,-8-8-2 16,1 3 1-16,-2 2-3 15,2 5 3-15,-1-1-3 16,0 0 2-16,-1-2 0 16,1 0 1-16,-2-5-1 15,1 0 1-15,-2-5-1 16,-9-16 1-16,17 15 1 15,-17-15-1-15,15-5 1 16,-15 5-1-16,16-26 0 16,-5 5-3-16,-1-4 2 15,3-4-1-15,-1-1-2 16,1 0 1-16,1 1 0 16,-2 0-1-16,-1 4 2 0,-2 4-2 15,0 1 2-15,-4 4-1 16,0 1 0-16,-5 15 0 15,7-20-1-15,-7 20-4 16,0 0-4-16,0-13-11 16,0 13-21-16,0 0-81 15,-12 14-2-15,12-14-5 16,-13 16-3-16</inkml:trace>
  <inkml:trace contextRef="#ctx0" brushRef="#br0" timeOffset="109742.2936">8901 4453 77 0,'0'0'91'16,"-4"-15"3"-16,4 15 4 16,-9-14-56-16,9 14-7 0,0 0-1 15,-13-12-5-15,13 12-5 16,-16-4-3-16,16 4-4 16,-16-2-3-16,16 2-2 15,-16 0-3-15,16 0-2 16,-15 5 0-16,15-5-2 15,-18 6-2-15,18-6 1 16,-17 8-1-16,17-8 1 16,-20 18 0-16,20-18 1 15,-23 23 1-15,10-10 0 16,1 1 1-16,-1 2-2 16,0 1 1-16,0-1-2 15,3 3 2-15,-2 0-5 0,4 1 3 16,-1-1-3-16,2 1 1 15,1 1-1-15,3 1-1 16,2 1 1-16,2 0-6 16,4 0 7-16,0 0-6 15,3 0 5-15,0 1-4 16,2-3 5-16,0 1-4 16,2-2 4-16,0 2 0 15,1-4 0-15,1 3 1 16,0-4-1-16,2 0 0 15,0 1-1 1,3-5 1-16,0 1-2 0,-1-2 3 16,3-4-2-16,0-2 0 15,1-3 1-15,0 0-2 16,1-8 3-16,-2 3-2 16,2-7 1-16,-1-1-2 15,1-2 2-15,-3-1-1 16,0 0 0-16,1-1-1 0,-1-1 1 15,-1 0-1-15,-2-1 1 16,-1 1-1-16,-2-1 1 16,-1-1 0-16,0-2 0 15,-3 1 0-15,0-6 1 16,-1 1 4-16,0-1-5 16,-4-2 5-16,1 0-4 0,-3 1 4 15,0 1-3-15,-4-1 4 16,-4 2-4-1,-1 0-1 1,-4 0 2-16,-1-3-1 0,-4 0 0 16,1 0 0-16,-3 0-1 15,1 6 0-15,-2 0 0 16,0 5 1-16,0 4-2 16,-2 6 0-16,0 5-1 15,-2 3 0-15,-2 2 1 16,-1 0-3-16,1 6-2 15,-1-6-8-15,4 5-12 16,-4-11-34-16,14 15-73 0,-11-12-6 16,15 11-2-16,-8-13-6 15</inkml:trace>
  <inkml:trace contextRef="#ctx0" brushRef="#br0" timeOffset="111247.5523">9024 2304 68 0,'0'0'80'16,"-13"-10"5"-16,13 10 3 15,-10-14-28-15,10 14-7 16,0 0-1-16,-18-23-10 0,18 23-3 15,0 0-6-15,0 0-2 16,-6-15-4-16,6 15-6 16,0 0-2-16,0 0-5 15,0 0-3-15,18 13 1 16,-18-13-3-16,20 20-2 16,-7-10 0-16,3 2-3 15,3-2 2-15,2 6-3 16,2 0 3-16,5 1-6 0,-2-4 4 15,4 3-1 1,0 0 0-16,2 4-2 16,1-1 1-16,-1 0-1 0,0 2 0 15,-2 7 2-15,0-7-2 16,1 7 1-16,-1-1-3 16,-1 1 3-16,-2 0-2 15,2 4 1-15,-3-4 0 16,3-1 0-16,-3 5-2 15,-2-3 3-15,-1 1-2 16,-1 3 2-16,0 0-1 16,-2-1 3-16,0 3-6 15,-1-1 6-15,0-2-6 16,1 6 6-16,1-4-4 16,3-2-4-16,-3 0 3 15,2-2-5-15,2-1 7 0,-2 0-6 16,0-2 6-16,2-5-7 15,-2-1 6-15,0 2 2 16,0 1-3-16,0 0 2 16,0 1 0-16,-1-1 0 15,1 2-1-15,-3 1 1 16,2-3 0-16,-2 0 0 16,0 1 0-16,-1-1 0 0,-1 2-1 15,1-3 1-15,1 2-1 16,-1-2 2-1,1 0-3-15,1-1 2 16,-1-2-2-16,1 1-1 0,1 0 1 16,0-1 1-16,-1-1-1 15,2 2 3-15,-2 1-3 16,0 2 3-16,-1 1-2 16,1-2-3-16,-3 2 2 15,0-2-3-15,0 1 4 16,-2-1-7-16,3 0 8 15,-3-2-8-15,1-1 8 16,1-2-1-16,-3 3 0 16,3-5 1-16,-1 1-2 15,-1-1 2-15,-2-2-2 0,1-1 3 16,-2-1-2-16,1 1 1 16,-1-5 1-16,0 1-2 15,-13-9 1-15,25 14 0 16,-12-11 0-16,-13-3-2 15,20 3 3-15,-20-3-4 16,14-4-6-16,-14 4-13 16,0 0-36-16,-5-25-75 15,5 25-5-15,-15-18-1 16,15 18-7-16</inkml:trace>
  <inkml:trace contextRef="#ctx0" brushRef="#br0" timeOffset="111993.4444">10931 4067 127 0,'0'0'99'0,"-7"-15"7"16,7 15-3-16,-4-13-58 15,4 13-9-15,0 0-1 16,0 0-9-16,0 0-9 15,0 0-3-15,0 0-3 16,1 18-3-16,-1-18-2 16,-1 28 0-16,1-11-3 15,2 6 2 1,3 0-3-16,-1 0 1 16,0 3-1-16,4-1 0 15,-1 1 1-15,1 1-1 16,0-1-1-16,-3-1 1 0,1-4 1 15,-1 1 1-15,-1-2-1 16,-3-3 2-16,-1-2-2 16,0-2 2-16,0-13 1 15,-7 17 1-15,7-17-1 16,-14 3 3-16,14-3-3 16,-26-11 2-16,10-2-3 15,0-2 0-15,-4-2-1 16,0 2-2-16,-4 0-1 15,0 3-5-15,1 5-6 0,-3-2-11 16,7 13-30-16,-8-12-75 16,12 15-4-16,-3-14-4 15,18 7-5-15</inkml:trace>
  <inkml:trace contextRef="#ctx0" brushRef="#br0" timeOffset="113399.7801">11176 4461 76 0,'0'0'92'15,"3"-13"7"1,-3 13 0-16,0 0-39 16,-1-20-15-16,1 20-6 0,0 0-6 15,0 0-7-15,0 0-5 16,0 0-5-1,-13-13-2-15,13 13-3 16,-13 0-2-16,13 0-1 0,-19 2-1 16,19-2 0-16,-23 2-2 15,23-2 1-15,-25 9-2 16,11-3 2-16,0 3-2 16,-2 2 0-16,-2 2 0 15,3 0 1-15,-3 3-3 16,2-2 1-16,-1 4 1 15,3-2-2-15,-1-2 2 16,4 2 0-16,-1-2-2 16,2 2 1-16,3-1 0 15,1 2 1-15,2-1-2 16,1 4 2-16,1 0-2 16,2 0-5-16,2 2 6 0,1 0-6 15,1-1 5-15,2 1-5 16,0 1 5-16,1-3-7 15,1-1 6-15,1 0 0 16,3-1 0-16,-2 1 0 16,3-1-2-16,0-1 3 15,0-1-1-15,3 0 0 16,-1-2-1-16,1 0 0 0,0-1 0 16,1-1 1-1,1-2 0-15,1-3 0 16,-1-1-1-16,0 0 1 15,0-3-1-15,1 0 1 0,-2-3 0 16,2 0 0-16,-1-3 0 16,-1 0 0-16,-1-1-1 15,4 1 0-15,-3-3 2 16,2 0-2-16,-2-1 1 16,1 0 0-16,-1-1-1 15,-1-2 1-15,0 2-1 16,-3-7 1-16,0 2-1 15,0-1 1-15,0-1 0 16,-2 1 2-16,-1-3-2 16,0 2-1-16,-1-1 2 15,-2 2-1-15,-1-3 1 16,0 1-1-16,-2-2-1 0,0 0-1 16,-2-1 1-16,-1 0 5 15,1-1-5-15,-2 3 6 16,-2-1-6-16,-1 2 5 15,-1-1-4-15,-2 4 4 0,-1 0-4 0,0-1 1 16,7 14-1-16,-19-23 1 16,8 10-1-1,-1-2-1-15,1 1 2 0,-2-1-1 16,-2 0 1-16,1 0-1 16,-4 2 0-16,0 0-2 31,-3 0 3-31,3 2-2 0,-3-1 2 15,1 3-1-15,0-1-2 16,0 0 2-16,1 2-4 16,2 0-3-16,1 7-13 15,-3-5-25-15,19 6-88 16,-26 12-4-16,19 5-6 16,-7-7-7-16</inkml:trace>
  <inkml:trace contextRef="#ctx0" brushRef="#br0" timeOffset="141793.0311">11147 5191 20 0,'0'0'77'16,"3"-18"0"-16,-3 18 1 16,3-13-51-16,-3 13 3 0,6-13-5 15,-6 13-1-15,6-15-1 16,-6 15-1-16,0 0-1 16,8-13-1-16,-8 13-4 15,0 0-3-15,3-14-2 0,-3 14-2 16,0 0-3-16,3-13-1 15,-3 13 1-15,0 0-1 16,2-15 3-16,-2 15-1 31,0 0 1-31,0 0 0 0,0 0 2 16,0 0-1-16,0 0 0 16,0 0-1-16,0 0-1 15,0 0 0 1,0 0-1-16,-5 13-1 0,5-13-1 15,0 0 0-15,-8 18-2 16,8-18 1-16,-8 21-2 16,3-6 1-16,-1-1-1 0,-1 5 1 15,-2 3 0-15,0-2-1 16,-1 3-1-16,0 0 2 16,0-1-1-16,0 1 0 15,0 1 0-15,-2 1-1 0,1 1 0 16,-1 3 2-16,1-3-1 31,-2 5 2-31,0 0-1 16,0 0-1-16,-2 1 2 0,-1 0-3 15,1 1 3-15,0-1-2 16,1-2 2-16,1 0-5 16,1-1 2-16,1 3 0 15,-1 0-1-15,1 1 2 16,0-1-2-16,3 1 1 15,-5 3-2-15,1-1 4 16,1 1-4-16,-1-3 2 0,1 0-1 16,-2-1 0-16,3-2-1 15,-5 3 3-15,5-1-2 16,-1 0-2-16,-1-2 3 16,0 0-2-16,1 1 3 0,-1 0-3 15,1-2 2-15,1-3-3 16,-2-1 4-16,2-2-2 15,0-2 1-15,1 0-1 16,1 0 0-16,0-1 2 16,1 2-2-16,-1 0 2 15,0-1-2-15,1 1 2 16,0-3-2-16,0 0 1 16,-3-4-1-16,1 1 0 15,0-1 0-15,9-15 1 16,-14 23-1-16,14-23 2 15,-12 20-1-15,12-20 2 16,-7 19 0-16,7-19 0 0,0 0 0 16,-6 16-1-16,6-16 0 15,0 0-2-15,0 0-8 16,0 0-14-16,0 0-43 16,0 0-61-16,0 0-1 15,0-23-3-15,0 23-2 16</inkml:trace>
  <inkml:trace contextRef="#ctx0" brushRef="#br0" timeOffset="142763.4069">10396 6579 1 0,'0'0'23'0,"-2"-13"60"16,2 13 0-16,-1-15-41 0,1 15-5 0,0 0-2 15,0 0-5-15,6-13-1 16,-6 13-3-16,0 0-4 16,10 13-2-16,-10-13-5 15,4 21-1-15,-1-6-5 16,1 3 0-16,-1 4-4 16,3 3 1-16,-2 2-2 15,2 0 1-15,0 2-1 16,-2 0 0-16,0-3-1 15,2-1 2-15,-1-7-1 16,0 0 0-16,-5-18 1 16,15 14-1-16,-15-14 1 0,23-6-1 15,-9-5 1-15,4-2-1 16,0-3 2-16,4-1-2 16,1-4 1-16,-3 3-1 15,-1 0-1-15,0 2 0 16,-2 3 0-16,-2 0 0 15,-2 5-2-15,-13 8-1 16,20-13-1-16,-20 13-5 16,14-6-12-16,-14 6-31 15,0 0-67-15,0 0-3 16,0 0-1-16,0 0-4 16</inkml:trace>
  <inkml:trace contextRef="#ctx0" brushRef="#br0" timeOffset="144226.2441">10452 6986 1 0,'4'-17'53'0,"-4"17"39"15,0 0 2 1,-1-14-52-16,1 14-9 15,0 0 2-15,-12-16-7 0,12 16-3 16,0 0-2-16,-13-10-5 16,13 10-2-16,-13-5-3 15,13 5-2 1,-14-1-1-16,14 1 0 0,-19 1-2 16,19-1-2-16,-19 7 1 15,19-7-2-15,-21 9 1 16,21-9-1-1,-22 13-1-15,22-13 0 0,-20 15 0 16,20-15-1-16,-20 17 1 16,20-17-2-16,-18 17 1 15,18-17 0-15,-15 20 0 16,15-20 0-16,-13 25 1 16,5-12-2-16,3 1 2 15,-1 5 0-15,2-2-2 16,1 4 5-16,0 0-5 15,1-1 5-15,1 2-6 0,1 0 6 16,0-1-6 0,3-2 6-16,1 1-4 15,-1-2-1-15,3-1 0 0,0 0 0 16,1 2 1-16,0-2 0 16,4 1-1-16,0-2 0 15,0 1 0-15,2-1-1 16,0-3 0-16,2 0 0 0,2-2 0 15,-1-2 0 1,0 1 0-16,2-4 0 0,0-2 0 16,-1-1 0-1,0 0 1-15,3 0-1 0,-1-3 2 16,0 0-1-16,0-2-1 16,-2-1 0-16,2 1 0 15,0-3 2-15,-2 1-2 16,-3-2 1-1,2 0-1-15,0-1 0 16,-2-2 1-16,1-1 0 16,1 0-1-16,-2 0 0 15,1-1 0-15,-1-1-1 16,-1-1 2-16,-1-1-1 16,-2 1-1-16,-2 0 1 15,-8 13 0-15,15-26 1 16,-9 11-1-16,-2-1 1 0,0 1-1 15,-2-1 2-15,1 0-2 16,-3-2-2-16,1 3 2 16,-1 0-4-16,-1-1 11 15,-1-1-11-15,-1 0 6 16,-3-2-6-16,1 3 6 16,-3-3-2-16,0 1 2 15,1-1-1-15,-4 1-6 16,1 4 5-16,0 0 0 15,10 14 1-15,-21-22-1 16,8 10 0-16,0 4 0 16,-3 1 1-16,0-1-2 15,-1 4 1-15,-2 0 0 0,-3-2-2 16,1 3 1-16,-3 0-1 16,3 2 1-16,-2-1-1 15,1 1 0-15,0 1-3 16,2 1-1-16,3 4-8 15,-2-4-13-15,19-1-32 16,-30 13-78-16,24 0 0 16,6-13-5-16,-11 13 0 0</inkml:trace>
  <inkml:trace contextRef="#ctx0" brushRef="#br0" timeOffset="146186.662">11546 4978 1 0,'0'0'66'15,"0"0"17"-15,-16-15 1 16,16 15-29-16,0 0-12 16,-15-18-2-16,15 18-6 15,0 0-2-15,0 0-6 16,-8-13-3-16,8 13-3 0,0 0-5 16,0 0-3-16,0 0-2 15,0 0-1-15,0 0-2 16,0 0 0-16,0 0-1 0,0 0 1 15,0 0-1-15,0 0 1 16,0 0 0 0,0 0 0-16,0 0 0 15,16 7-1-15,-16-7-1 0,11 16-1 32,-11-16 0-32,15 23-1 15,-7-10-1-15,1 1 0 16,2 2-1-16,1 0-1 15,1 0 0-15,0 1 1 0,0 1-1 16,1-3 1-16,-2 3-2 16,2 2 3-16,1-1-2 15,-1 1 1-15,1 1-1 16,-1-2 1-16,1 3-1 16,-1-2 0-16,2-1-1 15,-2 0 1-15,1 1-2 0,-2-1 1 16,0-2 0-16,0-1 0 15,-2 1-1-15,1 0 1 16,-2 1 0-16,0-2 0 16,0-1 1-16,-1 3 0 15,-2-1-1-15,0 2 1 0,0 1-1 16,-1-1 2-16,0 0 2 16,0-1-4-16,-1 2 5 15,3-2-5-15,-3 1 3 16,3-4-3-16,-1 4 4 15,1-1-4-15,0-1-1 16,0 0 1-16,0 2-2 16,0 1 2-16,1 0-1 15,-2 0 1-15,2 1-1 16,-1 0 1-16,1 0-2 16,-2-1 2-16,2 0 0 15,-2 0-1-15,0 0 1 0,2 2-1 16,-2 0 0-16,0-1 1 15,-1-1 0-15,3 2-1 16,-2 1 1-16,0-3 0 16,2 1 0-16,0-4 2 15,-2 2-1-15,1-1-1 16,1 1 1-16,-3-2 0 16,3 1 0-16,-4 2 0 15,4 0-1-15,-2-1 1 16,0 0-1-16,1-1 2 15,-1 0-2-15,0 1 0 16,0-4 3-16,0 1-1 16,-1-3 2-16,0 2-4 0,1 1 3 15,-1-2-2-15,0 2 2 16,0 0-1-16,-1-2-3 16,1 1 2-16,-2 0-1 15,2 1 1 1,-1-1-1-16,-3-2 0 15,3 1 0-15,-1-1 0 16,-1 3 0-16,0 0-1 16,1-2 0-16,-4-14 0 15,9 25 1-15,-9-25 0 16,8 23 0-16,-3-10 0 16,-5-13 0-16,7 22 0 0,-7-22 1 15,10 24-1-15,-10-24 0 16,9 25 1-16,-5-12-2 15,-4-13 1-15,12 21 0 16,-12-21 1-16,11 22-1 0,-11-22 0 16,10 17 0-1,-10-17-1-15,10 16 1 16,-10-16 1-16,11 16-1 16,-11-16-1-16,10 13 2 0,-10-13-1 15,7 14 0-15,-7-14 1 16,7 16-1-16,-7-16 0 15,4 15-1-15,-4-15 2 16,0 0-1-16,8 17 1 16,-8-17-2-16,0 0 2 15,0 0-1-15,0 0-1 16,0 0-3-16,0 0-11 16,0 0-23-16,0 0-96 0,0 0 0 15,2-23-5-15,-2 23-1 16</inkml:trace>
  <inkml:trace contextRef="#ctx0" brushRef="#br0" timeOffset="147055.9343">12295 6867 52 0,'-13'-15'37'16,"13"15"0"-16,0 0-1 15,-13-17-2-15,13 17 0 16,-11-16-1-16,11 16 1 16,-11-19-1-16,11 19-1 0,-13-20-2 15,13 20 0 1,-13-16-3-16,13 16-3 15,-10-13-2-15,10 13-3 0,0 0-3 16,0 0-1-16,-13-9-3 16,13 9 0-16,0 0-3 15,0 0-1-15,0 0 0 16,6 19-2-16,-6-19 0 16,11 19-1-16,-2-6-1 15,1 3-1-15,2 0 0 16,2 2 1-16,0 3-3 0,2 0 2 15,2-1-2-15,-1 1 2 16,2-1-2-16,-2-3 3 16,2-2-2-1,-2-4 2-15,0-4-1 0,-1-2 1 16,0-5-1-16,0-3 0 16,0-6 1-16,-2-4-2 15,2-3 1-15,-3-4-2 16,0-2 2-16,2-3-2 15,-4-4 1-15,-1 0-1 16,-1 3 0-16,-2 0 0 16,-1 6-1-16,-2 1 1 0,-2 3 0 15,-2 16-2-15,1-17-1 16,-1 17-6-16,0 0-9 16,0 0-27-1,0 0-81-15,0 0-5 16,0 0-2-16,0 0-2 0</inkml:trace>
  <inkml:trace contextRef="#ctx0" brushRef="#br0" timeOffset="148287.2293">12609 7097 108 0,'0'0'106'16,"6"-17"0"-16,-6 17 4 0,0 0-76 16,-9-19 1-16,9 19-14 15,0 0-3 1,-16-11-9-16,16 11 2 16,-18-6-1-16,5 2-2 0,0 4 0 15,0-3 1 1,0 3-2-16,-5 1-1 15,4 2-1-15,-3 0 0 16,1 3-1-16,0-3 1 16,0 4-2-16,0 0 0 15,0 0 0-15,2 2 0 16,1 0 5-16,13-9-5 16,-22 17 6-16,22-17-7 0,-17 19 6 15,17-19-6-15,-16 20 0 16,16-20 6-16,-10 20-12 15,4-7 11 1,3 2-11-16,0-1 11 0,0 3-11 16,3-1 11-16,0 3-5 15,0 0-1-15,0-2 0 16,2 2 0-16,1-1 0 16,0 0 0-16,0-1 1 15,1-1-1-15,3-2 0 16,0 1 0-16,3 1 1 15,-10-16-1-15,25 24 1 16,-12-11-1-16,3-3 1 0,0 2 0 16,0-2 0-1,1 0-1-15,3-1 1 16,-1-2 0-16,1 0 0 16,2-3-1-16,-1-1 0 0,2-1 1 15,0-2-1-15,1-3 0 16,-3 1 0-16,1 0 2 15,-2-1-3-15,-1 0 2 16,-2-2-1-16,-1 3 0 16,-2-1-1-16,1-2 1 15,-1-3 0-15,-14 8-1 16,25-19 1-16,-12 5 0 0,-2 1 0 16,1-3 0-16,-1 0 0 15,-2-2 1 1,-2 3 0-16,-1 0-1 15,-2-1 2-15,-1 0-1 0,-3 2-1 16,0 0 0-16,-1-1 1 16,-2-1 0-16,0 0-2 15,-1-1-3-15,1 1 3 16,-4 0-3-16,1 2 9 16,-3-2-8-16,-1 2 9 15,-1 1-11-15,-2 1 11 16,-2-1-6-16,-1 3-1 15,-1-3 1-15,-3 3-5 16,1 0 4-16,-3 4-5 16,2-4 6-16,-1 3-7 15,-3 4 5-15,3-3-3 0,1 6-8 16,-2-4-13-16,6 12-40 16,-6-12-70-16,22 4-6 15,-27 10 0-15,27-10-5 16</inkml:trace>
  <inkml:trace contextRef="#ctx0" brushRef="#br0" timeOffset="155162.5213">12456 7539 1 0,'0'0'29'16,"13"-15"50"-1,-13 15 2-15,0 0-52 16,0 0-1-16,9-18 5 15,-9 18-3-15,0 0 1 16,0 0-3-16,0 0 1 16,0 0-2-16,0 0-1 15,0 0-4-15,0 0-3 16,0 0-3-16,0 0-2 0,0 0-2 16,0 0-3-16,0 0 0 15,0 0-2-15,0 0 0 16,-13 8-1-16,13-8 1 0,0 0-2 15,-13 21 0-15,13-21-1 16,-12 20 0-16,5-6-1 16,1 1 0-16,1 1-1 15,-1 1 0-15,-1 2 0 0,1-1 0 16,-1 3-2-16,1 0 2 16,-1 1-2-16,-1 1 2 15,1 0-1-15,0 0 0 16,-2-1 0-16,1-1 0 15,0 1 0-15,0 0-1 16,1-2 0-16,1 3 2 16,-1-1 2-16,1 1-2 0,0-2 2 31,0 1-3-31,0 0 3 16,-1-1-2-16,1-1 2 15,-1-2-3-15,0 1-1 16,1-4 0-16,1 3-1 0,-1 0 1 15,-1 0 0-15,2 2-1 16,-1-1 1-16,1-1-1 16,-1 3 1-16,0-3 0 15,2 3-1-15,-2-1 1 16,3 0-1-16,-1 2 1 16,-1 1-1-16,-2 0 0 15,1 0 0-15,-1 3 0 16,0 0 0-16,0-2 0 15,0-2-1-15,-1 1 2 16,1 0-3-16,1-3 3 16,1 2-1-16,-1-2 1 0,0 0 0 15,0 1 0-15,1-3-1 16,-1 1 1-16,0 0 1 16,2 0-1-16,-1-2 3 15,1 0-1-15,1-1 1 16,-1 2-1-16,1 0 1 15,-1 0-1-15,-1-1 1 16,0-3-2-16,0 5-1 16,-1-3 0-16,2 1 0 15,-2 2 0-15,1-2 0 16,-1 1 0-16,-1 0 0 16,1 1 0-1,0-3-1-15,2 3 2 0,-2-3-3 16,2-3 3-16,4-13-2 15,-8 21 1-15,8-21 0 16,-5 15 0-16,5-15 0 16,0 0-1-16,-6 13-4 15,6-13-6-15,0 0-12 16,0 0-30-16,0 0-76 16,0 0-2-16,0 0-1 15,8-13-2-15</inkml:trace>
  <inkml:trace contextRef="#ctx0" brushRef="#br0" timeOffset="156014.9058">11891 8871 1 0,'-3'-15'98'0,"0"-1"3"16,0 3 8-16,-4-2-61 15,7 15-6-15,-5-18-8 16,5 18-4 0,0 0-10-16,0 0-3 15,0 0 2-15,0 0-7 0,13 7 4 16,-4 6-5-16,-5 0 2 16,5 5-9-16,-2 0 7 15,3 7-8-15,-4 0 3 16,4 0-3-16,-4 3 1 15,3-1 1-15,-2-1-1 0,0 2 2 16,2-7-3-16,-2-2 1 16,2-6 0-16,-9-13-1 15,21 9-1-15,-21-9 1 16,25-18-1-16,-12 3-1 16,1-7 1-16,2-1-2 0,0-3 1 15,3 1 0-15,-3 1 0 16,-1 2-1-16,0 2 1 15,-1 4-1-15,-2 2-2 16,-12 14-2-16,23-18-6 16,-23 18-10-16,16-5-23 15,-16 5-59-15,0 0-27 16,13-2-1-16,-13 2-2 16</inkml:trace>
  <inkml:trace contextRef="#ctx0" brushRef="#br0" timeOffset="157329.7624">12013 9149 30 0,'5'-16'109'0,"-5"16"3"16,2-16 2-16,-2 16-64 15,2-14-5-15,-2 14-8 16,0 0-9 0,-6-13-8-16,6 13-4 15,-13-9-5-15,13 9-2 16,-19-3 0-16,6 3-2 15,13 0 0-15,-26 5-1 16,12 1 0-16,0-1-1 16,-2 4-1-16,1-5 0 0,1 2-1 15,-1 1 0-15,1 0 0 16,1 2-1-16,0 1 1 16,-1-1 1-16,1 4 0 15,-5 3 0-15,4 0 0 16,-2 1-1-16,0 2 0 15,3-1 0-15,2 3 1 16,-1-1-2-16,3-1-1 0,2 1 0 16,3 1 1-16,1 0-1 15,1 0 1 1,0 1-1-16,2-2 0 16,1 3 2-16,0-1-1 0,2 0-1 15,0 1-3-15,2 1 8 16,2-1-2-16,-1-1 1 15,4-2-1-15,0 2 0 16,4-1 0-16,1-3 1 16,2-2 3-16,2-2-7 15,-1-1 0-15,3-2 0 16,-1 0 1-16,1-3-1 0,1-2 0 16,0 0 1-16,-1-3-1 15,1 1 0-15,0-3 1 16,-2 1-1-16,2-4 0 15,-2 0 1-15,-1 0 0 16,-1-2-2-16,1-1 1 16,-2-3 1-16,2-1-2 15,-2-1 1-15,1-1-1 16,-2-1 1-16,-1-2-1 0,0 1 1 16,-2 0-1-16,1-3-2 15,-5 3-3-15,0-2 3 16,-1-1 0-16,-2 1-1 15,0-3 1-15,0-1-1 16,-4-1 1-16,0 4 3 16,1-7 2-16,-5 2-2 15,2-1-1-15,-3-3 1 16,-1 2 0-16,-2 0 0 16,-1 2 0-16,0-4 0 15,-3 2-1-15,-2 0 0 16,1 0 1-16,-2 0-2 15,-2 1 1-15,2 2 0 0,0 1-1 16,-1 2 2-16,1 2-2 16,13 15 2-16,-27-20-2 15,12 14 2-15,1 1-1 16,-1 0 1-16,-2 1-3 16,1 3-4-16,-1-1-5 15,4 2-14-15,-6-4-29 16,19 4-87-16,-20 6-1 15,20-6-3-15,-13 10-1 0</inkml:trace>
  <inkml:trace contextRef="#ctx0" brushRef="#br0" timeOffset="158826.3138">12807 7519 1 0,'-6'-13'81'0,"6"13"4"16,-4-13-34-16,4 13-3 15,-5-13-4-15,5 13-5 32,0 0-3-32,-8-13-2 15,8 13-4-15,0 0-4 0,-18-16-3 16,18 16-3-16,0 0-3 15,0 0-1-15,0 0-3 16,0 0 0-16,-13-12-2 16,13 12-1-16,0 0-1 0,0 0 1 15,0 0-3-15,8 19 1 16,-8-19-2-16,7 20 0 16,-3-7-2-16,3 3 0 0,1 1-1 15,0 5 0-15,1 0-1 16,1 2 0-1,0 2-1-15,2 2-1 16,-1 1 0-16,1-1 2 0,-1 1-1 16,1 0 1-16,-2 0 0 15,0-2 1-15,2-1-2 16,-1 0 4-16,1-1-2 16,-1 1-5-16,1-3 7 15,-2 0-2-15,1-1 2 16,1-2-3-16,-2 0 3 15,-1-1-4-15,-1 0 2 16,2-4 2-16,-1 3-5 16,1-1 1-16,-1 0-2 15,-1 2 1-15,1-2-1 16,0 2 2-16,1 0-2 16,-1 3 1-16,-1-4-1 0,1 1 1 15,1 0-2-15,-1 0 2 16,-1-1-1-16,2 3 1 15,-2-3 0-15,0 3 0 16,-1-1-1-16,2 1 1 16,0 2 0-16,-1-1 1 15,1 1-2-15,0-1 1 16,-1-1 0-16,1 0 0 0,1-1-1 16,-4-3 2-1,1 2-1-15,-1-2 0 16,1-1 0-16,0 1 1 15,2-1 0-15,-2 0 0 0,0 0-1 16,2 0 1-16,-2 0 0 16,2 0-6-16,-2 0 8 15,0-1 0-15,-2 0 0 16,2-1 0-16,0 1 0 16,0-1 0-16,1 1 0 15,-1-1 5-15,0-1-7 16,-1 0-1-16,1 1 1 15,-1-1-1-15,-2 3 0 0,2-3 1 16,0 2-1-16,-1-2 0 16,-5-13 0-1,11 21 0-15,-11-21 0 16,10 16 1-16,-10-16-1 0,0 0-2 16,0 0-4-16,14 0-13 15,-14 0-29-15,0 0-89 16,3-13-4-16,-10 0-1 15,7 13-3-15</inkml:trace>
  <inkml:trace contextRef="#ctx0" brushRef="#br0" timeOffset="159698.0551">13217 8856 1 0,'0'0'97'0,"-6"-20"11"15,6 20-6-15,0-16-36 16,0 16-13 0,-5-13-8-16,5 13-7 15,0 0-9-15,0 0-8 0,0 0-9 16,0 0 0-16,15 7-5 16,-15-7 3-16,20 18-3 15,-20-18 2-15,22 24-4 16,-8-8 2-16,2 3 2 15,0 1-2-15,0 2 1 16,1 1-2-16,0 0 0 16,2-3-1-16,0 0 0 0,-3-5-1 15,1-2-1-15,-2-5 0 16,2-3-2-16,-3-5 1 16,4-6-1-16,-5-4 0 15,1-5-1-15,-1-3 0 0,0-5 1 16,0-6 0-16,-3-5 4 15,0 0-9-15,-1 1 2 16,1-2 0 0,-4 5 1-16,1 2-1 0,-4 5-1 15,1 6 1-15,-4 17-4 16,2-20 6-16,-2 20-4 16,0 0-7-16,0 0-12 15,0 0-30-15,0 0-80 16,0 0 1-16,0 0-4 15,-6 23 1-15</inkml:trace>
  <inkml:trace contextRef="#ctx0" brushRef="#br0" timeOffset="161318.1439">13586 9094 24 0,'9'-16'107'16,"-9"16"4"-16,0 0 2 15,8-13-55-15,-8 13-14 16,0-13-5-1,0 13-9-15,-3-14-10 16,3 14-7-16,-7-14-4 16,7 14-2-16,0 0-1 15,-17-12 0-15,17 12-1 16,-19 0 0-16,19 0 1 0,-23 6-1 16,23-6 1-16,-27 10-1 15,12-4 0-15,1-1 0 16,-1 4 0-16,-1-2-1 15,2 2 0-15,0-2 0 16,-1 3 1-16,-1-2-1 16,2 0 0-16,-2 4 0 15,3-1 0-15,-1 1 0 16,1 1 1-16,2 0-2 16,3 1 1-16,-1 1 0 15,3-1 0-15,1-1-1 16,2 1 0-16,0 1-1 15,1 2 2-15,-2 1-2 0,3 0 2 16,-2 1-2-16,1 3 1 16,2-2 0-16,-1 4 0 15,2-3-1-15,-1 2 1 16,5-2-1-16,-3 0 0 16,3-1 1-16,2 4-3 15,-1-2 5-15,4-2 0 0,-1 0 1 16,2-2-2-16,-1-1 1 15,6 2 0-15,-2-3-1 16,4-5 3-16,1-1-6 16,-2 0 0-16,3 2 0 15,-3-1 2-15,2 0-3 16,-2-4 1-16,1 1 1 16,-4 0-1-16,2-1 2 0,-1 0-2 15,-1-1 0-15,0-2-1 0,1 0 2 16,-1-1-1-1,1 0-1-15,1-3 1 16,-3 0-2-16,1-1 1 16,0-4 0-16,4 3 2 0,-2-4-2 15,-1-1 1-15,1-1 0 16,-1 1 0-16,1-1 0 16,-3-1 0-16,1 0 0 15,-14 9-1-15,22-19 2 16,-22 19-2-16,17-20 0 15,-17 20 0-15,16-20 0 16,-16 20 0-16,13-26-4 16,-7 12 1-16,-1-1-2 15,1 2 2-15,0-1 0 16,-2 1 0-16,1-2-1 16,-1 4 2-16,-4 11 2 15,6-22 0-15,-6 22 0 0,1-24 0 16,-2 11 0-16,1-3-1 15,-2 1 1-15,1 0 0 16,-2-3 0-16,1 1 0 16,-2 1 0-16,1 0 0 15,-1 2 0-15,0-1 0 16,-1 1 1-16,-1 1-1 16,1 0 0-16,0 0-1 0,1 0 1 15,-2 0-1-15,1 0 2 16,5 13-2-1,-12-20 1-15,12 20 0 16,-13-19 1-16,13 19-1 0,-13-19 0 16,13 19 0-16,-13-13 0 15,13 13-1-15,-16-17 1 16,16 17-1-16,-19-16 0 16,19 16 1-16,-21-17-1 15,21 17 1-15,-22-18-2 16,22 18 2-16,-20-14 0 15,20 14 1-15,-17-16-2 32,17 16 1-32,-18-13-1 0,18 13 0 15,-17-14 2-15,17 14-2 16,-17-13 1-16,17 13-5 16,-18-5-3-16,18 5-11 15,-17 3-18-15,3-8-44 16,14 5-63-16,-15 10-1 15,15-10-3-15,-9 14 3 16</inkml:trace>
  <inkml:trace contextRef="#ctx0" brushRef="#br0" timeOffset="240466.2087">7406 8044 1 0,'0'0'16'0,"0"0"66"0,0 0 7 15,-11-13-51-15,11 13-1 16,0 0 1-16,0 0 2 16,7-13-7-16,-7 13-14 0,0 0 5 15,0 0-11-15,0 0 4 16,0 0-3-16,0 0-5 15,0 0 1-15,8-16-2 16,-8 16 9-16,0 0-10 16,0 0 11-16,0 0-8 15,0 0-5-15,0 0 8 16,0 0-9-16,0 0 6 16,-10 19-9-16,10-19 7 0,-8 14-9 31,8-14 5-31,-9 15 0 15,9-15-1-15,-7 17 0 16,7-17 0-16,-10 19 0 0,10-19-1 16,-12 24 1-16,5-11-1 15,-2 3 0-15,-4 0-1 16,0 1 1-16,0 4-2 16,0-1 2-16,-1 3-1 15,1-2 1-15,0 4-1 16,0 1 2-16,1 1-2 0,2 2 2 0,-3-1-1 15,2 2 0-15,-2 0 0 32,0 2 1-32,-2 0-2 0,2-1 2 0,2 0-2 31,-2-1 2-31,0-1-2 16,0 1 2-16,-1 2 2 15,1 0-3-15,-2-1 1 16,1 1-1-16,-2 3 1 15,0-1-2-15,-1 3 2 16,-1 0-2-16,1-1-2 0,0 0 3 16,-1-1-2-16,3-5 1 0,-3 2-2 0,5-3 2 31,2-2-1-31,-1-1 0 0,2 0 0 0,0 0 0 16,1 1 0-16,-2 2 0 15,2-1 0-15,-2 1 1 31,-1-2-1-31,0-2 0 16,2-1 0-16,0 1-2 16,2-1 4-16,0-1-2 15,0 2 3-15,0-4-3 16,0 4 3-16,1-1-2 0,-2 1 1 16,0-1 2-16,1 0-3 15,-1 0 0-15,2 1 0 16,0-4 0-16,2-2-1 15,1 1 2-15,1-1-2 0,2-3 1 16,-1 1 0-16,1-1 0 16,1-2 0-16,-2 1 0 15,2-2 0-15,0-13 0 16,-3 22 0-16,3-22 1 16,-4 18-1-16,4-18-1 15,0 0-5-15,-13 15-4 16,13-15-12-16,0 0-25 0,0 0-83 15,-16-16-3-15,16 16-3 16,-3-22-2-16</inkml:trace>
  <inkml:trace contextRef="#ctx0" brushRef="#br0" timeOffset="241502.9995">6483 9772 57 0,'0'0'93'0,"0"0"6"16,0 0-30-16,-19-8-29 0,19 8-1 15,0 0-5-15,0 0-5 16,-16 0-4-16,16 0-4 16,0 0-5-16,0 0-1 0,0 0-3 15,0 0-1-15,-3 16-3 16,3-16 0-16,3 20-1 15,1-4-1-15,-1 1-1 16,5 5 1-16,-1-1-2 0,1 5 1 16,1-1-1-1,1 2 1-15,0-1-3 0,-1 2 3 16,1-5-3 0,-3 0 0-16,0-6-1 0,-1-2 1 15,-6-15-1-15,13 18 0 16,-13-18-1-16,15-3 0 15,-15 3 0-15,20-23 0 16,-7 6 0-16,3-3 0 16,1-5 0-16,2 1 0 15,1-1 0-15,0 1 0 16,0 2 0-16,-1 0-1 0,0 2 1 16,-3 3 0-16,-2 1-1 15,-1 3 1-15,-13 13 0 16,16-14-1-1,-16 14 1-15,0 0-1 0,0 0-7 16,0 0-11-16,0 0-31 16,1 14-72-16,-1-1-3 15,0-13 0-15,-11 22-6 16</inkml:trace>
  <inkml:trace contextRef="#ctx0" brushRef="#br0" timeOffset="249564.7824">6561 10187 49 0,'0'0'85'16,"14"-12"6"-16,-14 12-9 15,0 0-45-15,6-14-1 16,-6 14-2-16,0 0-7 0,0 0-2 15,0 0-1-15,0 0-4 16,0 0-4-16,0 0-2 0,0 0-2 16,0 0-2-16,0 0-2 15,0 0-1-15,-16-2-1 16,16 2 0-16,0 0-1 16,-16 6-1-16,16-6-1 15,-14 7 0-15,14-7 0 16,-23 9-1-1,23-9 0-15,-25 8 0 16,12-3 1-16,13-5-2 16,-24 7 2-16,24-7-1 15,-22 7 1-15,22-7-1 0,-16 7 1 16,16-7-1 0,-17 9 0-16,17-9 0 0,-16 12 0 15,16-12 0-15,-17 10 0 16,17-10-1-16,-21 13 1 15,21-13 0-15,-20 13 1 0,20-13-1 16,-20 14 1-16,20-14-1 16,-17 17 1-16,17-17 0 15,-18 18-1-15,18-18 1 16,-11 17-2-16,11-17 1 16,-10 22 0-16,10-22 0 15,-8 20 0-15,8-20 3 16,-4 20-4-16,4-20 4 15,-6 20 1-15,6-20-1 16,-5 19 0-16,5-19 0 16,-5 17 1-16,5-17-5 15,-4 19 4-15,4-19-4 16,0 15-1-16,0-15 1 0,1 17 0 16,-1-17-1-16,5 19 0 15,-5-19 2-15,4 20-1 16,-4-20 1-16,3 23-1 15,-3-23 0-15,4 20 0 16,-4-20 0-16,6 19 0 16,-6-19-1-16,6 16 1 15,-6-16-1-15,8 14 0 0,-8-14 1 16,12 16 0-16,-12-16-1 16,13 16 1-1,-13-16-1 1,13 16 0-16,-13-16 0 15,14 14 0-15,-14-14 0 0,15 12 0 16,-15-12 1-16,14 13-1 16,-14-13 0-16,16 11 0 15,-16-11 1-15,16 13-1 16,-16-13 1-16,14 15-1 16,-14-15 1-16,16 14-1 15,-16-14 1-15,15 15-1 16,-15-15 0-16,17 14 0 0,-17-14 0 15,17 14 0-15,-17-14 0 16,23 13 0-16,-23-13 1 16,24 10-1-16,-24-10 0 15,24 8 0-15,-24-8 1 16,23 4-1-16,-23-4 1 16,19 3-1-16,-19-3 1 15,17 4-1-15,-17-4 0 16,18 3 1-16,-18-3-1 15,20 2 1-15,-20-2-1 16,23-2 0-16,-10 1 0 16,-13 1 1-16,24-6-1 15,-11 2 0-15,-13 4-1 0,22-9 1 16,-22 9 0-16,20-7 0 16,-20 7 0-1,20-9-1-15,-20 9 1 16,21-10 0-16,-21 10 0 0,20-14 0 15,-20 14 0-15,21-19 0 16,-21 19 0-16,22-22 0 16,-22 22 0-16,20-20 0 15,-20 20 0-15,19-17 0 16,-19 17-1-16,17-18 0 16,-17 18 1-16,13-16 0 0,-13 16-1 0,13-20 1 15,-13 20-1-15,15-21 1 16,-15 21 0-16,11-21 0 15,-11 21 0-15,10-18 1 16,-10 18 0-16,6-16-1 16,-6 16 0-16,4-16 0 15,-4 16 0-15,5-16 0 16,-5 16 0-16,3-14-1 16,-3 14 1-16,0-15 0 0,0 15 0 15,0-13 1-15,0 13-1 16,0 0 0-16,-5-17 0 15,5 17 1-15,-3-13-1 16,3 13 0-16,-5-13 0 16,5 13 0-16,-6-16 0 15,6 16-4-15,-7-16 4 16,7 16-4-16,-8-14 1 16,8 14-1-16,0 0 1 15,-14-18-1-15,14 18 0 16,-13-10 5-16,13 10-4 15,-11-14 2 1,11 14 1-16,-13-16 1 16,13 16-2-16,-11-17 2 15,11 17-1-15,-11-16 0 16,11 16 0-16,-13-10 1 16,13 10-1-16,-15-9 0 0,15 9 0 15,-13-9 0-15,13 9 0 16,-14-8-1-1,14 8 1-15,-13-12 0 0,13 12 0 16,-13-13 0-16,13 13 1 0,-14-11-1 16,14 11 0-16,-18-9 1 15,18 9-2-15,-18-6 2 16,18 6-1-16,-18-7 0 0,18 7-1 16,-17-7 2-1,17 7-1-15,-19-6 1 16,19 6-1-16,-20-6 0 15,20 6 1-15,-23-3-1 0,23 3 0 16,-25 2 0-16,25-2 0 16,-23 1 0-16,23-1 0 15,-26 3 0-15,26-3 0 16,-29 6-5-16,12-3-8 16,0 7-14-16,-8-9-39 15,9 14-64-15,-8-11-6 16,12 12-1-16,-8-12-7 15</inkml:trace>
  <inkml:trace contextRef="#ctx0" brushRef="#br0" timeOffset="251903.0287">8387 10357 10 0,'6'-13'86'0,"-6"13"11"16,0 0-3-16,0 0-49 16,0-15-6-16,0 15-2 15,0 0-6-15,0 0-5 16,0 0-5-16,0 0-3 16,-19 0-3-16,19 0-2 15,0 0-2-15,-14 2 0 0,14-2-2 16,-13 0-1-16,13 0-1 15,-15 1 0-15,15-1-1 16,-15 2 0-16,15-2-1 16,-19 3 0-16,19-3-1 15,-19 4 0-15,19-4-1 16,-20 6 0-16,20-6 0 16,-19 7 1-16,19-7 0 0,-19 7 0 15,19-7-2 1,-17 10 2-16,17-10-1 15,-16 13-1 1,16-13 1-16,-14 15 2 0,14-15-3 16,-12 17 4-16,12-17-1 15,-13 13 1-15,13-13-1 16,-13 13 2-16,13-13-2 16,-14 13-2-16,14-13 1 15,-16 14-2-15,16-14 0 16,-12 18-1-16,12-18 1 15,-8 18-1-15,8-18 1 16,-6 22 0-16,6-22 0 0,-4 20 1 0,4-20-2 16,0 23 1-16,0-23 0 15,0 23 0-15,0-23-1 16,3 24 0-16,-1-11 0 0,1-1 0 16,-3-12 0-16,5 25 0 15,-1-12 0 1,0 0 1-16,1 0-1 15,-5-13 0-15,11 25 0 0,-11-25 1 16,12 23-2-16,-12-23 2 16,16 18-2-16,-16-18 1 15,15 21-1-15,-15-21 0 16,18 18 1-16,-18-18-1 16,23 19 0-16,-23-19 1 15,24 17-1-15,-11-9 0 16,2-3 1-16,-2 4 0 15,1-3-1-15,2 0 1 0,-1-1-1 16,0 0 0 0,1 0 0-16,2-2 0 0,-3 2 0 15,3-2 1-15,-2 1-1 16,1-1 0-16,2-2 0 16,-1 2 0-16,1-4 1 15,0 2-1-15,1-2 0 16,-1-1 0-16,0-1 0 15,-2 0 0-15,2-1 0 16,-3 1 0-16,-1 0-1 16,0-1 1-16,-1 0 0 15,1-1 0-15,-1 1-1 0,1 0 1 16,-2-1 0-16,0-2 0 16,-13 7 1-1,24-13-2-15,-24 13 1 16,22-13 0-16,-22 13 0 0,19-14 0 15,-19 14 0-15,18-16 0 16,-18 16 0-16,13-16 1 16,-13 16-1-16,15-17 0 15,-15 17 0-15,11-16 0 16,-11 16 0-16,9-15 0 16,-9 15 0-16,9-18-1 31,-9 18 1-31,4-16 0 15,-4 16 0-15,3-16 0 0,-3 16 0 16,1-17-1-16,-1 17 1 16,2-16 0-16,-2 16 0 15,1-19 0-15,-1 19-1 16,0-19 1-16,0 19 1 16,0-20-2-16,0 20 2 15,-3-17-1-15,3 17 0 0,-4-16 0 16,4 16 1-16,-6-16-1 15,6 16 0-15,-7-15 0 16,7 15 1-16,-10-15-1 16,10 15 0-16,-15-18 0 15,15 18 0-15,-15-16 0 0,15 16 0 16,-19-17-1-16,19 17 0 16,-20-14 0-16,20 14-1 15,-22-13-3 1,22 13 3-16,-23-15-2 0,23 15 2 15,-23-18 0-15,11 5 2 16,12 13-2-16,-23-22 2 16,23 22 2-16,-23-22-1 15,23 22 0-15,-25-16 0 16,11 11-2-16,0 2 1 16,-2-2 0-16,-2 4 0 15,-2-2 0-15,0 3 0 0,-2-1 1 16,1-2-1-16,-4 1 0 15,2 1 0-15,-3-2 0 16,3 3 0 0,-1 1-3-16,-1 1-2 0,-2 2-8 15,4 9-11-15,-6-7-29 16,14 14-77-16,-8-5-7 16,10 6 1-16,-4-8 1 15</inkml:trace>
  <inkml:trace contextRef="#ctx0" brushRef="#br0" timeOffset="254080.4127">9892 10238 24 0,'3'-14'94'16,"-3"14"3"-16,0 0 2 15,0 0-59-15,0 0-2 16,-16-13-3-16,16 13-5 16,0 0-6-16,0 0-6 15,-13-7-2-15,13 7-3 16,0 0-2-16,0 0-2 15,-17 1-2-15,17-1 1 0,-13 6-2 16,13-6 2-16,-13 9-2 31,13-9 0-31,-13 8 1 0,13-8-1 0,-14 9 1 0,14-9-1 16,-15 7 0 0,15-7 0-16,-19 10-2 15,19-10 1-15,-20 12-1 16,20-12 0-16,-21 13-1 0,21-13 1 31,-18 14-1-31,18-14 0 16,-13 12 1-16,13-12-1 15,0 0 0-15,-11 17 0 16,11-17 0-16,-6 15 1 0,6-15-1 16,-6 21 1-16,2-8-1 15,-1 0 2-15,1 2-1 16,1 1 1-16,-1-2-2 15,2-1 0-15,1 1 0 16,1-14 1-16,-1 22-2 16,1-22 0-16,1 22 0 15,-1-22 0-15,3 23 0 16,-3-23 1-16,3 23-1 16,-3-23 0-16,4 23-1 15,-4-23 1-15,6 23-1 16,-2-10 0-16,-4-13 0 0,10 23 0 15,-10-23 0-15,12 22 0 16,-12-22-1-16,19 21 0 16,-19-21 1-16,18 19 0 15,-18-19 0-15,25 19 0 16,-25-19 0-16,24 19-1 16,-11-11 1-16,-13-8 1 15,22 16-1-15,-22-16-1 16,20 12 1-16,-20-12-1 0,20 10 0 15,-20-10 1-15,22 8-1 16,-22-8 0-16,23 11 1 16,-8-7-1-16,-2-1 1 15,1 0 0-15,0-2-1 16,1-1 1-16,1 0-2 16,-2-1 2-16,4-1-1 15,-4 1 0-15,2-1 0 16,0-1-1-16,0 2 2 15,1-2-1-15,-3 0 0 16,4-1 0-16,-4 0 0 16,2-2 0-16,0 1 0 0,0-2 0 15,-2 0 1-15,1 0-2 16,-1 0 1-16,0-1 1 16,-1 1-1-16,0 0 0 15,-13 7 0-15,22-17 0 16,-22 17 0-16,17-16 0 15,-17 16 0-15,15-18-1 16,-15 18 1-16,11-18 0 16,-11 18 0-16,12-20-1 15,-12 20 2-15,10-21-1 16,-10 21 0-16,7-21 0 0,-7 21 0 16,4-22 0-16,-4 22 0 15,2-19 1-15,-2 19-1 16,0-20 0-16,0 20 0 15,1-17 0-15,-1 17 0 16,0-19 0-16,0 19-1 16,0-17 0-16,0 17 1 15,-1-16-1-15,1 16 2 16,-4-16-2-16,-1 3 1 16,5 13-2-16,-6-19 2 0,6 19-2 15,-5-21 2-15,5 21-2 16,-8-24 1-16,8 24-1 15,-8-15 2-15,8 15-1 16,-13-16 1-16,13 16 0 16,-17-13 0-16,17 13 0 15,-19-13 1-15,19 13-1 16,-20-15 0-16,20 15-1 16,-21-14 1-16,21 14-1 0,-20-13 1 15,20 13 0-15,-21-13 0 16,21 13-1-16,-26-9 1 15,13 5 0-15,0-2 1 16,0 2-2-16,0 1 1 16,0-1 0-16,0-1 0 15,13 5 0-15,-22-5 0 16,9 2 0-16,13 3 0 16,-25-2 0-16,25 2 0 15,-24 2 0-15,11-1 1 16,0 1-2-16,-1 0 1 15,1 1 0-15,-2 0 0 0,-1 0 1 16,2 1-1-16,-2-1-1 16,0 2 1-16,0 0-1 15,-1 0 1-15,1 0-1 16,0 4-4-16,-1-3-4 16,4 4-10-16,-3-1-12 15,12 11-31-15,-14-11-75 16,18 14-1-16,-10-9-4 15,12 9 3-15</inkml:trace>
  <inkml:trace contextRef="#ctx0" brushRef="#br0" timeOffset="292359.6531">18233 3257 222 0,'0'0'104'15,"0"0"-1"-15,-14-6 3 16,14 6-71-16,0 0-6 16,0 0-2-16,0 0-7 15,19 10-6-15,-19-10-1 0,20 7-2 16,-6-4-4-1,5 1 0-15,3 1-2 16,4 0 0-16,3 0-1 0,4 0 1 16,0-2 0-16,4 2-2 15,1-4 1-15,1 3 1 16,-3-1-2-16,1 0 0 16,0-1 0-16,0-1-1 15,-1 3-1-15,-1-5 1 16,-1 2-1-16,1-1 0 15,-3 0-1-15,1 2 1 16,-3-2-1-16,-1 1 1 0,-4 1 1 16,-1 1 0-16,-2-2 0 15,-3 2 1-15,-1-3 1 16,-2 4-1-16,-1-2 1 16,0 1 0-16,0-2-1 15,-2 2 1-15,0-2-2 16,0-1 0-16,-13 0-4 15,20 0-9-15,-20 0-31 16,0 0-81-16,13 3-5 16,-13-3-3-16,0 0-6 15</inkml:trace>
  <inkml:trace contextRef="#ctx0" brushRef="#br0" timeOffset="292978.2615">19086 3251 230 0,'0'0'106'15,"-23"-6"4"-15,23 6-4 16,-19-1-72-16,19 1-3 0,0 0-7 16,-13 5-6-16,13-5-5 15,0 0-1-15,-1 13-4 16,1-13 0-16,13 15-2 15,-13-15 0-15,26 16-2 16,-7-6-2-16,1-2 0 16,1 1-2-16,1 1 1 15,0-1 0-15,-4 1 2 0,-3 0 1 16,-15-10 1 0,14 24 1-16,-20-11 0 15,-4 5 1-15,-7-2-1 16,-3 4 0-16,-5-4-1 0,2-2-2 15,3-1-7-15,1-9-14 16,15 11-94-16,-9-22-14 16,13 7-5-16,0 0-8 15</inkml:trace>
  <inkml:trace contextRef="#ctx0" brushRef="#br0" timeOffset="295060.8606">20080 3056 64 0,'-20'-4'90'0,"7"-5"-3"16,13 9 13-16,-23-10-38 16,23 10-3-16,-22-6-11 15,22 6-1-15,-18 2-12 16,18-2-5-16,-18 5-5 16,18-5-4-1,-13 6-6-15,13-6-4 16,0 0-2-16,0 0-2 15,0 0 0-15,0 0-2 16,13 6 0-16,7-9 1 16,5-4 2-16,10-2-7 0,4-1 4 15,4 0-5 1,2-2 4-16,-1 2-5 0,-3-1 4 16,-4 2-7-16,-5 2 2 15,-10 3-2-15,-5 2-7 16,-17 2-5-16,13-4-7 15,-13 4-12-15,0 0-10 0,-28-5-10 16,28 5-21 0,-30 2-8-16,30-2-3 15,-37-2 8-15,24 7 6 16,-9-14 11-16,9 6 12 0,-4-5 11 16,17 8 32-16,-23-26 7 15,15 11 11-15,4-4 16 16,0 2 12-16,4-2 7 15,-3-2 6-15,4 6 7 16,-8-4 1-16,7 19 5 16,-7-24-4-16,7 24-11 15,-9-17-6-15,9 17-7 0,-10-13-6 16,10 13-5 0,0 0-5-16,0 0-3 15,-7-13-3-15,7 13-4 16,0 0-1-16,-2 20-1 0,2-20-1 15,-1 32-2-15,0-11-1 16,1 8 0-16,-2 4-3 16,2 8 6-16,-1 11-7 15,1 4-2-15,-3 7 1 16,3 5-1-16,-3 3 2 16,1 5-1-16,-2-1 1 15,1-1-5-15,-1-8 6 16,1-2 2-16,-1-8-2 0,-1-7 1 15,1-10-3 1,1-10 1-16,0-6-1 0,0-7 1 16,3-16-1-16,0 0-1 15,0 0-2-15,-10-14-4 16,9-2-3-16,-3-10-6 16,4-2-4-16,-6-11-7 15,6 3-4-15,-6-11-5 16,9 8 1-16,-7-13 1 15,8 6 6-15,-6-6 4 16,7 4 12-16,-2 5 9 16,1 1 13-16,2 6 9 0,-6-2 7 15,7 14 10-15,-8 2-6 16,1 22 8-16,0 0-9 16,0 0-5-1,-6 17-5-15,0 9-3 0,-4 2-4 16,0 6-7-16,-8 3 6 15,0-1-7-15,-5 0 4 16,0 4 0-16,-5-5-3 16,2-1-1-16,-1-3-3 15,1-5-4-15,4-2-7 16,0-12-6-16,11 1-15 16,-6-19-19-16,17 6-67 15,-6-23-3-15,17 7 0 0,-8-22 2 16</inkml:trace>
  <inkml:trace contextRef="#ctx0" brushRef="#br0" timeOffset="295217.0318">20017 3228 231 0,'24'-8'116'0,"9"21"0"16,-11-8 1-16,10 15-41 16,-9-6-57-1,3 7-3-15,-6-3-17 0,-3-6-15 16,1 7-32-16,-18-19-64 15,20 16-6-15,-20-16 2 16,0 0-4-16</inkml:trace>
  <inkml:trace contextRef="#ctx0" brushRef="#br0" timeOffset="295551.7416">20284 3300 273 0,'0'0'112'0,"-3"-23"-1"16,3 23-3-16,16-10-90 15,-2 1-5-15,2-4-3 16,3 3-7-16,1-3-2 0,0 3-1 16,-3 1 1-16,-2 3-2 15,-15 6 2 1,17-3-1 0,-17 3 1-16,0 0-1 15,0 18 0-15,0-18 2 16,-6 27-1-16,2-8 1 15,0 4 0-15,-4 6 2 16,0 0 0-16,-4 8 2 0,-2-4 0 16,-3 5-1-16,-2-3-1 15,-1-5 0-15,-2-4-7 16,-3-7-4 0,4-2-13-16,-5-20-20 0,26 3-56 15,-33-20-16-15,23 4-1 16,-6-19 1-16</inkml:trace>
  <inkml:trace contextRef="#ctx0" brushRef="#br0" timeOffset="295716.1344">20222 3334 256 0,'23'6'110'15,"-10"-9"3"-15,11 19-2 16,-8-7-73 0,7 14-6-16,-6-4-14 0,4 5-8 15,-7 2-10-15,-1-1-11 16,0 2-22-16,-13-27-39 15,13 33-43-15,-13-33-3 0,0 0 0 16,0 0 0-16</inkml:trace>
  <inkml:trace contextRef="#ctx0" brushRef="#br0" timeOffset="295927.0638">20432 3298 288 0,'3'-18'119'16,"13"15"-1"-16,-6-16-2 0,19 9-92 15,6-15 0-15,8 8-3 16,2-6-11-16,2 1 1 16,-5 2-12-16,-4 0 1 31,-5 8-15-31,-14-2-4 0,-6 23-26 16,-15-22-39-16,2 13-33 15,0 0-5-15,-17 10 7 16,1-22-6-16</inkml:trace>
  <inkml:trace contextRef="#ctx0" brushRef="#br0" timeOffset="296203.54">20699 2968 190 0,'0'0'110'0,"-16"-29"-1"16,16 29-1-16,0 0-61 0,0 0-12 16,-20 4-4-16,20 15-5 0,-4 3-10 15,7 12 0-15,-2 7-7 16,3 9-3-16,1 4 1 15,1 9-1-15,-4 5-1 16,1 4-4-16,-3-3 2 16,2-4-5-16,-5-4 4 15,0-5 0-15,-3-8-2 0,0-11 0 16,-1-9-3-16,-3-12-4 16,10-16-7-1,-32 5-14-15,19-6-30 16,-15-25-60-16,10 6-1 0,-12-25-2 15,14 12 2-15</inkml:trace>
  <inkml:trace contextRef="#ctx0" brushRef="#br0" timeOffset="296344.1595">20484 3379 290 0,'12'-13'116'0,"15"19"-2"15,-8-12-4-15,7 11-102 0,0 3-21 16,-7-9-89-16,7 12-9 15,-13-11-7 1,4 13-8-16</inkml:trace>
  <inkml:trace contextRef="#ctx0" brushRef="#br0" timeOffset="297243.1931">21002 3173 158 0,'-20'-3'109'0,"8"16"-1"15,-6-15 3-15,12 15-46 16,6-13-26-16,0 0-4 16,0 0-10-16,0 0-8 15,26-18-4-15,0 5 1 0,1-5-7 16,6 3 4-16,1-1-11 15,-3 0 4-15,0 4-14 16,-11-2 1-16,-1 12-19 16,-19 2-11-16,17 3-18 15,-17-3-41-15,0 0-16 16,-13-14-2-16,13 14 10 16,-17-13 37-16,17 13 49 0,-22-19 13 15,10-3 29 1,12 22 43-16,-23-31 27 15,23 31 5-15,-20-32 4 16,20 32-31-16,-14-26-33 0,14 26-2 16,-10-16-7-16,10 16-6 15,0 0-3-15,0 0-5 16,0 0-4-16,0 0-2 16,-12 22-2-16,14-8 0 15,-1 6-3-15,0 5 3 16,1 12-4-16,1 7-2 15,-2 3 1-15,2 10-2 0,-1 6 0 16,-2 9-2-16,-2 3 4 16,1 2-3-16,-1-11 2 31,-1-1 4-31,0-7-4 16,2-11 3-16,0-12-2 0,-1-13 0 15,2-22-2-15,2 13-2 16,-2-13-5-16,0-23-7 15,0 5-9-15,-8-15-17 16,8 9-32-16,-13-21-40 16,10 12 0-16,-11-15 1 15,10 13 4-15</inkml:trace>
  <inkml:trace contextRef="#ctx0" brushRef="#br0" timeOffset="297463.8033">20999 3281 164 0,'-1'-20'97'16,"1"20"1"-16,6-19 5 15,-6 19-67-15,0 0-2 16,10 16-2-16,-10-16-9 16,-10 33-4-16,0-11-4 15,1 4-3-15,-4 1-5 16,1 3-1-16,-2-2-2 16,2-1-4-16,-1-2-5 15,0-6-9-15,5 4-19 16,-8-20-46-16,12 12-30 15,4-15-2-15,0 0-2 0,-19-23 0 16</inkml:trace>
  <inkml:trace contextRef="#ctx0" brushRef="#br0" timeOffset="297610.3441">21034 3330 266 0,'22'-10'114'0,"8"16"-2"16,-14-11-2-16,4 11-92 0,-3 0-11 15,-1-2-19-15,3 9-24 16,-19-13-69-16,22 12-6 16,-22-12-1-16,15-2-3 15</inkml:trace>
  <inkml:trace contextRef="#ctx0" brushRef="#br0" timeOffset="297816.4443">21242 3085 283 0,'16'-6'125'16,"-2"-20"-4"-16,13 19-3 0,-5-6-96 15,11 1-12-15,-1-2-2 16,-2 2-18-16,1 7-16 16,-16-8-21-16,9 18-60 15,-24-5-8-15,17-4-2 16,-17 4 2-16</inkml:trace>
  <inkml:trace contextRef="#ctx0" brushRef="#br0" timeOffset="298351.5432">21428 2889 244 0,'-10'-25'106'15,"10"25"6"-15,-5-17-22 0,5 17-50 16,0 0-5-16,10 17-10 15,-10-1-13-15,3 6-2 16,-3 4-7 0,-4 7-2-16,-3 11-10 0,-5 3-5 31,1 0-1-31,-8-2-2 16,0-2 3-16,-2-2-1 15,2-4 6-15,-1-7 2 16,4-9 9-16,1-5 5 0,15-16 2 15,-17 14 0-15,17-14 0 16,0 0-4 0,13-13 0-16,3 4-4 15,3-4 1-15,4 2-1 0,1-4-1 16,1 1 0-16,-1 4-1 16,-2-2 2-16,-3 5-1 15,-5 1 1-15,-1 3 0 16,-13 3 1-16,16-1 0 15,-16 1 2-15,0 0-1 16,6 16 1-16,-6-16-1 16,-5 23 0-16,0-7 0 0,-3 7-1 15,-3 3-2-15,-4 9 1 16,0 3-2-16,-4 6 1 16,-4 0-1-16,-2 4 0 15,1-2-3-15,-4-5-1 16,2-2-6-16,-1-13-4 15,4 0-15-15,-3-18-10 16,11 5-40-16,-6-23-30 16,21 10 1-16,-25-37 1 15</inkml:trace>
  <inkml:trace contextRef="#ctx0" brushRef="#br0" timeOffset="298648.5102">21167 3424 222 0,'7'-15'108'16,"10"23"4"-16,-17-8-2 15,30 16-74-15,-12-3-12 16,6 11 0-16,-1-5-9 16,6 7-1-16,-1-3 0 15,2 1-2-15,-3-3 1 16,1-1 0-16,-5-3-1 16,1-1-1-16,-3-3-2 15,-4 0-1-15,-1-4-2 16,-2 2-1-16,2-2-3 15,-1 1 0-15,0-1-1 16,1-4 0-16,2 4-2 0,-3-5-1 16,3 5-9-16,-5-8-14 15,7 12-61-15,-20-13-45 16,22 8-2-16,-22-8-7 16,18 4-1-16</inkml:trace>
  <inkml:trace contextRef="#ctx0" brushRef="#br0" timeOffset="299459.7984">22001 3242 222 0,'0'0'117'16,"-18"-6"1"-16,18 6-3 0,-14 0-75 15,14 0-18-15,0 0-4 16,0 0-9-16,0 0-4 16,19 2-2-16,-2-4-2 15,7-2-1-15,4 1 1 0,5-3-2 16,3 1 1-16,2-3-1 16,-1 4 0-16,-2 0-1 15,-5 4 1 1,-4 3 0-16,-6 4-1 15,-5 4 0-15,-8 7 0 16,-6 5 1-16,-4 6-1 16,-5 2 2-16,-7 5-1 15,1 2 3-15,-5-3 2 0,0-2 1 16,-1-7-1-16,4-6 1 16,1-7 0-16,2-7-1 15,13-6-5-15,-22-13-6 16,22 13-13-16,-17-36-26 15,17 21-69-15,-11-17-3 16,11 11-2-16,-11-18 0 16</inkml:trace>
  <inkml:trace contextRef="#ctx0" brushRef="#br0" timeOffset="299664.2945">22145 3049 254 0,'0'0'117'16,"0"0"1"-16,-3 33-5 15,0 6-97-15,-11 4 1 16,-1 12-8-16,-8 7-5 16,-1 3-9-16,1 3-7 15,-5-13-16-15,9-1-13 16,-8-22-34-16,15 4-36 16,-5-24-1-16,13 1 0 15,4-13 2-15</inkml:trace>
  <inkml:trace contextRef="#ctx0" brushRef="#br0" timeOffset="299962.9395">21827 2971 248 0,'0'0'114'0,"0"0"3"15,21 1-5-15,-21-1-89 16,18 9-4 0,-18-9-5-16,25 11-8 0,-25-11-9 15,25 16-6-15,-10-4-20 16,-15-12-33-16,22 19-50 15,-22-19-4-15,9 24 1 16,-9-24-3-16</inkml:trace>
  <inkml:trace contextRef="#ctx0" brushRef="#br0" timeOffset="300983.9254">21774 3231 106 0,'-1'-13'93'16,"1"13"2"-16,0 0 3 15,0 0-49-15,0 0-3 16,13-8-8-16,-13 8-6 16,0 0-3-16,0 0-5 15,0 0-5-15,14-7-3 0,-14 7-3 16,19-1-3-16,-19 1-2 0,23 1-2 15,-23-1-3-15,20 3-1 16,-20-3-1 0,16 12 0-16,-16 1-1 15,-4 1 0-15,-6 3 0 0,-5 2-1 16,-1 3 1-16,-4-1-1 16,1 0 1-16,2-3-1 15,3-3 1-15,14-15-1 16,-13 18 1-16,13-18 0 15,0 0 0-15,20 11 0 16,-6-7-2-16,-14-4 2 16,20 16 0-16,-12-3-1 15,-7 6-2-15,-5 2-1 16,-6 1 0 0,-5-1-2-1,-6 0 1-15,2-3 0 0,-1-7 0 16,2-4 0-16,4-6 2 15,14-1 2-15,-15-8 1 16,15 8 2-16,3-13 0 16,-3 13 1-16,13-8-1 15,-13 8 2-15,21 3 0 16,-21-3 0-16,24 16 1 16,-10-6 1-16,7 0-1 15,0 0 2-15,4 2-1 16,1-3 1-16,1 2 1 0,-1-5 0 15,2 4-1-15,-5-3 0 16,-2 0-1-16,-2 1-2 0,-2-1 2 16,-4 0-3-16,0-1 0 15,-13-6-1-15,23 11 0 16,-23-11 0-16,24 8 0 16,-24-8-1-16,20 7 0 15,-20-7 1-15,21 7-1 16,-21-7 1-16,22 7-1 15,-22-7-1-15,23 7 0 16,-10-2 0-16,2-2 0 16,0 0 0-16,3-3 1 0,0 0-2 15,3-2 2-15,0 1 0 16,0-2 0-16,0 0 0 16,-1 0-1-16,1-1 1 15,-3-1-2-15,1 2-3 16,-3-4-6-16,3 1-7 15,-5-7-13-15,9 16-56 16,-14-21-44-16,8 19-2 16,-11-15-4-16,7 14 1 15</inkml:trace>
  <inkml:trace contextRef="#ctx0" brushRef="#br1" timeOffset="313423.8513">7853 7751 64 0,'0'0'97'16,"9"-13"3"-16,-9 13-2 0,10-13-67 16,-10 13-1-16,16-9-3 15,-16 9-3-15,20-10-5 16,-20 10-4-16,25-8-2 16,-12 2-2-16,3 2-2 0,0-2-1 31,1 1-2-31,0 0-1 15,3 2-1-15,-2-2 0 16,3 3-1-16,1-3-1 0,1 4 0 16,0-4 0-16,2 3 0 15,-1-4 0-15,4 0 0 16,-1-1 0-16,0 1 0 16,2-1 0-16,0 1 0 15,-1-1 1-15,2 1-1 0,0 2 0 16,0-1 0-1,1 1 0-15,-1 1-1 16,0 0 0-16,1 0 0 0,-1 2 0 16,-3-2-1-16,1 0 0 15,-2 0 0-15,-2-1 1 16,1 0-1-16,-2-2 1 16,1 2 0-16,-2-1 0 15,1-1 0 1,-3 4 1-16,2-3-1 0,0 2 0 15,-2 0 1-15,0 2-1 16,2-2 1-16,-1 0-2 16,2 0 1-16,1-1 0 15,-3 1 0-15,1-1 0 16,-1 1 0-16,1 0 0 16,-2 0-1-16,0 2 1 15,-1-1-1-15,0-1 1 16,3 1 0-16,-1-3-1 15,2 2 0-15,0-1 0 0,2 0 1 16,0-1-1-16,-1 1 0 16,-1 0 0-16,0 1 0 15,-3 0 0-15,1 0 1 16,-3 0 0-16,1 0-1 16,0 0 1-16,-2 0-1 15,2-1 1-15,0 0-1 16,-2-1 1-16,2 3-1 15,-2-1 0-15,-1-2-1 16,1 4 1-16,1 1 0 16,-4-2 0-16,2 2 0 15,0-1 1-15,0 0-1 16,1 1 1-16,0-3 0 0,-1 0 0 16,1 1-1-16,1 0 1 15,-2-1-1-15,0 1-1 16,-2 1 2-16,0-2-1 0,-14 3-1 15,25-3 1-15,-12 2 0 16,0-2 1-16,0 1-2 16,0-1 2-16,0 0-2 15,0 2 2-15,0-2-1 16,0 0 0-16,-13 3 0 16,23-3 0-16,-23 3 0 15,22-1-1-15,-22 1 2 16,21-3-1-16,-21 3-1 0,22-3 1 15,-22 3 0-15,17-1 1 16,-17 1-1-16,17-2 0 16,-17 2 0-16,0 0-2 15,13-1-6-15,-13 1-12 16,0 0-26-16,0 0-79 16,0 0-3-16,-18 20-4 15,-3-16-2-15</inkml:trace>
  <inkml:trace contextRef="#ctx0" brushRef="#br1" timeOffset="314565.227">8123 7452 34 0,'0'0'91'0,"12"-13"4"0,-12 13-1 16,0 0-62-16,0 0-1 15,0 0-1-15,14-5-5 16,-14 5-6-16,0 0-2 16,0 0-4-16,0 0-1 15,-14 1-2-15,14-1-2 0,-18 10-2 16,18-10-1-16,-23 16-1 15,10-4-1-15,-1-2-1 16,2 3-1-16,-2-2-1 16,0 4 1-16,-1-1-1 15,-1 2 0-15,2 0 0 16,-3 0 1-16,-1 1-2 0,-1 0 2 16,2 1-1-16,0-1 1 15,1-3-1-15,2-1 1 16,2 0-1-16,12-13 0 15,-13 18 1-15,13-18 0 16,-1 13 0-16,1-13 0 16,0 0 0-16,14 18 0 15,-14-18 0-15,19 12 1 16,-19-12-1-16,26 11 1 0,-10-6-1 16,2-2 2-16,3 0-1 15,-1-1 0 1,3 0 0-16,0 1 0 15,-1 0 1-15,2 1 0 0,-1-1 0 16,-1 1 0-16,-3-1 0 16,-2 1 0-16,-3-2 0 15,-1-1 0-15,-13-1-1 16,18 0 1-16,-18 0-2 16,0 0-4-16,14-1-17 15,-14 1-97-15,0 0-2 16,0 0-8-16,0 0-2 0</inkml:trace>
  <inkml:trace contextRef="#ctx0" brushRef="#br1" timeOffset="326171.8191">8819 5085 1 0,'4'-18'65'0,"-4"18"20"31,3-13 4-31,-3 13-37 0,0 0-8 16,0 0-5 0,6-20-7-16,-6 20-4 15,0 0-6-15,0 0-3 16,8-17-3-16,-8 17-2 0,0 0-2 0,0 0-2 15,0 0-1-15,0 0-1 16,0 0 0-16,0 0-1 16,0 0-1-16,0 0-1 15,0 0-1-15,0 0 0 16,0 0-1-16,0 0 0 16,-11 19-2-16,11-19 1 15,-6 18 0-15,6-18-1 0,-9 28 0 31,5-11-1-31,-2 5 1 16,1 2 0-16,-4 2-1 16,0 3 1-16,-1 0 0 15,0 6 1-15,0-4-1 0,0 1 1 16,-2 1-1-16,2-1 1 16,-1 0-1-16,1 1 0 15,-1 0-1-15,1-1-1 16,0 0 1-16,-1-1-1 15,-1 0 0-15,2 0 0 16,-3 0 1-16,0 0-2 16,0 1 2-16,-1 1 0 15,-4 0-1-15,1 5 3 0,-3-2-1 16,1 2 0-16,0-2 0 16,1-2 0-1,0-2-1-15,2 3 2 0,2-6-2 16,1-2 0-16,0 2 0 15,3-2-1-15,0 4 1 16,-2-1-4-16,1-1 4 16,-1 1-5-16,2-1 5 15,-2-2-4-15,2 2 4 16,0-3-4-16,0-3 3 16,0-1 2-16,0-2-1 15,1 2 1-15,1-1 0 0,-2 2 0 16,1-1 0-1,0 1 0-15,-1 0-1 16,0 0 1-16,0-1 0 16,1 1 0-16,-1-1-1 0,2 1 0 15,-1 0 0-15,0 0 0 16,-2 0 0-16,1 0 0 16,-1 2-1-16,1-2 1 15,0 0 0-15,2 0 0 16,-2-2 1-16,1 0-1 15,2-1-1-15,1-3 1 16,0 1-1-16,2-3 2 0,-1 0-1 16,1-2-1-16,0 1 1 15,1-1 0-15,-1 0 0 16,-1 5-2-16,-1-1 7 16,1-1-6-16,-1 1 6 15,0-1-5-15,0 0 5 16,1-2-5-16,0-1 5 0,5-13-3 15,-10 17-2-15,10-17 0 16,0 0 1-16,-8 16-1 16,8-16 0-16,0 0 0 15,0 0-3-15,0 0-6 16,0 0-11-16,0 0-24 16,0 0-78-16,-8-29 3 15,8 29-9-15,5-31 6 16</inkml:trace>
  <inkml:trace contextRef="#ctx0" brushRef="#br1" timeOffset="326993.5869">7944 6998 1 0,'-4'-15'62'0,"4"15"31"15,0 0 3-15,0 0-51 0,0 0-16 16,0 0-1-16,0 0-4 16,0 0-4-16,0 0-4 15,0 0-4-15,-4 18 0 16,4-18-1-16,-3 20-1 16,1-7-4-16,2 3 2 15,-1 0-4-15,1 4 1 16,0 1 3-16,0 1-7 0,1 1 6 15,1 0-5 1,-2 0 5-16,3-1-6 0,-2-2 7 16,2-1-5-16,0-5 0 15,1 1 1-15,-4-15 0 16,7 20 0-16,-7-20 0 16,9 13 0-16,-9-13-1 15,0 0 0-15,19 1 0 16,-19-1 0-16,19-10 0 15,-6 0-1-15,0-1 1 0,5-4-1 16,1-1 0-16,1 1-1 16,1-7-5-1,0 0 6-15,1 1-7 0,-1-1 6 16,0 2-6-16,-3-2 6 16,-2 3-6-16,0 2 5 15,-1 6 1-15,-15 11-1 0,21-18 0 16,-21 18 0-16,13-10-4 15,-13 10-5-15,0 0-16 16,0 0-32-16,15-10-60 16,-15 10-5-1,0 0 1-15,4-14 24 16</inkml:trace>
  <inkml:trace contextRef="#ctx0" brushRef="#br1" timeOffset="335775.0204">10536 10221 39 0,'0'0'95'15,"0"0"6"-15,0 0-3 16,0 0-65-16,0 0-3 16,-13 16-1-16,-2-6-7 15,7 6-1-15,-10 3-7 16,5 4-3-16,-7-1 1 16,4 2-2-16,0-1-1 15,2 2-2-15,1-5 0 0,3 0-2 16,0-6-2-16,5 1 5 15,5-15-5 1,-2 22 1-16,2-22 0 16,10 17 1-16,-10-17 0 0,20 13 2 15,-7-9-1-15,4 1 0 16,2-4 1-16,5 0 0 16,2-1 1-16,3-1-1 15,-1-2 1-15,2-1-2 0,0-1 0 16,-1 1 0-16,-3-2-2 15,-3 2-1-15,-3 1-1 16,-4 0-1-16,-3 0 0 16,-13 3-6-16,19 0-10 15,-19 0-31-15,0 0-81 16,0 0 1-16,0 0-6 16,0 0 1-16</inkml:trace>
  <inkml:trace contextRef="#ctx0" brushRef="#br1" timeOffset="344809.6406">10481 10549 15 0,'0'0'75'16,"0"0"1"-16,0 0-38 15,0 0-5-15,0 0-5 16,0 0-5-16,0 0 0 16,0 0-4-16,0 0-3 15,0 0-2-15,0 0 0 0,0 0-3 16,0 0 1-16,0 0-2 16,-13-5-1-1,13 5-1-15,0 0 2 16,0 0-1-16,0 0 0 0,-9 13 1 15,9-13-1-15,0 0 0 16,0 0-2-16,0 0 2 16,0 0-2-16,0 0 0 15,0 0-2-15,0 0 0 16,0 0-2-16,0 0 0 16,0 0 0-16,0 0 0 15,0 0 0-15,0 0 0 16,0 0 1-16,0 0 0 0,0 0 0 15,0 0 1 1,0 0-1-16,0 0 1 16,0 0-1-16,0 0 0 15,15-10 0-15,-15 10 0 0,14-10-1 16,-14 10 1-16,22-14 0 16,-9 5-1-16,3-1 1 15,1 0-2-15,0 0 1 16,3-2-2-16,2 1 2 15,0-1-5-15,-2-4 2 16,2 0-1-16,2 1 1 16,-1-1-1-16,2 0 1 0,1 0 0 15,0-1 0-15,0-1 2 16,1 5-2-16,0 2 1 16,-1-4 0-16,-1 4-1 15,1-2 1-15,-3 0-1 16,3 1 1-16,-3 1-1 15,0-2 1-15,-1 0 0 16,-1 1 1-16,1 1-2 16,-2-2 2-1,0 0-1-15,-1 0 0 16,0 0 0-16,-2 0 0 16,2-2-1-16,-2-1 0 15,1 2 0-15,-1 0 1 16,3-4 0-16,-1 2-1 15,0-1 1-15,-2 1 0 16,-1 0 0-16,0 2 1 16,0 1-1-16,-2-1 1 0,-14 14-2 15,23-22 1-15,-23 22 0 16,22-20-1-16,-22 20 1 16,21-21-1-1,-21 21 0-15,19-15 0 0,-19 15 1 16,19-12-1-16,-19 12 0 15,14-7 0-15,-14 7 0 16,15-6 1-16,-15 6-1 16,19-9 0-16,-19 9 0 15,18-10 0-15,-18 10 0 16,23-11 1-16,-23 11-1 16,19-10 0-16,-19 10 0 15,0 0 0-15,17-6 1 0,-17 6-1 16,0 0 0-16,0 0 0 15,13-3 0-15,-13 3 0 16,0 0 1-16,0 0-1 16,13-12 0-16,-13 12 0 15,0 0 1-15,0 0-1 16,13-13 0-16,-13 13-7 16,0 0-20-16,15 12-98 0,-15-12-2 15,0 17-4-15,0-17-3 16</inkml:trace>
  <inkml:trace contextRef="#ctx0" brushRef="#br1" timeOffset="360311.3358">7004 10693 111 0,'0'0'101'16,"0"0"5"-16,0 0-1 16,-15-17-71-16,15 17 1 15,0 0-1-15,0 0-7 0,0 0-5 16,0 0-5-16,0 0-2 16,0 0-4-16,0 0-1 15,0 0-2-15,-3-13-1 16,3 13 0-16,0 0-3 15,15-5 1-15,-15 5-1 16,17-3 0-16,-17 3 0 16,25-5 0-16,-11 0 0 15,3 4-1-15,1-1 0 0,0 1 0 16,1 0-1 0,0 1 1-16,-2 0-1 15,1 1-2-15,-1 0 1 16,-1-1 0-16,1 2 0 0,2-2 0 15,0 1 0-15,-2-1 0 16,0 0 0-16,2 2 0 16,0-2 0-16,-2 0 0 0,2 0-1 15,-2 0 1-15,0 0-1 16,2 0 0-16,-2 0-1 16,1-2 2-16,1 2-1 15,-1 2 0-15,1-2-1 16,-2 0 1-16,2 0 0 15,-2 1 0-15,2-2 1 16,-2 1-2-16,2-2 1 16,1 1 0-16,1-1 0 15,-3 2 0-15,0-1 0 16,2 0 0-16,-3 1 0 16,1 0 0-16,-4 0 0 15,0 1 0-15,-1-1 0 0,2 1 1 16,-15-1-1-16,23 0 1 15,-10 0-1-15,-13 0 0 16,24-1 0 0,-24 1 1-16,25-4-1 0,-25 4 0 15,23-3 1-15,-23 3-1 16,22-3 1-16,-22 3-1 16,21-3 1-16,-21 3-1 15,19-1 1-15,-19 1-2 16,16-2 1-16,-16 2 0 15,17-1 0-15,-17 1 1 16,15-2-1-16,-15 2 1 0,14-3 1 16,-14 3-1-16,0 0 0 15,17 0 0-15,-17 0-7 16,0 0-16 0,0 0-65-16,0 0-45 0,-7 19-4 15,-13-20-1-15,4 6-5 16</inkml:trace>
  <inkml:trace contextRef="#ctx0" brushRef="#br1" timeOffset="361209.2918">7172 10494 71 0,'13'-16'99'15,"-13"16"1"-15,0 0 5 16,13-10-68-16,-13 10 0 0,0 0 0 16,0 0-8-16,0 0-4 15,0 0-5-15,0 0-4 16,0 0-3-16,0 0-2 16,-14-6-1-16,14 6-2 15,-16 9 0-15,16-9 0 16,-24 16-1-16,9-6 0 15,-2 0-1-15,-2 3 0 16,0-2-2-16,1 1 1 16,-1-2-1-16,1 0 0 15,1-3-1-15,3 2-1 0,-1-2 0 16,15-7 0-16,-23 10 1 16,23-10-1-16,-19 9-1 15,19-9 0-15,0 0 0 16,-15 9 1-16,15-9-1 15,0 0-1-15,0 0 1 16,0 0 0-16,0 0-1 16,11 14 2-16,-11-14-2 15,17 13 1-15,-17-13 0 16,26 19 0-16,-11-8 0 16,2 2 0-16,2 2 1 15,-2-2 0-15,2-2-1 16,1 2 1-16,-1 0-1 0,0-3 2 15,-1 2-2-15,0-3 1 16,-2-2-2-16,0 1 1 16,-2-2 0-16,0 0 0 15,-14-6 0-15,23 4-1 32,-23-4 1-32,18-3-1 15,-18 3-6-15,0 0-12 16,14 2-54-16,-14-2-58 0,0 0-3 15,-23 0-5-15,23 0-5 16</inkml:trace>
  <inkml:trace contextRef="#ctx0" brushRef="#br1" timeOffset="369313.7476">18167 4987 118 0,'-13'0'98'0,"13"0"5"16,-13-3-32-16,13 3-27 15,-13-3-2-15,13 3-5 16,0 0-6-16,0 0-7 16,0 0-4-16,0-15-6 15,13 14-2-15,1-3-3 16,7 1 0-16,2 0-2 0,4 1 1 16,3-2-2-16,4 1 1 15,-1 2-2-15,3-2 1 16,1 1-1-16,1 1 0 15,-1-1-2-15,2 4 0 16,0-2 0-16,-1 1-2 16,-2-1 2-16,1 2-3 15,1-2 1-15,1-2-1 16,0 1 2-16,1-1 0 16,4 0-1-16,0-3 1 15,0 2 0-15,-3-1-1 16,1 0 2-16,-4 1-1 15,-5 0 0-15,-3 0-1 0,-5 0 1 16,-5 2-2-16,-1-2 1 16,-5 3 0-16,-14 0-1 15,19-2 1-15,-19 2-3 16,0 0-6-16,0 0-12 16,0 0-25-16,0 0-83 15,0 0-1-15,0 0-6 16,-15 2-2-16</inkml:trace>
  <inkml:trace contextRef="#ctx0" brushRef="#br1" timeOffset="369976.8546">19126 4767 168 0,'-24'-20'100'15,"24"20"6"-15,-17-9-32 16,17 9-38-16,-16-5-9 16,16 5 0-16,0 0-12 0,-15 1 0 15,15-1-4-15,0 0 1 16,0 0 1-16,-1 20-11 16,1-20 8-1,16 16-11-15,-3-7 10 0,3-1-12 16,2 1 9-16,3 1-13 15,0-4 7-15,1 1 0 16,-3 2-1-16,-4 1 2 16,-2 3 0-16,-5 0 1 15,-8 1 1-15,-8 4 1 16,-6-1 1-16,-3 3 0 16,-8-1 0-16,-1-2 0 15,-1-2-2-15,4-4 0 16,1-4-2-16,5-2-4 0,17-5-9 15,-19-3-30-15,19 3-79 16,0 0-4-16,0 0-6 16,0 0-5-16</inkml:trace>
  <inkml:trace contextRef="#ctx0" brushRef="#br1" timeOffset="371829.0945">20066 4660 42 0,'-18'-4'81'16,"18"4"7"-16,0 0-21 15,-13-3-18-15,13 3-1 16,0 0-7-16,-21-1-6 0,21 1-4 16,0 0-6-16,0 0-3 15,-17 8-5-15,17-8-2 16,0 0-2-16,15 3-2 15,0-7 0-15,5 1-3 16,5-1 0-16,9-2-3 16,1-1 2-16,2 1-4 15,-1 0 0-15,-1 0-2 0,-5 4-2 16,-2-3-1-16,-7 4-3 16,-8-2-4-16,-13 3-5 15,13-2-6-15,-13 2-9 16,0 0-6-16,0 0-6 15,-18-2-2-15,18 2 0 16,-22-6 2-16,22 6 6 16,-26-13 7-16,26 13 10 15,-26-25 10-15,16 9 10 16,-2-2 9-16,4-4 7 16,0 2 5-16,1-5 2 15,6 5 3-15,-5-4 1 0,6 11 0 16,-7-5-2-16,7 18-3 15,-9-21-2-15,9 21-5 16,0 0 0-16,0 0-3 16,-13-13-3-16,13 13-2 15,0 0-1-15,0 13-1 16,0-13-1-16,3 24 0 16,-1-7-2-16,-1 4 2 15,0 5-2-15,5 3 0 0,-4 5-2 16,2 4 1-1,-3 6 3-15,5 8-6 16,-2 3 7-16,1 6-8 16,-5 2 9-16,0 2-9 0,-2-1 9 15,-2 1-8-15,3-6 0 16,-2-7 2-16,-2-6-2 16,4-9 1-16,1-9-3 15,-1-9 1-15,1-19-2 16,0 0-2-16,0 0-3 15,-8-18-5-15,7-2-7 16,-9-16-12-16,10 4-14 0,-16-17-28 16,16 7-40-16,-13-13 2 15,11 8 3-15,-6-8 8 16,8 9 97-16,-5 0 4 16,3 7 0-16,3 10 9 15,-4 0 79-15,9 12 12 16,-8-2-4-16,2 19 8 15,2-14-62-15,-2 14-6 16,0 0-7-16,4 17-3 16,-11-3-4-16,1 6-12 15,-5 1 6-15,-1 5-12 16,-4-2 6-16,-1 2-11 16,-2-3 5-16,-2-3-20 0,5-1-13 15,-7-14-32-15,10 5-51 16,-5-15 0-16,18 5-4 15,-13-23 2-15</inkml:trace>
  <inkml:trace contextRef="#ctx0" brushRef="#br1" timeOffset="372008.2565">20135 4707 190 0,'23'0'112'0,"10"10"4"16,-11-9-7-16,7 11-85 15,-9-4-4-15,3 2-12 16,-6 1-3-16,-17-11-21 0,19 17-11 16,-19-17-56-16,0 0-24 15,0 0-11 1,0 0 1-16</inkml:trace>
  <inkml:trace contextRef="#ctx0" brushRef="#br1" timeOffset="372305.1846">20375 4482 78 0,'1'-25'98'0,"-1"25"4"15,4-20-1-15,-4 20-36 16,16-12-38-1,-1 11 2-15,-2-8-3 0,8 8-3 16,-1-5-4-16,9 2-5 16,2-4-2-16,5 3-4 15,-2-3-2-15,2 1-2 16,-4 0-3-16,-2 0-5 16,-2 5-12-16,-12-6-19 15,1 15-43-15,-17-7-33 16,0 0-2-16,0 0-1 15</inkml:trace>
  <inkml:trace contextRef="#ctx0" brushRef="#br1" timeOffset="372527.5551">20556 4297 174 0,'0'0'105'0,"-21"17"1"15,18 5-1-15,-4-6-85 16,7 8 1-16,-5-2-3 15,5 1-6-15,0-1-4 16,2-2-7-16,1-1-12 16,-3-19-15-16,4 24-39 15,-4-24-43-15,0 0 0 0,0 0-4 16,0 0 2-16</inkml:trace>
  <inkml:trace contextRef="#ctx0" brushRef="#br1" timeOffset="372710.0886">20663 4254 181 0,'13'2'114'0,"-13"-2"-1"15,0 22-2-15,-9-6-74 16,8 10-24-16,-8 1-1 0,2 7-4 16,-3 0-11-1,-4-4-10 1,5 7-20-16,-10-14-22 15,12 7-54-15,-12-14-3 16,11 5 1-16,-11-13-2 16</inkml:trace>
  <inkml:trace contextRef="#ctx0" brushRef="#br1" timeOffset="372973.5172">20300 4597 93 0,'0'0'96'15,"-19"3"1"-15,19-3 4 16,0 0-61-16,0 0-15 16,17 3 4-16,8-2-5 0,2-5-2 15,13 1-3-15,4-7-3 16,8 4-3 0,2-5-3-16,3 2-3 15,-5 0-2 1,-6 2-3-16,-7 3-7 15,-9-1-9-15,-7 11-25 16,-23-6-71-16,0 0-1 16,-17 15-5-16,0 0 2 0</inkml:trace>
  <inkml:trace contextRef="#ctx0" brushRef="#br1" timeOffset="373207.9608">20396 4673 151 0,'9'13'111'16,"-9"-13"2"-16,14 28 0 15,-8-11-84-15,6 9-7 16,-7-1 5-16,3 5-14 16,-6-4 3-16,1 3-14 15,-1-2-6-15,-2-8-13 0,3 3-15 16,-3-22-17-16,3 18-36 15,-3-18-27 1,0 0-2-16,-6-29 4 16</inkml:trace>
  <inkml:trace contextRef="#ctx0" brushRef="#br1" timeOffset="373489.2232">20424 4766 128 0,'0'0'99'0,"-9"-15"0"15,9 15-2-15,0 0-70 16,23-5-9-16,-3-1-12 15,9 1-2-15,9-3-8 16,1 2 4-16,2-3-4 0,-2 5 7 16,-3 0-2-16,-4 5 9 15,-10 2 2 1,-5 7 3-16,-17-10 5 16,12 29-8-16,-17-12 7 0,1 5-10 15,-6-2 5-15,-2 5-12 16,-1-4 6-16,0-2-14 15,-1 1-5-15,-3-7-16 16,8 7-29-16,-10-14-56 16,19-6-2-16,-24 9 0 15,24-9-3-15</inkml:trace>
  <inkml:trace contextRef="#ctx0" brushRef="#br1" timeOffset="373664.6506">20522 4854 191 0,'0'0'113'16,"-8"-20"3"-16,24 20-6 0,-1-9-90 16,8 3-3-16,1-1-7 15,2 0-14-15,-1 5-12 16,-6-8-22-16,5 13-73 16,-24-3 1-16,20 0-5 15,-20 0 3-15</inkml:trace>
  <inkml:trace contextRef="#ctx0" brushRef="#br1" timeOffset="373857.3233">20639 4629 157 0,'-6'-15'110'0,"6"15"3"16,0 0-4-16,-6 31-73 15,0-16-14-15,3 11-3 0,-1 2-8 16,1 1-12-16,0 2 0 15,-1-5-18-15,4 8-12 16,-7-16-45-16,10 10-36 16,-3-28-6-16,-6 27 3 15</inkml:trace>
  <inkml:trace contextRef="#ctx0" brushRef="#br1" timeOffset="374045.9937">20471 4972 216 0,'0'0'116'0,"13"3"-3"16,-1-16-28-16,12 7-67 15,4-2-5-15,3-1-18 16,5 5-24-16,-12-8-48 16,7 11-35-16,-13-7-1 15,-1 13-3-15</inkml:trace>
  <inkml:trace contextRef="#ctx0" brushRef="#br1" timeOffset="374249.3006">20553 4978 115 0,'-21'6'112'16,"21"-6"-2"-16,-20 8 0 15,20-8-68-15,-18 20-21 16,11-4-1-16,-7 0-11 15,1 2-10-15,1 3-18 16,-7-9-41-16,11 8-50 16,-7-13-3-16,10 8-2 0,5-15-1 15</inkml:trace>
  <inkml:trace contextRef="#ctx0" brushRef="#br1" timeOffset="374440.5564">20640 5062 210 0,'23'-5'130'0,"12"12"-1"16,-14-8-2-16,13 5-102 0,-11-1-8 15,3 3-1-15,-9-2-9 16,-4 4-7-16,-13-8-14 16,0 0-32-16,19 18-79 15,-19-18-3-15,0 0-6 16,-16 7-3-16</inkml:trace>
  <inkml:trace contextRef="#ctx0" brushRef="#br1" timeOffset="375311.2447">21206 4626 179 0,'-26'-3'113'16,"26"3"3"-16,-19-2-4 15,19 2-80-15,0 0-8 16,0 0-8-16,23-2-8 16,-3-3-3-16,6-1-2 15,3-1-2-15,6 0 0 16,1-2-1-16,0 1 1 15,-2-1 0-15,-3 2-1 0,-5 1 0 16,-6 2 1-16,-4 4 0 16,-16 0 1-16,16 3 0 15,-16-3 1-15,-5 18 0 16,-3-5 2-16,-2 5 0 16,-5 2-1-16,-1 4 4 15,-3 7 2-15,-1 0-8 16,-4 6 7-16,-4 2-9 15,-3 4 7-15,-3-1-8 0,-2-1 7 16,0 0-12-16,3-8 4 16,-2-3-6-1,7-4-4-15,0-10-5 0,8-1-11 16,-3-15-14-16,23 0-22 16,-32-5-56-16,32 5-3 15,-21-26 7-15,16 6 0 16</inkml:trace>
  <inkml:trace contextRef="#ctx0" brushRef="#br1" timeOffset="375643.738">21028 4699 140 0,'7'-17'108'16,"9"19"6"-16,-16-2-2 0,25 11-52 16,-15 2-32-16,12 7-6 15,-1 0 3 1,7 5-12-16,0-2 7 0,7 4-11 15,0-3 7-15,4-1-13 16,-2-3 5-16,1-1-3 16,-7-2 0-16,1-1 0 15,-6-3-2-15,0-2 1 16,-6 1-2-16,-1-3 1 16,-2-2 0-16,-1 1 0 15,-1-2 0-15,-1 1-2 16,-1 3 1-16,2-1 0 0,0-2-2 15,3 3 2-15,-1-1-4 16,2 0-3-16,1-2-8 16,-3-7-14-16,9 7-32 15,-26-7-71-15,31-3-2 16,-31 3-1-16,14-8-2 16</inkml:trace>
  <inkml:trace contextRef="#ctx0" brushRef="#br1" timeOffset="375943.1996">21315 4642 205 0,'-13'-3'114'16,"13"3"0"-16,0 0-6 16,0 0-96-16,0 0-6 15,22 11-17-15,-5 1-35 16,-17-12-63-16,33 13-1 15,-15-9-8-15,6 11 0 16</inkml:trace>
  <inkml:trace contextRef="#ctx0" brushRef="#br1" timeOffset="376610.4526">22054 4744 120 0,'-17'-17'113'0,"17"17"4"16,-16-9-6-16,16 9-41 0,0 0-44 16,0 0-4-16,0 0-12 15,24 2-6-15,-1-5-3 16,6 0-1-16,4-2 0 16,5 0 0-16,-2 0 1 15,0 1-2-15,-4 4 1 16,-6 1-1-16,-3 7 1 15,-9 3 2-15,-5 5 3 0,-8 6-8 16,-3 5 7-16,-6 6-5 16,-5 2 11-1,-2 4-7-15,-4-3 10 16,1 0-9-16,-2-7 5 0,3-3 2 16,1-9-2-16,2-4-1 15,14-13-5-15,-23 2-5 16,23-2-10-16,-16-21-14 15,16 21-29-15,-16-37-68 16,14 17-2-16,-9-15 0 16,12 5 0-16</inkml:trace>
  <inkml:trace contextRef="#ctx0" brushRef="#br1" timeOffset="376813.6246">22161 4549 182 0,'-2'-16'116'16,"2"16"3"-1,0 0-4-15,2 31-84 0,-11-2-6 16,0 12-5-16,-6 10-6 16,-3 4-11-16,-3 2 3 15,-5 0-14-15,3-1-1 16,-3-11-18-16,7-3-18 16,-6-22-28-16,14 0-45 15,-7-19-1-15,18-1 1 16,-18-15 5-16</inkml:trace>
  <inkml:trace contextRef="#ctx0" brushRef="#br1" timeOffset="377078.5361">21866 4490 201 0,'0'0'117'15,"0"0"-4"-15,0 0-1 16,15 6-93-16,-15-6-3 16,17 14-7-16,-17-14-8 15,25 13-6-15,-12-10-12 16,5 9-24-16,-18-12-50 0,26 13-21 15,-26-13-3-15,18 14 2 16</inkml:trace>
  <inkml:trace contextRef="#ctx0" brushRef="#br1" timeOffset="378094.8416">21829 4702 131 0,'0'0'100'0,"0"0"-2"0,0 0-29 16,0 0-38-1,16-1 1-15,-16 1-4 16,0 0-3-16,14-3-2 0,-14 3-5 16,18-2-2-16,-18 2-3 0,18-2-2 15,-18 2-2-15,19-2-2 16,-19 2-2-16,16 6-2 16,-16-6-2-16,4 16 4 15,-7-3-9-15,-5 4 7 16,-4 2-8-16,-7 3 8 15,-1-1-7 1,-3 1 7-16,1-3-8 16,4-6 4-16,3-3-1 15,15-10 2-15,-16 13 0 16,16-13-1-16,13 4 0 16,-13-4 1-16,25 7 0 0,-12 0 0 15,-13-7 0-15,19 23-2 16,-18-7 2-16,-4 2-1 15,-8-1-1-15,-4 3-1 16,-2-4 1-16,-3 0-1 16,-2-3 1-16,0-4 0 15,5-4 0-15,4-3 1 16,13-2 0-16,-19-2 2 16,19 2-1-16,0 0 1 0,0 0 0 15,0 0 1-15,19-8 2 16,-4 11 0-16,0 1 1 15,4 2 1-15,4 1 2 16,0 2-1-16,2 1 1 16,1-2-1-16,1 2 2 15,-1-1-2-15,2 3 1 16,-4-4-2-16,2 1-1 16,-3-3 0-16,2 2-1 15,-2-2 1-15,0-2-3 16,-3 2 1-16,3 0-1 15,-1-3 0-15,0 0 0 0,-1 1 0 16,1 0 1-16,-1 2-3 16,1-3 3-16,1 0-2 15,0-2 1-15,0 1-1 16,2-1 1-16,-1-2-2 0,2-1 1 16,2-3 0-16,-1-1-4 15,1-3-2-15,-2 1-8 16,1 3-14-16,-8-9-40 15,11 11-65-15,-14-12-3 16,7 14-2-16,-23 1-3 16</inkml:trace>
  <inkml:trace contextRef="#ctx0" brushRef="#br2" timeOffset="423157.8716">8076 2392 81 0,'0'0'85'0,"11"-20"6"0,-11 20 2 15,0 0-26-15,12-13-23 16,-12 13 1-16,0 0-9 16,0-14-2-16,0 14-6 15,0 0-5-15,3-15-1 16,-3 15-6-16,0 0 0 16,-3-13-6-16,3 13 2 15,0 0-4-15,-6-14 1 16,6 14-2-16,0 0-1 0,0 0-1 15,-17-10 0-15,17 10 0 16,-13-8-1-16,13 8 1 16,-13-4 1-16,13 4-2 0,-16-7 0 15,16 7-1-15,-18 0 0 32,18 0 1-32,-21-2-2 15,21 2 0-15,-25 2-1 16,11 1 1-16,-1 0 0 0,0 0 0 15,-1-1-1-15,-2 3 1 16,1-1 1-16,-3 3-1 16,0 2-1-16,-3 0 0 15,-2-1-1-15,-2 2 2 16,-1-1-3-16,1-2 2 16,-2 2-4-16,-1-2 4 15,2-3-2-15,1 2 3 16,-1 1-1-16,1-2 0 15,0 3 0-15,-1 1-2 16,-1-2 3-16,2 2-3 16,-2 1 2-16,-1 2-2 0,1-2 2 15,1 3-1-15,1 0 1 16,0-2 0-16,1 2-1 16,-2 0 1-16,1 2 0 15,-1-2 0-15,0 5-1 16,-4-3 2-16,0 6-2 15,-3-2 0-15,1 6 1 16,-2-2-3-16,1 1 2 16,1-1-1-16,0 1 1 15,4 3-2-15,-2-5 2 0,3 4-2 0,2-6 2 16,0 3 0-16,1 0 0 16,-2 1-1-16,1 0 1 15,-1-3 0-15,0 1 1 16,0 1-3-16,1 0 3 15,1 2-4-15,0 2 4 16,1-4-3-16,1 4 4 16,1 4-6-16,1-2-1 15,0-1 3-15,1 0-4 16,-1-1 5-16,-1-4-5 0,0 8 5 16,1-8-5-16,-1-2 5 15,2 4 1-15,-1-1-1 16,0 5 1-16,-1-3 0 15,3 5 0-15,0-3 1 16,-2 6-2-16,2-1 1 16,-2 1 0-16,2 0 0 15,1-3 0-15,1 3-1 16,0-6 1-16,1 1-1 16,0-1 2-16,2-1-5 15,-1-2 6-15,0 1-5 16,-1 1 5-16,1 2-4 15,0-2-4-15,1 1 3 0,0 1-2 16,1-2 6-16,-1 2-8 16,2 3 7-16,2-4-7 31,-2 3 9-31,1 2-1 16,-1-1 0-16,0 2 0 0,0 4-1 15,2-1 1-15,-2 1 1 16,-2 2-1-16,4-1-2 15,-2 2 3-15,0 0-3 0,0 0 4 16,0-4-2-16,1 2 0 16,-1-3 1-16,3 0-6 15,-1-1 5 1,0-2-6-16,1 0 6 0,0-1-7 16,0 3 7-16,-1-3-7 15,-1 1 7-15,1 0-1 16,-2 0 0-16,0 5 1 15,1-1-1-15,1 1 2 16,2-2-2-16,0 1 2 16,2 2-3-16,3 2 2 15,-2-2-1-15,2-2 1 16,-1-1-1-16,-2 2-1 16,3 1 2-16,-1 0-1 0,0-2 1 15,0-1-1 1,1 0 2-16,0 2-3 15,1-1 2-15,3-1 0 0,-3-1 0 16,0-2-1-16,1-1-1 16,1 0 2-16,0-2-1 15,-1 0 1-15,-1 1-1 0,2-3 0 16,-2 1 0 0,-1 3 1-16,-1 1-1 15,2-3 0-15,-1 4-2 16,1-1-4-16,0 0 3 0,2-3 1 15,-1 1 1-15,2-1-2 16,-1-1 2-16,2 1-1 16,-1-1 2-16,-1-2 4 15,1 1-3-15,0 1 0 16,-1-1-2-16,1 3 2 16,1-1-1-16,-1 0 1 15,1-1-1-15,-1 2 0 16,2-3 1-16,-1 0-1 0,-1-2 1 15,0 0 0-15,-1 0-1 16,-1-2 1 0,0 2-1-16,-3-1 1 0,2-1-1 15,0 1 0-15,1 1 0 16,-1-2 0-16,1 1 0 16,1 2 0-16,1 1 0 15,1-1-2-15,2-1 3 0,-1 1-2 16,0-1 2-1,1 0-2-15,-1 2 2 16,2-7-2-16,-1 1 1 16,-2-3-2-16,4-2-9 0,-5-17-12 15,13 26-26-15,-13-26-80 16,14 3-4-16,-14-3-4 16,17-6-5-16</inkml:trace>
  <inkml:trace contextRef="#ctx0" brushRef="#br2" timeOffset="424280.2951">5115 7142 45 0,'-15'-11'36'16,"15"11"4"-16,-11-15 1 15,11 15-1-15,-13-16 0 16,13 16-2-16,-12-14-3 15,12 14-2-15,-13-13-1 0,13 13-3 32,0 0 0-32,-13-9-3 15,13 9-5-15,0 0-2 16,0 0-4-16,0 0-3 16,0-14-2-16,0 14-1 15,0 0-1-15,15 8 0 16,-15-8-1-16,14 21 0 15,-4-5-1-15,3 4-2 0,0 0 0 0,3 3-2 16,0 0 3-16,3 3-4 16,1-1 3-16,2-2-4 15,-2-2 2-15,-1 0 0 16,-1-3 0-16,1 0 1 16,-3-3-2-16,-3-2 1 15,0-2 0-15,-13-11 0 16,17 13-1-16,-17-13 1 15,0 0-1-15,18 4 0 16,-18-4-1-16,11-17 0 0,-2 1 1 16,0-5-2-1,2-3 1-15,3-6 2 16,4-5-3-16,-2-4 1 0,1 2-1 16,-1-1 2-16,0 2-3 15,0 3 3-15,-3 1-2 16,-2 3-1-16,-4 6 2 15,3 4 0-15,-2 3 0 16,-1 2-1-16,-7 14 0 16,13-20-4-16,-13 20-5 15,0 0-10-15,14-6-30 0,-14 6-67 16,0 0-2-16,0 0-6 16,0 0-1-1</inkml:trace>
  <inkml:trace contextRef="#ctx0" brushRef="#br2" timeOffset="438302.2919">8933 2499 130 0,'-6'-13'84'0,"6"13"4"0,0 0-2 15,0 0-60-15,-10-14 3 16,10 14 1-16,0 0-6 16,0 0 1-16,0-13 0 15,0 13-3-15,0 0 0 0,0 0-2 16,0 0-4-16,0 0-2 15,0 0 0-15,0 0-4 16,0 0-2-16,3 14-1 0,-3-14-1 16,1 17-1-16,-1-17-1 15,2 23 1-15,-1-8-3 32,0 1 1-32,-1-3-1 15,5 5 1-15,-1-2-2 0,0 5 1 16,-1-6-1-1,3 7 2-15,-2-3-1 16,4 4 0-16,-3 0 0 0,0-1 0 16,1 5 0-16,-1-4-1 15,3 3 0-15,-1 0 1 16,1 0-3-16,1-1 4 16,0 3-4-16,1 6 4 0,0-6-5 15,0 3-1-15,2 1 1 16,-2-5-2-16,1 3 4 15,-1 2-5-15,0-2 4 16,2-5-5-16,-2 1 7 16,0 0-1-16,0-2 2 15,0 5-1 1,0-1-1-16,1 0 1 16,-1 3 0-16,-2-1 1 15,1 2-3-15,0 2 3 0,-1 1-3 16,1-3 3-16,0 2-1 15,1-3 1-15,0-1-3 16,1 0 3-16,1 2-3 16,-1 1 1-16,2 0-1 15,0 2-5-15,0-2 5 16,-1 2-5-16,-1-1 6 16,1 1-6-16,0 0 7 15,-1-2-5-15,1 0 5 16,-1 0 0-16,1 2-1 15,-1 2 1-15,1 1-1 16,-1 1 2-16,-1-2-3 0,1 2 3 16,-1-1-3-16,-2-1 3 15,1-1-2-15,-2-2 0 16,-1 2 0-16,1-3-1 16,0 2 2-16,1-1-8 15,-1-1 6-15,0 1-4 16,0-1 4-16,2 0-3 15,0-1 4-15,-1 1-5 16,1 0 4-16,-2 2 3 16,0-1-2-16,-1 4 1 15,1 1-1-15,-1-2 1 16,0 1-1-16,1 1 2 0,-1-2-2 16,0 1 0-16,-1-2 0 15,3-2 1-15,-3 1-2 16,4 3 1-16,0-4-1 15,-2 2 0-15,2 0 1 16,-1 0-1-16,-1-1 2 16,2 0-3-16,-2-2 2 15,-1 2 1-15,0-1 0 16,-2-2-2-16,2 0 1 16,0 2 2-16,-1 1-4 15,0 0 3-15,2-2-2 16,-1 0 0-16,0-1 1 15,1-2 0-15,-1 0-1 0,-1-2 1 16,1-2-1-16,0 0 2 16,0 0-1-16,-2 0 0 15,0-2 0-15,-2 5-5 16,1-2 3-16,-1 1-1 16,1-2 1-16,0-2-2 15,0 1 2-15,0-4-1 16,1 1 0-16,2-5 5 15,-2 1-3-15,1-1 1 16,1 3-1-16,-2-1 0 16,0 1 0-16,2 0 1 15,-2 3-1-15,1 1 0 0,-1-3 1 16,2 1 0-16,-2-2 0 16,0 0 0-16,1 0-1 15,-1-1 2-15,2 0-2 16,0 1 2-16,-1-1-2 15,1 1 2-15,0-1-2 16,0 1 2-16,1-3-2 16,-1 2 2-16,-1-4-1 15,1 0-1-15,-1-2 1 16,-1 0 0-16,-4-13 0 16,9 25-1-16,-5-12 1 15,-1 1 0-15,0 2-1 16,1-1 1-16,-1 1-1 0,0-2 2 15,0 2-2-15,-1-3 1 16,-2-13-1 0,5 23 2-16,-5-23-2 15,4 16 2-15,-4-16-2 0,0 0-2 16,2 13-7-16,-2-13-12 16,0 0-36-16,-8-16-68 15,8 16 1-15,-7-33-7 16,4 14-2-16</inkml:trace>
  <inkml:trace contextRef="#ctx0" brushRef="#br2" timeOffset="439364.1076">9814 6923 32 0,'0'0'96'0,"-16"-6"0"15,16 6 2-15,0 0-65 16,0 0-1-16,-5-13-5 16,5 13-4-16,0 0-3 15,14-4-1-15,-14 4-4 16,13 3-2-16,-13-3-1 0,19 11-2 16,-19-11-2-16,24 23-1 15,-11-8-2-15,3 1 0 16,2 4-1-16,0 0 5 15,2 0-3-15,-1 0-8 32,1 1 7-32,2-4-7 15,-2 0 7-15,-2 0-6 0,0-5 7 0,-5-2-12 16,0-1 8-16,-13-9 0 16,19 4 0-16,-19-4 0 15,17-19-4-15,-11-1 6 31,1-7-6-31,2-4 6 0,0-5-6 16,1-1 7-16,0-1-7 16,0 2 6-16,-1 3-3 15,2 4 0-15,-2 3 0 16,1 2-1-16,-1 2 0 16,-4 5 1-16,1 2-1 15,-6 15 1-15,7-18-1 16,-7 18-1-16,0 0-2 15,3-13-6-15,-3 13-15 0,0 0-29 16,0 0-63-16,-11-15-3 16,11 15-2-1,0 0-4-15</inkml:trace>
  <inkml:trace contextRef="#ctx0" brushRef="#br2" timeOffset="466519.2448">11554 4748 1 0,'0'0'47'0,"-14"-1"24"15,14 1 3-15,0 0-36 0,0 0-3 16,-13 1-4-16,13-1-5 15,0 0-4-15,0 0-5 16,0 0 2-16,0 0-4 16,0 0 3-16,0 0-5 0,-16 12 2 15,16-12-5-15,0 0 2 16,0 0-2-16,0 0-1 16,0 0-2-16,0 0 1 0,-11 13 0 15,11-13-1-15,0 0-1 16,0 0-1-16,0 0-1 31,0 0-1-31,0 0 0 16,0 0-1-16,0 0-1 0,0 0 1 15,0 0 0-15,0 0 0 16,0 0 1-16,-3 13 1 16,3-13-1-16,0 0 0 15,0 0 1-15,0 0-1 16,0 0 0-16,0 0 1 15,0 0 0-15,0 0 1 0,0 0 0 16,0 0 0-16,0 0 0 16,0 0 1-16,0 0 1 15,0 0-1-15,0 0 0 16,-8 13-1-16,8-13 1 16,0 0-1-16,0 0 1 0,0 0-2 15,0 0 0-15,0 0-2 16,0 0 0-16,0 0 1 31,0 0 0-31,16 10-1 0,-16-10 0 16,13 4-1-16,-13-4 0 15,15 5 1-15,-15-5 0 16,18 3-1-16,-18-3 0 16,22 4 0-16,-22-4-1 15,22 3 3-15,-22-3-2 16,23 3 2-16,-23-3-1 15,17 7-1-15,-17-7 0 16,20 7 1-16,-20-7 0 0,23 7-1 16,-23-7 2-16,25 8-2 15,-11-4 0-15,1-1 0 16,-2 1-1-16,1-1 1 16,-1 1 0-16,0 1-1 15,0-1-1-15,0 0 1 16,-13-4 1-16,25 9-1 15,-12-6 1-15,1 1-1 0,-1-1 1 16,2 0 0-16,-2 0 1 16,0 0-2-1,0 0 2-15,0-1-2 0,-1 1 2 16,-12-3-1-16,25 9-1 16,-12-5 0-16,0 1 0 15,0-2 1-15,0 1-2 16,-13-4 1-16,23 9-1 15,-23-9 2-15,22 11-1 16,-22-11 1-16,17 13 0 16,-17-13-2-16,17 17 3 15,-17-17-3-15,19 19 2 16,-19-19-2-16,20 16 2 0,-20-16-1 16,23 16 1-16,-10-9-2 15,-13-7 1-15,23 13 0 16,-10-9-1-16,-13-4 2 15,24 12-1-15,-24-12 0 16,21 10-1-16,-21-10 1 16,20 10 0-16,-20-10 0 15,21 17 0-15,-21-17-1 16,23 16 1-16,-23-16-1 16,23 19 1-16,-10-9-1 15,0 0 1-15,0-2 0 0,0 2-1 16,0-2 1-16,-13-8-1 15,23 18 1-15,-23-18 0 16,21 20-1-16,-21-20 0 16,23 17 0-16,-23-17 1 15,25 17 0-15,-11-8 0 16,-1 1-1-16,2-1 1 16,1-1 0-16,-2 1 0 15,1 0 0-15,-1-1 0 16,0 3-1-16,-1-3 1 0,2 1-1 15,-2 1 2-15,0-1-2 16,0-1 1-16,0 1 0 16,-13-9-1-16,24 16 0 15,-24-16 1-15,25 19-1 16,-12-12 0-16,-13-7 0 16,24 19 1-16,-24-19-1 15,23 17 1-15,-10-10 0 16,-13-7 1-16,24 14-2 15,-24-14 1-15,23 16-1 16,-23-16 5-16,23 18-4 16,-23-18 1-16,23 20-2 0,-23-20 1 15,23 22 0-15,-23-22 2 16,21 23 4-16,-21-23-9 16,24 18 10-16,-24-18-7 31,20 19 7-31,-20-19-7 0,21 17 7 15,-21-17-7-15,22 18-1 16,-22-18 1-16,22 19 0 16,-22-19 0-16,21 20-2 15,-21-20 2-15,21 23 0 16,-10-10-1-16,-11-13 1 16,20 23-1-16,-20-23 1 15,22 24-1-15,-11-11 1 0,-11-13-1 16,24 26 0-16,-11-13 0 15,-13-13 1-15,23 25 0 16,-13-12-1-16,1 1 1 16,-1-1-2-1,3 3 4-15,-3-3-3 0,2 3 1 16,-2 3-2-16,3-3 1 16,-1-1-1-16,-1 3 3 15,1-2-2-15,-2 0-2 16,0 1 2-16,1-1 1 15,1 0-1-15,-2-1 1 16,2 3-1-16,-2-2 0 16,1 0 1-16,-1-1 0 0,2 0 0 15,-2 1 0-15,0-3-1 16,2 3 0-16,-2-3 1 16,0 4 0-1,0-3-2-15,0 2 6 0,0 0-6 16,-1 0 5-16,-1 0 1 15,1-2-1-15,1 4 0 16,-3-6 0-16,4 3 1 16,-3-1-4-16,1 2 5 15,0 0-5-15,-1 1 0 16,1 1 0-16,-1-2 0 16,1 1 0-16,0 2-1 0,-1-1 1 15,0 3-2-15,0-1 2 16,1-1 0-16,1 1 1 15,-1-1-1 1,-1 1 1-16,3 0 0 0,-3-3 0 16,1 2 0-16,-1-3-1 15,3 0 1-15,-3 1-2 16,-1-1 2-16,2 0-2 16,0 3 0-16,-2-5 1 15,0 3 0-15,2-1 0 16,-3 1-1-16,1-1 2 15,-1 0-3-15,-1 0 3 16,3-1-1-16,-3 0 1 0,1 4-2 16,0-2 7-16,0 2-6 15,-1 0 5-15,0 1-4 16,1 0-1-16,-2 1 5 16,2 0-4-16,-2-1 2 15,0-1-7-15,1 0 9 16,-2 1-10-16,1-1 10 15,-1 0-5-15,0 1-1 16,1 0 2-16,-1 0-1 16,0 2 1-16,0 1-1 15,-2 2 1-15,2 0-2 16,-2 1 3-16,1 0-2 16,-2 2 0-16,1-4 1 0,1 1-1 15,-1-1-1-15,-1 0 1 16,2-3 0-16,-1 2-1 0,-2-3 1 15,2 2 0-15,-1 0-2 16,0-2 1-16,-1-1 1 16,2 1 0-16,-2 0-1 15,1 0 2-15,0 0-2 16,0-1 1-16,0 0 0 16,0 1-5-16,-2 3 6 15,1 0-2-15,-1-1 3 16,1 0-3-16,-1 1 2 0,-1 0-2 15,1-2 2-15,-1 1 4 16,-2-2-5-16,4 1-1 16,-3-3 1-16,1 1 0 15,-2 0-1-15,4 0 0 16,-3 1 0-16,2 0 1 16,-1-1-2-16,0 1 2 15,1-1-1-15,-1 1 1 16,1-1 0-16,-2 1 0 15,2 0-1-15,-2 2 2 16,1-2-2-16,0 0 0 16,-1 2 1-16,1-2-1 0,-1 0 1 15,1 0 1-15,0-1-2 16,-1 1 1-16,1 0-1 16,0 2 1-16,0 0 0 15,0 2 0-15,2-1-1 0,-2-1 1 16,0-2-1-1,0 2-4-15,0-2 9 16,0-3-3-16,0 2 2 16,1-3-2-16,-3 0 2 15,2 1-2-15,-1 0 2 0,0-1 3 16,-1 2-7-16,1-1 1 16,-2 2-2-16,2 2 2 15,-2 2 0-15,2 1-1 16,-2 2 1-16,-1 0-2 15,2-1-5-15,-3-4-5 16,5 2-14-16,3-23-22 16,-9 27-27-16,9-27-55 15,0 0-11-15,-6-26 2 16,14 7 3-16</inkml:trace>
  <inkml:trace contextRef="#ctx0" brushRef="#br2" timeOffset="467338.1864">13688 8659 1 0,'0'0'51'15,"0"0"36"-15,-4-16 6 16,4 16-63-16,0 0-3 15,0 0-4-15,0 0-3 16,0 0-5-16,1 13 1 16,-1-13-1-16,8 14 1 15,-8-14 2-15,10 28-4 16,-6-13 3-16,2 8-4 16,-3-1 3-16,3 6-6 15,-2-2 3-15,0 2-3 16,-2 0-3-16,2 1 2 15,-3-5-2-15,4 2 1 16,-2-6-3-16,1 1 1 0,-1-7-1 16,3-1-1-16,-6-13-2 15,13 11 0-15,-13-11-1 16,14-5 0-16,-14 5 0 16,17-20 0-16,-5 7-1 15,-1-3 1-15,2-2 1 16,0 1-2-16,2 1 2 15,-2 2-2-15,1-2 1 0,-1 3-1 16,0-2 2 0,-1 2-2-16,-1 0 1 15,-1-1-1-15,-10 14 1 16,22-26 4-16,-22 26-4 0,17-23 4 16,-17 23-5-16,15-19-6 15,-15 19-13-15,8-16-22 16,-8 16-80-16,9-13-6 15,-9 13 3 1,0 0-7-16</inkml:trace>
  <inkml:trace contextRef="#ctx0" brushRef="#br2" timeOffset="469324.5119">18441 6597 41 0,'0'0'90'16,"-13"4"6"-16,13-4 0 15,0 0-54-15,-13 3-8 16,13-3 1-16,0 0-6 16,0 0-3-16,0 0-3 15,-14 3-4-15,14-3-1 0,0 0-2 16,0 0-2-16,0 0 0 16,0 0-2-16,18 8-1 15,-18-8-2-15,25-1 1 16,-8 2-3-16,2-2 0 15,6 2-1-15,1-2-2 16,2 2-1-16,4-1-1 16,4 0 1-16,2 3-2 0,4-1 0 15,1-2 0-15,0 4 2 16,2-2-1-16,1 0 1 16,2 1 0-16,-2 2 0 15,-1-2 1-15,-2 1 0 16,-3-1-1-16,-2 0-1 15,-2 0 2-15,-4-1-2 16,-4 1 0-16,-2 2 0 16,-2-4 1-16,-3 1 0 15,-4-1-1-15,2-1 2 16,-4 1-3-16,1-2 0 16,-3 1-2-16,-13 0-4 15,20 3-11-15,-20-3-28 0,0 0-87 16,0 0-2-16,0 0-3 15,3-15 1 1</inkml:trace>
  <inkml:trace contextRef="#ctx0" brushRef="#br2" timeOffset="469981.6609">19265 6483 126 0,'0'0'107'0,"-16"1"0"0,16-1 1 16,0 0-79-16,-14 12-7 15,14-12 0-15,1 16-6 16,-1-16-2-16,10 20-3 16,-10-20-3-16,23 20 1 15,-7-7-1-15,-1-1-2 16,3-1 0-16,3-1-1 15,0 2-1-15,-2-2-1 0,0 1 2 16,-5 2-1-16,1-1 1 16,-15-12 1-16,14 27 1 15,-18-12 2 1,-4 5 2-16,-6-3 0 0,-3 6-1 16,-5-4-1-16,0 3-1 15,-1-5-2-15,3-1-2 16,6-5-5-16,-1-5-7 15,15-6-19-15,-16 2-68 16,16-2-36-16,0 0-3 16,0 0-1-16</inkml:trace>
  <inkml:trace contextRef="#ctx0" brushRef="#br2" timeOffset="473153.2935">20268 6126 135 0,'-13'-11'119'0,"13"11"2"16,0 0-1-16,0 0-81 16,0 0-5-16,20 6-9 15,-20-6-9-15,26 15-5 0,-10-6-3 31,1 1-3-31,-1 0-1 16,0 2-2-16,-2-3-5 16,-14-9-3-16,22 14-8 15,-22-14-10-15,14 10-21 0,-14-10-38 16,0 0-41-16,0 0-3 16,0 0 5-16</inkml:trace>
  <inkml:trace contextRef="#ctx0" brushRef="#br2" timeOffset="473353.1074">20520 6072 123 0,'9'-13'115'16,"-9"13"1"-16,0 0-3 16,-12 13-77-1,-2-3-21-15,1 7-2 0,-6 5-19 16,-4-2-16-16,1 9-22 15,-8-9-46-15,6 9-23 16,-5-9-2-16,4 6 1 16</inkml:trace>
  <inkml:trace contextRef="#ctx0" brushRef="#br2" timeOffset="473697.9364">20060 6341 72 0,'0'0'98'0,"0"0"8"16,0 0-2-16,-4-17-61 15,17 20-7-15,-13-3 1 16,24-6-16-16,-4 2 1 16,11 2-5-16,0-2-3 31,8 1-2-31,3-3-3 15,7 1-2-15,2-3 1 16,6 0-2-16,-3-1 0 16,2-1 0-16,-2 0-1 0,-3 1 1 15,-4 1 0-15,-6 2-2 16,-9 0 0-16,-6 5-1 16,-8-1-3-16,-18 2-5 0,17 6-17 15,-17-6-49-15,0 0-57 16,-19 11-3-16,10 2-2 15,-6-7-4-15</inkml:trace>
  <inkml:trace contextRef="#ctx0" brushRef="#br2" timeOffset="474769.8976">20123 6604 201 0,'9'-14'111'16,"-9"14"3"-16,0 0-36 16,0 0-54-16,19 11 0 15,-16 2-10-15,4 9-2 0,-4 2-4 16,3 9-1-16,-3 3-1 16,1 9 2-16,-3-2-4 15,-1 4 3-15,-1-3-3 16,-1 1 7-16,-2-6-8 15,1-6 7-15,0-7-9 16,0-7 3-16,1-5-11 16,2-14 3-16,0 0-13 15,0 0-9-15,-9-24-12 16,2-6-14-16,10 1 4 16,-11-16-3-16,10 0 13 15,-7-4 3-15,7 4 23 16,-2 4 10-16,0 0 23 0,4 8 9 15,-4 1 6-15,7 14-2 16,1-3 0-16,6 7-8 16,-1-5-10-16,6 5-7 15,1 2-4-15,2 1-2 16,-1 2 1-16,1 3 2 16,-6 0 2-16,0 8 1 15,-16-2 1-15,18 4 2 0,-18-4 1 16,9 13-1-16,-9-13-3 15,4 26 0-15,-4-7-1 16,2 1-1-16,-2 5-2 16,3 6 1-16,-3 4 0 15,1 7 1-15,-2 0 0 16,1 7 1-16,-3 0-2 16,1 1 8-16,-2-2-8 15,3-5 7-15,-2-5-10 16,1-5 7-16,1-6-9 15,1-8 2-15,1-6-8 16,-1-13-6-16,0 0-12 16,0 0-24-16,0 0-42 0,-1-19-45 15,2 6 3-15,-8-14-1 16,6 4 4-16</inkml:trace>
  <inkml:trace contextRef="#ctx0" brushRef="#br2" timeOffset="474929.0866">20178 6901 170 0,'-13'-1'122'0,"0"-8"1"15,13 9-3-15,0 0-89 16,0 0-9-16,25-20-8 16,-3 11-18-16,3 8-30 15,-3-11-55-15,4 12-31 16,-7-1-1-16,-3 8-1 15</inkml:trace>
  <inkml:trace contextRef="#ctx0" brushRef="#br2" timeOffset="475056.2311">20200 7001 133 0,'-13'10'117'16,"13"-10"-10"-16,0 0-2 16,0 0-79-16,23-19-56 15,6 3-58-15,-2 0-24 16,7-2 6-16,-4-3-8 15</inkml:trace>
  <inkml:trace contextRef="#ctx0" brushRef="#br2" timeOffset="475259.4155">20522 6741 214 0,'0'0'119'16,"16"-9"1"-16,-16 9-44 0,11 16-45 15,-4 4-3-15,-5-2-14 16,-1 6-5-16,-1 1-5 15,0-4-7-15,-1 3-8 16,-4-10-11-16,5 3-23 16,0-17-41-16,0 0-33 15,0 0-2-15,-10-24 2 16</inkml:trace>
  <inkml:trace contextRef="#ctx0" brushRef="#br2" timeOffset="475708.8907">20598 6500 58 0,'9'-16'102'16,"-2"2"5"-16,-7 14-1 15,20-22-53-15,-5 21-26 16,-15 1 1 0,23-8-6-16,-23 8-5 0,19 2-2 15,-19-2-2-15,13 6-2 16,-13-6 10-16,0 0-12 15,11 14 2-15,-11-14-2 16,3 16 0-16,-3-16-2 16,3 23-1-16,0-6-1 15,-3 2-1-15,3 6 2 0,-3-1-3 16,2 6 0-16,-2 5 0 0,2 3 0 16,-2 2 0-16,1 2 1 15,-1 0 1-15,0 0 0 16,0 2-1-16,0 0 8 15,0-4-8-15,0 0 7 16,-1-5-7-16,-1 1 4 31,-2-6 0-31,1-2 0 16,-4-8 0-16,1-3-6 0,6-17 5 16,-18 19-7-16,5-15 6 15,-3-5-10-15,1-1-16 16,-8-10-46-16,7 7-72 15,-8-5 2-15,5 6-6 16,-6-6 0-16</inkml:trace>
  <inkml:trace contextRef="#ctx0" brushRef="#br2" timeOffset="476387.611">21328 6308 159 0,'0'0'119'15,"0"0"-6"-15,0 0 2 0,0 0-78 16,-30 22-28-16,7-1 3 16,-7 4-2-16,-2-2-8 15,0 2 5-15,3-5-4 16,2-3 6-16,5-2-9 15,5-5 13-15,17-10-5 16,-16 13-1-16,16-13 3 16,1 15 0-16,7 1 2 0,-3 2-3 15,6 8-1-15,-1 1-1 16,1 8 0 0,-2 4-2-16,1 5 0 0,-1 3-1 15,-4-1 0-15,0-2 0 16,-2 1 0-16,-2-4-3 15,-2-7 3-15,2-5-13 16,-4-10-4-16,5-2-22 16,-2-17-17-16,0 0-46 0,-5-17-34 15,10-6 1 1,-7-18-3-16</inkml:trace>
  <inkml:trace contextRef="#ctx0" brushRef="#br2" timeOffset="476808.8939">21142 6643 175 0,'-3'-19'116'15,"-4"5"3"-15,7 14-5 16,-4-16-81-16,4 16-9 16,18-10-12-16,1 4-6 0,6-1-3 15,6-2-2-15,6-2 1 16,3-1-1-16,3-1 2 16,3 1-1-16,-1 0 0 15,0 0 0-15,-6 0 2 16,-2 4-2-16,-5 2 2 15,-3 2 0-15,-6 2-1 16,-3 7-1-16,-4 2 1 16,-16-7-1-16,22 26-2 15,-14-6 3-15,-3 3-2 16,-1 7 2-16,-2 2-2 16,-2 3 3-16,-3 4-2 0,0 4 4 15,-3 0-1-15,-1 3 2 16,-3-4-2-16,1 2 1 15,-4-3 0-15,1 0 9 16,-1-11-9-16,0-1 5 16,-1-9-6-16,1-4 3 15,0-6-8-15,-3-7 0 16,2-2-14-16,-5-11-15 16,19 10-32-16,-37-14-72 15,19 4 0-15,-8-9-8 16,5 6 8-1</inkml:trace>
  <inkml:trace contextRef="#ctx0" brushRef="#br2" timeOffset="477027.6537">21260 6725 135 0,'0'0'118'0,"0"0"3"16,0 0 1-16,18 26-80 15,-17-9-8-15,8 11-1 0,-8-4-13 16,5 7-4-16,-6-7-7 16,2-1-6-16,-2-3-11 15,0-20-16 1,4 19-29-16,-4-19-43 0,1-13-29 16,-1-6-1-16,6 1 1 15</inkml:trace>
  <inkml:trace contextRef="#ctx0" brushRef="#br2" timeOffset="477341.6486">21292 6768 142 0,'-16'-8'115'16,"16"8"2"-16,0 0 0 15,0 0-75-15,9-15-8 16,13 8-12-16,1-2-8 0,8 5-1 16,0-5-2-16,3 4-1 15,-5 2 0-15,0 6-2 16,-9 4-3-16,-5 6 0 15,-11 4-4-15,-10 2-2 16,-7 6-4-16,-8 2-1 16,-2 0-1-16,-3-4 2 15,3-1-1-15,1-8 1 16,6-3 3-16,16-11 3 16,0 0 2-16,0 0 1 15,0 0 0-15,19-9-3 16,-3 5-6-16,-3-2-22 0,8 6-95 15,-21 0-5-15,28-3 0 16,-28 3-6-16</inkml:trace>
  <inkml:trace contextRef="#ctx0" brushRef="#br2" timeOffset="478103.0786">22203 6523 153 0,'-29'3'124'15,"29"-3"-3"-15,-23 6 1 16,23-6-74-16,0 0-25 16,0 0-6-16,0 0-11 15,24 1-3-15,1-8-1 16,5 0 0-16,6-2 0 16,2 1-2-16,1-3 1 15,-2 4 0-15,-2 0-1 16,-5 4 0-16,-5 5 0 15,-7 5-1-15,-5 7 0 16,-4 6 1-16,-6 11-1 16,-5 5 4-16,-3 4 1 0,-4 5 3 15,-3-2-1-15,1 0 4 16,-2-5-1-16,0-3 2 16,0-12-2-1,3-5-2-15,10-18-4 0,-20 12-8 16,20-12-11-16,-23-12-16 15,23 12-37-15,-21-27-63 16,13 10-1-16,-8-12-1 16,7 3 2-16</inkml:trace>
  <inkml:trace contextRef="#ctx0" brushRef="#br2" timeOffset="478341.0652">22285 6318 208 0,'0'0'120'15,"0"0"-2"-15,0 15-23 16,1 19-79-16,-8 7 10 16,1 12-12-16,-7 3-3 15,-3 6-4-15,-1 2-3 16,-4-6-9-16,3-4-9 16,-5-12-9-16,9-4-18 0,-8-22-9 15,15 4-15-15,-9-17-40 16,16-3-14-16,-20-10 5 15,11-3 32-15</inkml:trace>
  <inkml:trace contextRef="#ctx0" brushRef="#br2" timeOffset="478597.207">21998 6274 179 0,'0'0'116'0,"0"0"2"16,21 8 0-16,-21-8-103 0,21 15 0 16,-8-5-13-16,-13-10-7 15,30 21-12-15,-30-21-15 16,30 22-33-16,-30-22-48 15,20 22-2-15,-20-22 1 16,9 21 13-16</inkml:trace>
  <inkml:trace contextRef="#ctx0" brushRef="#br2" timeOffset="479398.1576">21944 6525 76 0,'0'0'105'0,"0"0"7"0,0 0-2 16,0 0-65-16,0 0-7 16,0 0 0-16,0 0-8 15,0 0-4-15,19-9-6 0,-19 9-3 16,20-3-1-16,-20 3-5 16,22-3-1-16,-22 3-3 15,17 7-2-15,-17-7-3 0,7 26 0 16,-11-3-2-16,-6 2-2 15,-4 4 1-15,-5 1 0 16,0 3-2-16,-1-5 1 31,3-2-1-31,4-6 1 0,4-4 1 16,6-3 0-16,3-13 0 16,7 17 0-16,-7-17 1 15,16 14 1-15,-16-14-1 16,9 22 0-16,-11-9-3 15,-5 3 0-15,-4 0-1 16,-5-2 1-16,-3 2 0 16,0-6-1-16,3-1 0 15,2-5 1-15,14-4 3 0,-16 2-1 16,16-2 1 0,0 0 0-16,17-12 1 15,-4 9 0-15,0 2 2 16,5 1 0-16,0 1 1 0,3 5 2 15,-1-2 0-15,3 5 1 16,0-2 0-16,3 2 0 16,1-2 1-16,1 2 0 15,-2-2-1-15,4 3-1 16,-3-3 0-16,2 5 0 16,-3 1-2-16,0 0 6 15,-1 0-6-15,-1 0 5 0,1-2-6 16,-1-1 6-1,1-1-8-15,-2-5 6 16,3-1-5-16,1-3-1 16,1-4-2-16,1 0 1 0,-2-4-4 15,-2-2-16-15,5 5-10 16,-13-11-67-16,9 11-41 16,-11-6-10-16,5 9 6 15</inkml:trace>
  <inkml:trace contextRef="#ctx0" brushRef="#br3" timeOffset="499262.5562">11375 5086 1 0,'0'0'53'0,"2"-14"19"15,-2 14-1-15,0 0-38 16,0 0-4-16,0 0-6 15,7-15-6-15,-7 15-1 0,0 0-1 16,0 0-1-16,0 0 1 16,4-17 0-16,-4 17-3 15,0 0 1-15,0 0-1 16,0 0 0-16,0 0-3 0,-1-13 1 16,1 13-1-16,0 0-1 15,0 0 0-15,0 0 0 16,0 0-1-16,1-13-2 15,-1 13 1-15,0 0-1 16,0 0 0-16,0 0-2 16,0 0-1-16,0 0 2 15,0 0-1-15,0 0 1 0,0 0 2 16,0 0 0-16,0 0 1 31,-14-2 0-31,14 2 0 16,0 0 0-16,0 0-1 15,0 0 0-15,-7 13-3 0,7-13 0 16,0 0-1-16,-2 18 0 0,2-18 1 16,3 19-1-1,-3-19 0-15,5 15 0 0,-5-15 1 16,5 23-1-16,-5-23 1 16,3 22 0-16,-3-22-1 15,2 22 0-15,-4-8 1 16,2-1-2-16,-1 3 1 0,-1-3 0 15,2 4 1-15,-1 1-1 16,-1 0 0-16,1 1-2 16,1 0 1-16,-1 0 1 0,-1 1 0 15,2 2 0-15,0-2-1 16,0 3 0-16,2 0 1 16,-1 1 0-1,0 4 1 1,2-2-1-16,0 1-1 0,-1 1 4 15,1 1-3-15,-2-4 3 16,2 3-4-16,-2-1 3 16,2 2-4-1,0 1 4-15,0 1-2 0,0-1-3 16,1 3 3-16,1 0-1 16,-1 2 2-16,-1 0-2 15,1-1 2-15,0 0-2 16,1 0 0-16,-1 2 0 15,0-1 1-15,-1-1-2 16,0 1 0-16,1 0 1 16,1 1-1-16,-1-2 2 0,-1 0-2 15,0-1 2-15,1 1-1 16,-1-2 1-16,1 0-3 16,-1 0 2-1,2 1 0-15,-2 1-1 0,1 1 1 16,-1-2-1-16,1 0 0 15,-1 1 0-15,0-1 1 16,0 0-2-16,0-3 1 16,0 2 0-16,-1-3 0 15,1 1 0-15,0-1 0 16,0 0-2-16,0 0 3 16,0-2-2-16,-2 2 2 15,2 0-2-15,0 0-1 0,-1 0 5 16,0-2-4-16,1-1 5 15,-1 1-5-15,1-1 4 16,-1-1-5 0,0-2 5-16,1 2-3 0,-2-1-1 15,2 1 1-15,-1-1-1 16,0 1 1-16,0-1 0 16,1 2 1-16,-3 0-1 15,3-1 0-15,0-1 0 16,-1-1 1-16,1 0-2 15,2 0 1-15,-2 1 0 16,-1-3 1-16,1 1-2 16,-1 1 2-16,-1 0-1 15,-1 0 0-15,2-1 0 16,-2-1 1-16,0-2-1 16,1 1-1-16,-1 2 1 0,2-2 1 15,-1 2-2-15,0-1 1 16,1 3 0-16,1 0-5 15,0 2 6-15,1 0 0 16,0-1 1-16,1-2-2 16,0 1 1-16,-2-1-1 15,3 2 2-15,-2-4 4 16,-1 1-7-16,-1 1 1 16,1-1 0-16,-1 2 0 15,0-1 1-15,-1 0-1 16,1-1-1-16,1 1 1 0,-2 2 0 15,2-2 0-15,0 3 0 16,0-3 0-16,0 1-1 16,0 1 0-16,-2-1 0 15,0-2 1-15,1 0 0 16,-1-1-1-16,-1 0 0 16,0 2 1-16,-1-2 1 15,2 2 0-15,-2-1-1 16,4 4-6-16,-3 1 9 15,1-1-2-15,1-1 2 0,-1-1-1 16,1 0-1-16,-1-4 0 16,0 0 0-16,2-1 7 15,-1-1-8-15,1 1 0 16,-2 0-1-16,2 1 2 16,-2 2-1-16,1 2 1 15,-1 1-1-15,1-1 0 16,-1 1 0-16,-1-2 1 15,3-3-2-15,-1-4 1 16,0 0-2-16,-2-16-5 16,8 16-16-16,-8-16-48 15,0-19-69-15,-6-5-3 16,4-7-4-16,-6-16 1 0</inkml:trace>
  <inkml:trace contextRef="#ctx0" brushRef="#br3" timeOffset="500427.9309">11306 5460 38 0,'0'0'88'0,"-10"16"-2"0,10-16-8 16,-13 14-36-16,13-14-1 15,0 0-9-15,-11 19-2 16,11-19-4-16,0 0-7 16,0 0-1-16,0 0-4 0,0 0-1 15,0-16-2-15,0 16-1 16,11-22-1-16,-5 6 0 16,5 1-3-16,0-7 1 15,2 0-2-15,0-4 1 16,-1 2-1-16,1-4-1 15,0 0 0-15,0-1-1 16,-1 0 0-16,-2-3 1 0,-1 5-2 16,-1 4 2-16,-2 2-2 15,0 3 0-15,-3 3 0 16,-3 15 0-16,3-20 0 16,-3 20-2-16,0 0 1 15,3-13-1-15,-3 13 1 16,0 0-1-16,0 0 1 15,5-13-2-15,-5 13 1 16,0 0 1-16,0 0-2 0,0 0 2 16,0 0-1-16,12 16 1 15,-12-16-1-15,7 20 1 16,-3-3 0 0,2 2 0-16,0 4 0 0,1 3 0 15,-1 0 0-15,1 3-1 16,-1 1 1-16,0-1-1 15,0-1 2-15,-2-4-2 16,0-4 1 0,-1-4-1-16,1-1 1 15,-4-15 0-15,0 0-2 16,8 14-2-16,-8-14-6 16,0 0-7-16,0 0-23 15,0 0-74-15,8-17-8 16,-8 17 2-16,0 0-7 15</inkml:trace>
  <inkml:trace contextRef="#ctx0" brushRef="#br3" timeOffset="506321.5182">11122 4544 120 0,'0'0'108'0,"0"0"-1"15,13 0 4-15,-13 0-54 0,0 0-28 16,14-18 0-16,-14 18-7 16,19-8-6-16,-6 3-2 15,-13 5-3-15,21-16-2 16,-21 16 1-16,22-18-3 15,-22 18 1-15,22-25 0 16,-12 9-1 0,1 0 0-16,-1-1 0 15,2 0 0-15,-3-2 0 16,1 0 0-16,0-1-1 16,0 1 0-16,-1-2-1 15,-1-1 0-15,1-3 0 0,-2-1-2 16,0-1-1-16,0-2 0 15,1-1 1-15,-1 0-1 16,-1-1 1-16,-1 0-3 16,0-1 4-16,-1-1 3 15,-2-1-2-15,-1 4 2 16,-1-3-4-16,-1-2 3 16,-4-2-3-16,-1-4 3 15,1-3-4-15,-3-5-1 16,0-5 1-16,2-3-2 15,-1 0 2-15,1 4 0 16,0 1-1-16,0 4 0 0,-2-1 0 16,4 7 6-16,-5 3-6 15,-1 2 5-15,-2 2-5 16,-2-4 2-16,-1 0-1 16,-2-1 1-16,3 4 0 15,-7 3-6-15,3-2 6 16,-3 0-4-16,1-2 5 15,0 1-3-15,1 3 1 16,1 2-1-16,-1-3 1 16,1-4-1-16,0 1 0 15,0 1 0-15,0 2-2 16,-1 1 0-16,-1-3 3 16,-1 3-2-16,-3 1 0 0,-2 3 3 15,1 3-3-15,-1 1 3 16,1-1 0-16,-1 1 0 15,0 3-3 1,1-2 4-16,2 5-4 0,1-4 0 16,-1 4 0-16,0 0-1 15,0 2 1-15,-1 0-1 16,-1 1 2-16,-1 2-1 16,0 1 0-16,0 1-1 15,0 0 1-15,2 4 0 16,-1-5 0-16,3 7 0 15,1-3-1-15,-1-1 1 0,0 5-2 16,-1-3 4-16,-3 0-3 16,-1 0 1-1,-5 3 0-15,1-5 0 16,-7 2 0-16,2 1-1 0,1 0 2 16,-1 3-3-16,2 1 3 15,0-2-3-15,4 8 1 16,-2 2 1-16,5-1 0 15,0 6 0-15,-1-1-1 16,1-4 2-16,1 3-2 16,-2-4 2-16,-1 0 0 15,2 4 0-15,0-4-1 16,-1 2 0-16,-1-5 1 0,1 6-2 16,-3-1 1-1,1 4-1-15,1-3 0 16,-3-4-1-16,1 4 2 15,-3-2-2-15,0 3 0 0,-1 1 3 16,1-5-1-16,-3 4 0 16,0-1 0-16,-2 3 0 15,1 2-2-15,-2-1 0 16,4 4-3-16,-3-4-3 16,6 6-9-16,-3-4-8 15,14 9-35-15,-10-12-69 16,18 12-1-16,-6-18-9 15,14 9 2-15</inkml:trace>
  <inkml:trace contextRef="#ctx0" brushRef="#br3" timeOffset="507384.2043">9224 1948 114 0,'0'-15'83'16,"0"15"10"-16,0 0 0 15,0-14-40-15,0 14-8 16,0 0-6-16,0 0-8 16,0 0-6-16,-4 13-5 0,4-13-6 15,-13 13-2 1,13-13-3-16,-22 19-3 15,6-11 0-15,2 2-1 16,-3 5-1-16,-1-1-1 0,0-1 0 16,-1-1-1-16,1 1 0 15,1 0 0-15,1 1-1 16,0 1 2-16,2-2-3 16,1-3 3-16,1 3-3 15,12-13 3-15,-15 23-3 16,15-23 3-16,-6 20-3 15,6-20 1-15,0 0 1 16,10 19-1-16,-10-19 1 16,17 11-1-16,-4-6 1 15,2 0 0-15,0 1 0 16,6 1 0-16,-1-1 1 16,2-1-1-16,2-1 2 0,1 0 0 15,-1-1-1-15,1-1-1 16,-4-1 1-16,1-2 1 15,-3 3-3-15,-3 0 1 16,-16-2-1-16,23 0-4 16,-23 0-6-16,13-3-20 15,3 9-83-15,-16-6-8 16,0 0-1-16,12 3-9 16</inkml:trace>
  <inkml:trace contextRef="#ctx0" brushRef="#br3" timeOffset="542492.0691">6362 10215 86 0,'-2'15'101'16,"2"-15"4"-16,0 0-3 16,6 13-69-16,-6-13 0 15,0 0-4-15,0 0-4 0,0 0-3 16,0 0-4-16,0 0-4 16,0 0-1-16,13 7-2 15,-13-7 0-15,0 0-1 16,0 0-2-16,0 0-1 15,-17-12-1-15,17 12 0 16,0 0-1-16,-18-11-1 16,18 11 0-16,-16-13-2 15,16 13 0-15,-17-17 1 0,17 17-2 32,-19-23 1-32,8 8-1 15,-1-1 0-15,-1 0 0 0,0-2 0 16,0-3 1-16,2 0-2 15,-1-2 1-15,4 0 0 16,-1 0 0-16,0-1-1 0,2 3 1 16,1-2 0-16,0 1-1 15,-1-1 0-15,0-2 1 16,0 1-1-16,-3-3 0 16,1-2 0-16,-1-2 1 15,1 0-2-15,2 0 2 16,0 1 2-16,0 3-7 15,1-1 7-15,2 1-7 16,-1 1 3-16,2 1-2 16,0-1 1-16,1-3-1 0,0 1 0 15,2-7 4-15,2-1-4 16,0 0 4-16,3 0-1 16,1-2 2-16,-1 4-1 15,0 3 1-15,0 4-1 16,0 4 0-16,-1 1 1 15,0 2-1-15,2 1 0 16,0 0 0-16,0 1-1 16,2-4 2-16,2-1-2 15,2 1 1-15,0-2-2 16,-1 2 2-16,4 1-1 16,-4 0 1-16,2 1-1 15,0 0-4-15,1 0 5 0,-1 1-4 16,2 2 5-16,1-2-6 15,0 0 5-15,-1 0-4 16,0 2 4-16,1 0 0 16,-2-1-2-16,1 3 2 15,-1-3-1-15,-1 1 0 16,4 0 0-16,-1-1 2 16,2 0-3-16,-1 0 3 15,3-1-3-15,-1-1 3 16,0 2-2-1,-1-3 2-15,0 3-3 0,-1-3 1 0,0 3 0 16,1-3 0-16,-1 1 0 16,0 0 0-16,2 1-1 15,1-1 2-15,0 1-2 16,1 1 2-16,0 0-2 16,-1 4 1-16,1-1-1 15,-1 5 2-15,-1-3-1 0,-2 5 0 16,0-2-1-16,-2 1 1 15,-1 2 0-15,-1-1 1 32,-13 8-1-32,23-11 0 15,-23 11 0-15,20-9 0 16,-20 9 1-16,19-8 0 16,-19 8-1-16,17-9 1 0,-17 9-1 15,18-9 1-15,-18 9-1 16,13-6-4-16,-13 6-6 15,0 0-9-15,0 0-13 16,7 19-22-16,-7-19-40 16,-9 16-32-16,9-16 0 15,-13 19 0-15</inkml:trace>
  <inkml:trace contextRef="#ctx0" brushRef="#br3" timeOffset="543232.2224">6780 8194 18 0,'0'0'89'0,"-23"0"5"15,23 0 3-15,-23-3-55 16,23 3-4-16,-18-1-4 15,18 1-5-15,0 0-6 16,0 0-3-16,0 0-5 16,0 0-3-16,3-13-1 15,-3 13-1-15,23-8-2 0,-7 6 0 16,3-1-1-16,4-2-1 16,0 1-2-1,5 0 1-15,-1-1-2 16,2 0 0-16,0-1 1 15,0 0-2-15,-5-1 0 16,1 2 1-16,-4-2-1 16,-2 3 0-16,-2-2 0 15,-2 3 0-15,-15 3 0 0,23-3-1 16,-23 3 1-16,19-2-1 16,-19 2 0-16,17 2 0 15,-17-2 0-15,13 8-1 16,-13-8 1-16,6 17 0 15,-8-3 0-15,-2 5 0 16,-5 6-2-16,-2 2 3 16,-5 3-1-16,-1 5 1 15,-4 0-1-15,0-1 1 16,1-3-2-16,1-4 2 16,1-7 0-16,6-4-1 15,0-3-2-15,12-13-1 16,-13 10-3-16,13-10-5 0,0 0-8 15,0 0-16-15,0 0-28 16,0 0-57-16,0 0 0 16,-10-22-2-1,10 22-1-15</inkml:trace>
  <inkml:trace contextRef="#ctx0" brushRef="#br3" timeOffset="559015.6374">18448 8158 59 0,'0'0'91'0,"0"0"-25"0,-5-15-3 16,5 15-6-16,0 0-8 15,0 0-6-15,0 0-5 16,0 0-8-16,-13-13-6 0,13 13-8 15,0 0-3-15,0 0-2 16,-13-1-3-16,13 1 0 16,0 0 2-16,0 0 0 15,0 0-1-15,0 0 2 16,0 0-1-16,0 0 0 31,0 0 1-31,0 0-3 16,0 0 0-16,0 0-1 15,13-7-1-15,-13 7-1 0,20-6 0 16,-7 3-1-16,1 0-1 16,1 2 0-16,0-2-1 15,3 2 0-15,1-2-1 0,1 3-1 16,1 0 0-16,0 0 0 16,0 1 0-16,2 1 0 15,0-1 0-15,1-1-1 16,-1 1 2-16,0-1-1 0,1 2 1 15,-1-1-1-15,0 1 1 16,-1-1-1-16,0 2 0 16,-2 0 0-16,-3 0 1 15,3 0 0-15,1-2-1 16,0 1 0-16,1-1 0 16,1 0-1-16,0-1 2 15,2 0-1-15,-1 0-1 0,-1 0 1 16,-3 0 0-1,-1-1 0-15,-3 1 0 16,0 0 0-16,0-1 0 16,-2 1 0-16,2 0 0 0,-2-2 0 15,1 2 1-15,-1 0-1 16,1-1 0-16,-2 1 0 16,-13 0 1-16,23-3-1 15,-23 3-1-15,20-2 1 16,-20 2 0-16,17-3 0 15,-17 3 0-15,16-1 1 16,-16 1-3-16,13-1-6 16,-13 1-14-16,0 0-38 15,0 0-74-15,0 0 2 16,0 0-4-16,0 0 0 16</inkml:trace>
  <inkml:trace contextRef="#ctx0" brushRef="#br3" timeOffset="559566.1433">19298 8008 50 0,'0'0'105'0,"-13"-7"3"15,13 7 4-15,0 0-59 16,-17 3-12-16,17-3-12 16,0 0-4-16,0 15-8 15,0-15-5-15,0 0-4 16,14 16-2-16,-14-16 0 16,22 12 0-16,-8-5-1 0,-1-3 0 15,3 4-1-15,0-3-1 16,0 4 2-16,-3-3-1 15,-13-6 1-15,16 17 1 16,-16-17 1-16,-7 23 1 16,-3-8 1-16,-11-1 0 15,1 2-1-15,-6-2-1 16,2 1-1-16,2-4-3 0,3-1-2 16,5 2-12-16,-2-11-22 15,16-1-94-15,-9 13-5 16,9-13-1-16,0 0-2 15</inkml:trace>
  <inkml:trace contextRef="#ctx0" brushRef="#br3" timeOffset="560571.7818">20483 7712 99 0,'0'0'116'16,"0"0"5"-16,13-14-2 15,-13 14-64-15,0 0-10 0,0 0-9 16,-22 7-16-16,6 0-8 16,-8 2-5-16,-2 1-4 15,-5 0-1-15,0 1-2 16,-3 0 2-16,4-3 0 0,1-1 0 15,6-1 1-15,3-1 0 16,6-1 0-16,1 0 0 16,13-4 0-16,-13 13 0 15,13-13 1-15,-2 19-1 16,4-5 1-16,-1 2 0 16,3 3 0-16,-1 3 2 15,2 4-9-15,-2 4 8 16,-1 3-3-16,-2 2 3 15,-2 5-3-15,-3 1 1 16,-2 2-3-16,-5 2 1 16,1-4 7-16,-4-2-9 0,2-1 1 15,0-5-4-15,2-7-2 16,2-3-7-16,1-10-3 16,5 1-10-16,3-14-14 15,0 0-21-15,-6-15-41 16,6 15-27-16,7-32 2 15,2 13 5-15</inkml:trace>
  <inkml:trace contextRef="#ctx0" brushRef="#br3" timeOffset="560857.7552">20209 8018 112 0,'0'0'118'15,"4"-19"-4"-15,-4 19 8 16,13-11-80-16,-13 11-9 16,22-10 1-16,-9 2-14 15,8 5 0-15,-1-5-6 16,9 3-1-16,3-3-5 16,4 1-2-16,0-4-3 15,3 4 1-15,-1-3-5 16,-4 2-4-16,-2 2-10 15,-9-4-20-15,0 13-44 16,-23-3-49-16,0 0 3 0,0 0-6 16,-23 17 2-16</inkml:trace>
  <inkml:trace contextRef="#ctx0" brushRef="#br3" timeOffset="561562.1319">20272 8060 106 0,'0'0'111'0,"-6"14"6"16,6-14-2-16,3 23-80 15,7-3-8-15,-4-1 2 16,4 6-5-16,-5-1-5 16,3 5-3-16,-5-3-5 15,0 3-2-15,-3-3-5 16,-2-2-2-16,1-2-8 15,-5-7-10-15,6 3-17 16,0-18-13-16,0 0-12 16,0 0-10-16,3-14-1 15,-4-12 6-15,9 4 16 16,-6-7 19-16,1 1 29 0,-2 4 21 16,-5-3 19-16,2 14 14 15,-6-4 3-15,8 17-5 16,-12-15-9-1,12 15-12-15,0 0-11 0,0 0-8 16,23-17-7-16,-3 13-4 16,5-2 0-16,4 0 0 15,3 0 2-15,1 1 1 16,0-1 0-16,2 0 0 16,-5 0 2-16,-1 5 1 15,-6-1-1-15,-2 5 2 0,-6 2 0 16,-15-5-1-1,11 24-1-15,-15-5 0 0,-6 3-3 16,-3 2 1-16,-3 2-3 16,-1 0-3-16,0 3-7 15,-4-6-5-15,7 3-11 16,-8-9-12-16,11 8-11 16,-11-15-4-16,8 9 2 15,-8-15 8-15,8 8 12 16,-4-8 16-16,4-4 17 0,14 0 18 15,-20-2 16-15,20 2 7 16,0 0 1 0,0 0-3-16,14-14-8 15,3 13-10-15,-4-7-7 0,5 5-6 16,-4 1-7-16,1-1-8 16,-1 6-19-16,-14-3-43 15,0 0-59-15,13-3-3 16,-13 3-1-16,0 0-1 15</inkml:trace>
  <inkml:trace contextRef="#ctx0" brushRef="#br3" timeOffset="562785.9258">21284 7761 167 0,'0'0'115'0,"18"-11"1"16,-18 11-38-16,0 0-39 15,0 0-8-15,-14 10-16 16,-5 0-8-16,-4 3-2 16,-3 0-5-16,-1 1 0 0,-2-1 0 15,3 0 0-15,1-4 1 16,4-1 0 0,3-2 1-16,5 0 2 15,13-6 1-15,-16 10 1 0,16-10-1 16,-4 16 2-16,4-16 0 15,3 24-6-15,0-5 9 16,3 4-2-16,-1 3 2 16,1 5-2-16,0 0 2 15,-2 7-1-15,-1-2-1 16,-1 3 5-16,-4-4-10 16,1-2 1-16,-2-4-3 0,0-3-3 15,2-5-5-15,-2-8-7 16,3 0-9-16,0-13-12 15,0 0-19-15,-5-17-17 16,13 2-33-16,-8-16-23 16,4-3 4-16,-7-12 64 15,10 9 18-15,-7-8 24 16,2 2 29-16,-1 10 25 0,-5 1 39 16,2 9 29-16,1 7 1 15,1 16-55-15,-3-19-11 16,3 19-12-16,13-7-9 15,1 3-7-15,4-2-6 16,6 0-1-16,5-1-1 16,6 1 0-16,1-3 1 15,4 2 2-15,2 0-2 16,0 0 1-16,0 0-1 0,-2-1-1 16,-2 1-1-16,-2 3-1 15,-5-2 1-15,0 3-1 16,-7 2 2-16,-2 2 0 15,-5 3 2-15,-1 5 0 16,-16-9 0-16,23 25 2 16,-14-7 2-16,-2 7-6 15,-1 4 7-15,-2 4-3 16,-1 2 2-16,-1 4-1 16,-5 1 1-16,0 3-2 0,-3 1-1 15,0-4 6-15,-2-3-8 31,-3-2-1-31,0-2 0 16,-2-7-1-16,0-4-3 16,0-8-3-16,-1-5-4 15,-2-9-6-15,1-1-8 16,-5-14-12-16,7 5-24 16,-14-12-43-16,6 6-31 15,-5-5 0-15,2 5 4 16</inkml:trace>
  <inkml:trace contextRef="#ctx0" brushRef="#br3" timeOffset="563355.7446">21211 8057 39 0,'0'0'105'15,"0"0"3"-15,0 0 6 16,0 0-64-16,6 16-8 0,4 0 3 15,-10-16-7-15,12 30-6 16,-9-13-7-16,4 5-6 16,-7-3-6-1,1-2-5-15,-1-1-10 16,0-16-7-16,-1 19-11 16,1-19-8-16,0 0-13 15,-3-22-4-15,10 8 1 16,-8-10 4-16,7 4 13 0,-5-1 14 15,-2 0 14-15,1 7 13 16,-6-2 16-16,6 16 4 16,-9-13 1-16,9 13-1 15,0 0-8-15,13-10-7 16,-13 10-5-16,33-10-4 16,-8 4-2-16,7 2 1 15,1-2-1-15,0 3 0 16,-3 0-1-16,-1 5 0 15,-9 1-1-15,-4 5-2 16,-16-8-2-16,2 25 0 16,-17-6-3-16,-4 1 0 15,-8 1-2-15,-2 1 2 0,0-2-1 16,2-4 0-16,5 0 1 16,6-6 1-16,16-10 1 15,0 0 1-15,0 0-1 16,0 0-1-16,21 12-5 15,-7-15-12-15,6 6-35 16,-20-3-72-16,28-2-4 16,-28 2-1-16,26-8-2 15</inkml:trace>
  <inkml:trace contextRef="#ctx0" brushRef="#br3" timeOffset="564114.3124">22237 7905 157 0,'0'0'121'0,"-23"-2"-5"16,23 2 1-16,-13-2-87 0,13 2-8 16,0 0-12-16,25 2-6 15,-5-4-2-15,6-2-2 16,6 1 0 0,1-3 0-16,3 0 0 15,-3-1 0-15,-1 1 0 16,-6 2 0-16,-3 1 0 15,-4 3-1-15,-6 4 1 16,-13-4 2-16,14 19-1 0,-14 3-4 16,-3 4 10-16,-1 6-1 15,-8 1 4-15,2 4 0 16,-4 1 3-16,-1-1-2 16,-1-6 2-16,5-4 3 15,-5-8-7-15,3-5-2 16,0-7-4-16,-1-4-4 15,14-3-8-15,-26-8-10 16,26 8-19-16,-31-21-27 16,31 21-65-16,-23-28 0 15,13 12-1-15,-4-9 5 16</inkml:trace>
  <inkml:trace contextRef="#ctx0" brushRef="#br3" timeOffset="564348.3237">22296 7742 118 0,'0'0'111'0,"0"0"4"0,0 0-3 16,8 23-80-16,-17 6-6 16,0 17-9-16,-7 4-1 15,-1 7-3-15,-7 2-3 16,-1 1-5-16,-2-3-3 16,-2-8-8-16,4-5-6 15,2-16-5-15,9-3-20 16,-6-18-9-16,20-7-24 0,-15 2-46 15,14-15 1-15,-2-6 5 16,1-4 63 0</inkml:trace>
  <inkml:trace contextRef="#ctx0" brushRef="#br3" timeOffset="564582.7886">22044 7780 140 0,'10'-19'118'15,"-10"19"-3"-15,13-6 3 16,-13 6-91-16,17 5-8 0,-17-5-4 16,23 13-9-16,-23-13-6 15,23 20-7 1,-8-6-15-16,-15-14-23 15,24 20-67-15,-24-20-6 0,18 21 3 16,-18-21-4-16</inkml:trace>
  <inkml:trace contextRef="#ctx0" brushRef="#br3" timeOffset="565689.6126">22029 7934 1 0,'0'0'56'16,"0"0"37"-16,0 0 6 16,-7-14-46-16,7 14-4 15,0 0-6-15,0 0-6 16,0 0-4-16,0 0-5 0,13-2-6 15,-13 2-3-15,0 0-3 16,0 0-3-16,15-4-2 16,-15 4-3-16,0 0-2 15,18-3-1-15,-18 3-1 16,16 0-1-16,-16 0-1 16,15 3 1-16,-15-3-3 15,0 0 1-15,6 20 2 16,-9-7-2-16,-5 3 2 15,-2 0-3-15,-3 3 2 16,-3-1-2-16,-1 1 3 0,-2-1-3 31,4-7-1-31,0 1 2 16,15-12-2-16,-17 13 0 16,17-13 0-16,0 0 2 15,0 0-2-15,16 7 1 16,-16-7 0-16,23 4-1 15,-23-4 1-15,21 9 1 16,-21-9-1-16,10 19 0 16,-10-19-1-16,-5 23 2 0,-5-10-2 15,-3 0 0-15,-3 0 0 16,-3-5 0-16,0 1-1 16,3-3 1-16,2-2 0 15,14-4 0-15,-20 3 0 16,20-3 1-16,0 0 0 15,0 0-1-15,0 0 1 16,0 0 1-16,18-4 0 16,-18 4 0-16,25 1 3 0,-11 2 0 0,2-2 1 15,3 4 1-15,1-2 2 16,2 2 0-16,1 1 0 16,2 1 1-16,-1 1-2 15,3 0 0-15,-1 2-1 16,0 2 0-16,-2-2-1 15,-1 2 0-15,-3-4-1 16,1 2 0-16,-2-1 0 16,0-2-1-16,-2-3 1 15,1 1-1-15,-1-1-1 16,-1 0 1-16,0 1-1 0,0-1-1 16,-1 0 1-16,1-1-1 15,0 3 0-15,-1-2 0 16,0-1 0-16,1 2 0 15,0-4 0-15,1 2 0 16,-1-3 0-16,5 3-1 16,-3-5 0-16,3 2-1 15,-3-1 0-15,0-2-5 16,2 2-9-16,-6-7-17 16,9 14-36-16,-23-6-69 15,31-7 0-15,-31 7-2 16,27-6 0-16</inkml:trace>
  <inkml:trace contextRef="#ctx1" brushRef="#br4">30873 16631 0,'0'0'0,"0"0"0,0 0 0,0 0 0,0 0 16,0 0-16,0 0 15,0 0-15,0 0 32</inkml:trace>
  <inkml:trace contextRef="#ctx0" brushRef="#br4" timeOffset="628726.901">8520 1987 130 0,'0'0'87'16,"0"0"9"-16,0 0-3 16,0 0-56-16,14-12-4 0,-14 12 3 15,0 0-5-15,0 0-4 16,18-11-1-16,-18 11-5 15,0 0 0-15,0 0-4 16,16-5-2-16,-16 5-1 0,0 0-1 16,0 0-1-16,0 0-2 15,13-1-2-15,-13 1 2 16,0 0-2-16,0 0 0 16,1 14-1-1,-1-14-1-15,-6 21-2 16,2-6 1-16,-3 6-1 15,-2 3-1-15,-4 4-1 16,-1 0 1-16,-4 4-2 16,3 7 5-16,-7 0-3 15,2 4-2-15,-2-5 3 0,2-1-4 16,1-5 3-16,3 3-3 16,3-8 1-16,2-8-3 15,5-3 4-15,6-16-1 16,-9 20-3-16,9-20-5 15,0 0-16-15,0 0-36 16,0 0-69-16,0 0-6 16,0 0-6-16,-13-20-2 15</inkml:trace>
  <inkml:trace contextRef="#ctx0" brushRef="#br4" timeOffset="630524.4719">6894 4789 1 0,'0'0'41'15,"-16"-9"48"-15,16 9 2 16,-13-4-32-16,13 4-2 0,-13-3-8 16,13 3-6-16,0 0-6 31,0 0-5-31,-20 1-9 15,20-1-4-15,0 0-6 16,0 0-4-16,0 0-2 16,0 0-3-16,0 0 0 15,13 13-1-15,-13-13-1 16,22 3 0-16,-8-1-1 16,3-2 1-16,1 0-2 0,0 0 1 15,1 1 0-15,-2 1 0 0,1-2 0 16,-2 1 0-16,-3 2 0 15,-13-3 0-15,17 9 2 16,-17-9 0-16,7 17-1 16,-7-17 0-16,-7 23 0 15,-2-7-1-15,-5 1 0 16,-5 2 0-16,-4 3-1 16,-2 1 0-16,-1 0-1 15,-1 0 1 1,3-3 0-16,3-1 0 0,4-3 0 15,4-3 0-15,13-13-1 16,-10 14 2-16,10-14-2 16,16 2 1-16,-3-4 0 15,3-2 1-15,2-2 1 16,4 2 1-16,1-2 0 16,2 3 1-16,-2-3 1 15,-2 3-1-15,-2 0 1 16,-2 3-2-16,-1-1 1 15,-1 0-2-15,-15 1 0 0,20-2 0 16,-20 2-2-16,0 0 0 16,16 2-6-16,-16-2-13 15,0 0-41-15,0 0-62 16,-3 13-3-16,3-13-3 16,0 0-5-16</inkml:trace>
  <inkml:trace contextRef="#ctx0" brushRef="#br4" timeOffset="632451.6096">5492 7621 101 0,'0'0'106'16,"0"0"3"-16,0 0 0 16,0 0-69-1,-13-9-3-15,13 9-7 0,0 0-9 16,2 13-5-16,-2-13-5 31,0 0-2-31,11 13-2 16,-11-13 0-16,17 9-3 15,-17-9 3-15,23 7-3 0,-23-7 0 16,24 8-2-16,-24-8 1 16,24 8-1-16,-24-8 0 15,15 12 1-15,-15-12-2 0,3 19-1 16,-3-19 1-16,-11 24 0 16,-1-8-2-16,-4 0 1 15,-2 0 1-15,-1-2-2 16,-1-1 2-16,4-1-2 0,1-4 1 15,15-8 0-15,-16 9 1 16,16-9-1-16,0 0-1 16,0 0 1-1,24-4 0-15,-11 1 0 0,2 0-1 16,3 0 1-16,0 1 0 16,0 1 0-16,-1 2 0 15,-1 1 0-15,-2 4-1 16,-14-6 1-16,18 17 1 15,-14-4-1-15,-7 3 1 16,-1 3-1-16,-6 2-3 16,-2 1 3-16,-2 0 0 15,-1-4 0-15,1-2 0 0,14-16 0 16,-22 20 0-16,22-20 0 16,-13 6 3-16,13-6-6 15,0 0-10-15,0 0-35 16,-6-14-74-16,6 14-3 15,0 0-3-15,0 0-7 16</inkml:trace>
  <inkml:trace contextRef="#ctx0" brushRef="#br4" timeOffset="634464.7414">7598 7549 1 0,'0'0'47'15,"0"0"47"-15,0 0 4 0,0 0-41 16,0 0-15-16,7-16-6 15,-7 16-5-15,0 0-7 16,0 0-6-16,0 0-7 16,13-6-4-16,-13 6-3 0,0 0-2 15,0 0 0-15,0 0-2 32,0 0-1-32,0 0 0 15,0 0 1-15,0 0-1 0,5-13 0 16,-5 13 0-16,0 0 0 15,0 0-1-15,0 0 2 16,0 0-1-16,0 0 2 16,0 0 1-16,0 0 2 15,0 0 1-15,0 0 1 16,0 0 1-16,-13 9 0 16,13-9 0-16,-12 14-1 15,12-14 0-15,-14 21-2 0,6-5 0 16,0 2-2-16,-2 1 0 15,0 1-1-15,-1 2 2 16,1-2-1-16,3 0 1 16,-3-1-1-16,6-2 2 15,-2-2-1-15,5-2 2 16,1-13-1-16,4 16 0 16,-4-16-1-16,17 5 1 0,-4-6-1 15,3-2 0-15,0-1 1 16,4 1-2-16,2-3 2 15,2 2-1 1,-1-1-1-16,2 1 1 16,-3 1-1-16,-1-1 0 0,1 1-1 15,-2 0 0-15,-1 0-1 16,-2 2 1-16,-3-2-2 16,-1 1-1-16,-13 2-6 15,19-2-6-15,-19 2-15 16,0 0-24-16,0 0-65 15,0 0-6-15,0 0 3 16,-23-2-1-16</inkml:trace>
  <inkml:trace contextRef="#ctx0" brushRef="#br4" timeOffset="634762.5677">7675 7550 59 0,'-5'-18'106'0,"5"18"0"16,0 0 1-16,0 0-76 16,5 20 0-16,2 3-4 15,-7 2-6-15,4 8 0 16,-8 4-5-16,4 6 0 0,-7-1-2 16,2 3 1-16,-2-6-4 15,1 3-5-15,-2-8 4 16,5-2 3-16,0-9-6 15,3-2-3-15,0-7 0 16,0-14-6-16,1 17-5 16,-1-17-7-16,0 0-69 15,0 0-44-15,0 0-2 16,-6-17 3-16</inkml:trace>
  <inkml:trace contextRef="#ctx0" brushRef="#br4" timeOffset="636504.1166">6561 10472 88 0,'1'-13'105'16,"-1"13"8"-16,0 0-4 15,0-13-54-15,0 13-16 16,0 0-4-16,0 0-12 0,3 13-6 15,-3-13-6-15,1 23-2 0,1-8-2 16,-1-1-2 0,1 4 0-16,1-4-1 15,0 0-1-15,2-1-1 16,-5-13 0-16,15 18-1 0,-15-18 0 16,20 10-1-16,-20-10 1 15,23 7-2-15,-23-7 2 31,23 6-1-31,-23-6 0 16,20 11 0-16,-20-11 1 0,16 15 1 16,-16-15 0-16,9 14 2 15,-9-14 1-15,0 20-1 16,0-20 1-16,-12 23 0 16,12-23 0-16,-20 24-2 15,6-13-1-15,1 1-1 0,-2-4-1 0,1-1-3 16,-1-4-3-16,15-3-6 15,-21 5-7-15,21-5-15 16,-15-5-20-16,15 5-69 16,0 0 1-16,0 0-1 15,-3-24 5-15</inkml:trace>
  <inkml:trace contextRef="#ctx0" brushRef="#br4" timeOffset="636752.8804">6571 10523 191 0,'0'0'113'0,"0"0"2"16,0 0-30-16,16-16-50 16,-2 16 0-16,-14 0-11 0,29-9-6 15,-12 5-4-15,1 2-3 16,-1-2-2-16,-1 3-4 15,-2-1-5-15,-14 2-14 16,26 3-37-16,-26-3-70 16,0 0-5-16,0 0-1 0,0 0-6 15</inkml:trace>
  <inkml:trace contextRef="#ctx0" brushRef="#br4" timeOffset="638092.2224">8612 10484 60 0,'0'0'98'16,"0"0"6"-16,0 0-3 0,3-16-63 16,-3 16-1-16,0 0-4 15,0 0-6-15,0 0-4 16,0 0-5-16,-18 4-3 15,18-4-2-15,-18 9-2 16,18-9-1-16,-21 14-3 16,21-14 0-16,-25 21-2 15,25-21 0 1,-24 25-2-16,12-9 2 16,0 2-2-16,1 2 1 15,2-1 0-15,1 4 0 16,0 0-1-16,4 0 2 15,0-1-2-15,4-2 0 0,3-2-1 16,1-2 1-16,3-1 0 16,-7-15 0-16,23 17 0 15,-8-13-1-15,2-2 0 0,0-4 0 16,3-2-1-16,1-3-1 16,-1-5 1-16,-1-2-2 15,-2-2 2-15,-1-1-2 16,-5-1 1-16,-2 3 0 15,-5-3 1-15,-2 4 0 16,-7 1 1-16,5 13 1 16,-18-19-1-16,5 15 1 15,-3 1-1-15,0 3 0 0,-3 0-1 16,2 4 0-16,0 2 0 16,1 1-4-16,3 3-5 15,-2-3-10-15,11 12-28 16,-9-10-80-16,13 5-3 15,0-14-2-15,0 22-4 16</inkml:trace>
  <inkml:trace contextRef="#ctx0" brushRef="#br4" timeOffset="640003.2368">9930 10430 75 0,'-13'-1'106'0,"13"1"6"0,0 0-2 0,0 0-70 16,0 0-2-16,0 0-6 31,0 0-7-31,0 0-6 16,0 0-5-16,0 0-2 0,20 6-1 15,-20-6-2-15,24 0-1 16,-11 0-3-16,3-2 1 0,0 1-2 16,0-1 1-1,-2 0-1-15,1-1-1 16,-2 0 1-16,1 1-1 0,-14 2 0 16,22-1 0-16,-22 1 0 15,14 3 0-15,-14-3-1 16,5 13 2-16,-10 0-1 15,-2 3 0-15,-3 4-3 0,-6 4-5 16,2 8-15-16,-8-6-32 16,9 13-75-16,-7-9-3 15,8 6-2-15,-3-10-1 16</inkml:trace>
  <inkml:trace contextRef="#ctx0" brushRef="#br4" timeOffset="644936.1114">9005 4637 53 0,'0'0'96'0,"0"0"0"16,17-3 7-16,-17 3-49 15,0 0-14-15,0 0-5 0,0 0-6 16,10-14-6-16,-10 14-7 15,0 0-3-15,0 0-4 16,0 0-1-16,5-13-3 16,-5 13-1-16,0 0-1 15,-8-14-1-15,8 14-1 0,-7-13-1 16,7 13 1-16,-11-15-1 16,11 15 1-16,-15-10-2 15,15 10 1-15,-17-4 0 16,17 4 0-16,-19 0 0 0,19 0-1 31,-17 7 1-31,17-7 0 16,-20 10 1-16,20-10 0 15,-16 13 1-15,16-13-1 0,-15 16 0 16,15-16 1-16,-10 19 0 16,10-19-2-16,-3 20 1 15,3-20 1-15,2 20-2 16,-2-20 1-16,8 23 1 0,-8-23-2 15,15 20 1-15,-6-7 0 16,-9-13 0-16,24 22-7 16,-10-10 8-16,4-2-8 15,-4-2 8-15,2 1-7 16,1 3 6-16,1-5-5 16,-4 0 6-16,1 3 0 15,-15-10 0-15,23 22 1 0,-23-22-2 16,16 24 4-16,-12-11-1 15,-1 0 1-15,-5 2-1 16,1-2 0-16,-5 2-1 16,0 0 0-16,-5-1-2 15,-1 2 0-15,-2-4 0 16,-2-2-2-16,-1-3 2 16,1-3-2-16,-2-5 2 15,4-5 0-15,0-4 0 16,3-4 1-16,3-4 0 15,2 0 1-15,2-4 0 16,2 0 0-16,4-1 1 16,2 0-1-16,5-4 0 0,-1 2 4 15,5-1-5-15,2 0 2 16,2 2-10-16,-1-2-5 16,6 11-35-16,-12-9-70 15,8 14-5-15,-7-8-7 16,6 14 0-16</inkml:trace>
  <inkml:trace contextRef="#ctx0" brushRef="#br4" timeOffset="664698.2678">11287 4695 2 0,'0'0'68'0,"13"-9"-2"16,-13 9-22-16,0 0 1 0,0 0 4 15,0 0-3-15,15 2 1 16,-15-2-3-16,0 0-3 31,0 0-1-31,0 0-4 16,0 0-6-16,0 0-4 0,0 0-4 16,16-2-5-16,-16 2-2 15,0 0-3-15,6-14-2 16,-6 14-2-16,2-14-1 15,-2 14-1-15,0-18-2 16,0 18 0-16,-4-19-1 16,4 19 0-16,-10-18-1 15,10 18-1-15,-14-16 1 0,14 16-2 16,-21-9 1-16,21 9-1 16,-23-1 0-16,10 2 0 15,0 4 0-15,0-1 0 16,-1 3-1-16,1 0 1 15,-2 2 0-15,2 1 0 16,2 3-1-16,11-13 1 16,-20 23 0-16,11-10-1 15,3 0 1-15,3 1 2 16,3-14-2-16,2 26 2 16,-2-26 1-16,10 21-1 15,-10-21 0-15,17 18-5 16,-17-18 5-16,23 8-7 0,-8-5 9 15,-2-8-9-15,1-1 4 16,2-4 1-16,0-1-2 16,1-1 6-16,-1-2-4 15,0-1 5-15,-2 1-6 16,-14 14 7-16,22-20-5 16,-22 20 0-16,13-12 0 15,-13 12 0-15,0 0 0 0,0 0-1 16,0 0 1-16,0 0-2 15,0 0 2-15,0 0-1 16,-17 16 0 0,8 0 2-16,0 6-1 15,-2 5-6-15,-2 6 6 16,-3 6-6-16,-3 9 4 16,-1 2-7-16,0 7-5 15,-5-6-18-15,9 12-37 0,-8-19-58 16,12 7-2-16,-6-21-4 15,15 3-2-15</inkml:trace>
  <inkml:trace contextRef="#ctx0" brushRef="#br4" timeOffset="667348.4542">10458 7057 1 0,'0'0'51'16,"11"-13"42"-16,-11 13 6 16,0 0-53-16,0 0-13 15,0 0-1-15,0 0-5 16,0 0-4-16,0 0-4 0,-3 19-4 15,3-19-2-15,-7 26 3 16,3-6-9-16,-3 0 6 16,1 3-8-16,-4 0 7 15,3 3-8-15,-5-3 7 0,3 2-9 16,1-5 1-16,1-3-1 16,-1-4-1-16,8-13-3 15,-8 23-4-15,8-23-8 16,-2 13-17-16,2-13-16 15,0 0-49 1,0 0-19-16,0 0-2 16,0 0 18-16</inkml:trace>
  <inkml:trace contextRef="#ctx0" brushRef="#br4" timeOffset="667872.5898">10554 7201 1 0,'0'0'90'16,"0"0"8"-16,0 0-6 15,0 0-57-15,0 0-12 0,0 0 2 16,-1 18-9-16,1-18 4 15,-4 18-3 1,4-18-3-16,-3 23 0 16,3-23-2-16,1 25-1 0,-1-25-1 15,5 22-2-15,-5-22-1 16,11 14-1-16,-11-14-1 16,20 7 0-16,-7-10 0 15,2-1 0-15,1-3 0 16,1-2 0-16,-1-2 0 15,1-1 0-15,-2-1 1 16,-1 2 1-16,-5-2 0 16,-9 13 1-16,13-25-5 15,-13 25 12-15,0-22-11 16,0 22 12-16,-8-24-13 16,8 24 6-16,-15-16-8 15,15 16 11-15,-22-9-8 0,22 9-1 16,-23 0-2-16,23 0-10 15,-23 10 4-15,23-10-10 16,-15 12-36-16,15-12-79 16,-13 12 4-16,13-12-13 15,-3 13 5-15</inkml:trace>
  <inkml:trace contextRef="#ctx0" brushRef="#br4" timeOffset="670517.1671">12518 7242 51 0,'0'0'98'0,"2"-15"4"16,-2 15-3-16,0 0-65 15,0 0-2-15,0 0-3 0,0 0-6 16,0 0-7-16,-9 13-3 16,9-13-3-16,-7 22-1 15,1-6-3-15,2 1-1 16,-4 3-3-16,3 2 0 0,-3 1-1 15,3-1-1-15,0-1-1 16,0-1-4-16,2-1-7 16,3-19-12-16,-5 26-17 0,5-26-27 15,0 0-43-15,0 0 0 16,0 0-3-16</inkml:trace>
  <inkml:trace contextRef="#ctx0" brushRef="#br4" timeOffset="670880.759">12674 7255 100 0,'0'0'108'0,"0"0"4"15,0 0-4-15,0 0-79 16,13 1 0-16,-13-1-3 16,0 16-8-16,-1-3-4 15,-1 4-3 1,-2 5-4-16,-2 4-1 15,-1 1-4-15,-3 2-1 16,-2 3-9-16,-2-5-15 16,4 8-31-16,-8-9-64 15,8 1-1-15,-3-8-3 16,7 0-1-16</inkml:trace>
  <inkml:trace contextRef="#ctx0" brushRef="#br4" timeOffset="672586.8415">11893 9302 1 0,'0'0'37'15,"12"-14"60"1,-12 14 4-16,0 0-49 15,0 0-13-15,0 0 0 16,0 0-5-16,0 0-6 0,10 17-5 16,-10-17-6-16,-7 32-1 15,0-14-4-15,1 7-3 16,-3 0-4-16,2 0-1 16,-3-1-3-16,1-3-7 0,3 4-12 31,-4-12-17-31,12 4-20 15,-2-17-53-15,-4 16-6 16,4-16-1-16,0 0 52 0</inkml:trace>
  <inkml:trace contextRef="#ctx0" brushRef="#br4" timeOffset="673218.9906">12035 9348 33 0,'0'0'99'0,"0"0"3"16,-3-14-1-16,3 14-74 15,0 0-3-15,16-2-5 0,-16 2-5 16,16 0 1-16,-16 0-1 16,18 5 0-16,-18-5 0 15,16 10-1 1,-16-10-1-16,9 19-1 0,-9-19-1 16,0 26-2-16,-3-9-3 15,-3 0-1-15,-2 2-2 16,-4 1 0-16,1 0-2 15,-1-1 1-15,-2 1 3 16,2-7-1-16,2 2 0 16,10-15-1-16,-14 14-2 15,14-14 1-15,0 0 4 0,0 0-2 16,0 0-2-16,20 7 1 16,-20-7-5-16,21-7 3 15,-6 4 1-15,-2 0-5 16,7-1-20-16,-11-9-47 15,9 9-50-15,-3-2-5 16,1 4 6-16</inkml:trace>
  <inkml:trace contextRef="#ctx0" brushRef="#br4" timeOffset="674381.5439">13443 9279 9 0,'3'-13'100'15,"-3"13"6"-15,0 0 0 16,14-9-60-16,-14 9-2 0,0 0-5 16,0 0-6-16,13 2-6 15,-13-2-5-15,0 0-3 16,12 21-3-16,-6-3-2 31,-3-2-2-31,1 8-1 16,-4 1-2-16,1 4-1 15,-2 1-2-15,-1-1-1 16,1 1-1-16,-2-3-6 0,3-1-8 16,-4-8-17-16,8 2-29 15,-4-20-69-15,-1 20-2 16,1-20 0-16,5-13-3 16</inkml:trace>
  <inkml:trace contextRef="#ctx0" brushRef="#br4" timeOffset="675072.3939">13631 9236 32 0,'0'0'107'0,"0"0"-3"0,0 0 2 15,0-16-66 1,0 16-11-16,0 0-1 0,0 0-10 15,18 0-6-15,-18 0-2 16,18 0 1-16,-18 0 1 16,20 0-1-16,-7 1 1 15,-13-1-1-15,20 5-2 16,-20-5-1-16,16 10 0 16,-16-10-2-16,6 18-2 15,-8-5-1-15,-2 3-1 16,-6 3-2-16,-2 1 2 0,-4 2-3 15,-2-3 0 1,-1-1-1-16,3-3 1 16,3-4-1-16,13-11-1 15,-16 12 1-15,16-12 1 0,0 0-1 16,18-6 0-16,-18 6 1 16,25-8 1-16,-10 5 0 15,4 1 1-15,-2 2-1 16,-1 3 1-16,0 3 0 15,-3 3 0-15,-13-9 1 16,18 27 0-16,-10-7 5 16,-13 5-3-16,-2-1 2 0,-3 1-1 15,-4 1 1 1,-1-5-2-16,-1-3 2 16,2-4-3-1,-1-7-7-15,15-7-11 0,-14 5-38 16,14-5-69-16,0 0-4 15,-12-16 1-15,12 16-6 16</inkml:trace>
  <inkml:trace contextRef="#ctx0" brushRef="#br4" timeOffset="688867.3858">18738 9257 1 0,'0'0'67'0,"0"0"27"15,0 0 4-15,0 0-50 16,0 0-2-16,0 0 1 16,0 0-5-16,0 0-6 15,-1-16-4-15,1 16-6 16,0 0-6-16,0 0-3 15,0 0-4-15,0 0-1 0,3-13-2 16,-3 13 1-16,0 0 1 16,0 0 1-16,0 0-1 15,0 0 0-15,0 0-2 16,0 0-1-16,0 0-1 16,-6 13-1-16,6-13-2 0,-7 25-1 15,2-9-1-15,0 3-1 16,-1 4 0-16,0 3-1 31,-2 4 2-31,-1 3-2 16,-1 0 5-16,0 9-5 0,-6-1 7 15,1 0-1-15,-1 0 1 16,1-4 0-16,0-5 0 16,2-3 0-16,2-7-5 15,2-8 5-15,9-14-7 16,-9 13-1-16,9-13-4 15,0 0-9-15,0 0-15 16,-5-20-42-16,5 20-70 16,4-22 0-16,-4 22-5 15,17-30 2-15</inkml:trace>
  <inkml:trace contextRef="#ctx0" brushRef="#br4" timeOffset="689839.8783">18962 9318 2 0,'-13'-10'100'0,"13"10"3"31,0 0 7-31,-17-15-53 16,17 15-5-16,0 0-5 15,0 0-6-15,-19-13-6 0,19 13-7 16,0 0-6-16,0 0-6 16,0 0-3-16,0 0-3 15,0 0-3-15,0 0-2 16,0 0-1-16,0 0-1 0,13 15-1 15,0-11 1-15,0 1 0 16,4-1-1-16,1 0 0 16,-1 1 0-16,2-1-1 15,-2 2 2-15,-1 1 0 16,-16-7 1-16,20 17 1 16,-20-17 1-16,7 25 0 15,-7-9-1-15,-6-3 1 16,1 4-1-16,-5-1-2 0,-2 2-1 15,-4 0 0 1,-3-1-1-16,1 0 3 16,-1 1-5-16,-3-1 5 15,1 2-5-15,-1-2 4 0,0-2 0 16,4 0 1-16,3-3-1 16,1-2-2-16,14-10 4 15,-19 16-5-15,19-16 4 16,0 0-5-16,0 0 1 15,-9 13-1-15,9-13 1 16,0 0 0-16,13 7 0 16,-13-7 0-16,18 4 0 0,-5-4 2 15,2 0-2-15,0-1 0 16,4-2 1-16,1 0 0 16,3-1 0-16,-1 0 0 15,1-1-1 1,0 1 1-16,-2 1 1 15,0-1-1-15,-1 2 0 16,-4-1 0-16,-3 2 0 16,-13 1 1-16,21-2 0 15,-21 2 0-15,13-1-2 0,-13 1 2 16,0 0-1-16,16-4 0 16,-16 4-5-16,0 0 3 15,0 0-1-15,0 0-11 16,0 0-15-16,0 0-81 15,0 0-29-15,0 0-4 16,0 0 6-16</inkml:trace>
  <inkml:trace contextRef="#ctx0" brushRef="#br4" timeOffset="691788.6059">20165 9247 40 0,'0'0'110'0,"0"0"5"15,-4-14-1-15,4 14-53 16,0 0-18-16,0 0-4 16,0 0-12-16,0 16-10 15,0-16-5-15,1 29-3 16,-1-9-1-16,2 9 1 0,-2-1 0 16,1 9 1-16,-4-1-1 31,3 3-1-31,-4 1 3 15,1-1 0-15,-1-3-2 0,1-1-2 16,0-8 0-16,0-4-6 16,0-4-3-16,3-19-6 15,0 17-17-15,0-17-20 16,0 0-22-16,-3-26-47 16,8 9-15-16,-5-9-1 15,4-3 6-15</inkml:trace>
  <inkml:trace contextRef="#ctx0" brushRef="#br4" timeOffset="692232.6351">20171 9350 69 0,'0'-19'107'0,"2"3"5"15,-2 16-2-15,0 0-53 16,5-20-26-16,8 16-9 0,-13 4-10 16,31-13-5-16,-13 4-2 15,5 5 1-15,-2-2 0 16,2 1 1-16,-7 3 1 15,-2 2 0-15,-14 0 0 16,22-2 1-16,-22 2-1 16,13 3 0-16,-13-3 0 15,0 0-2-15,14 7 1 0,-14-7 0 16,9 15-1-16,-9-15 1 16,7 26-2-16,-3-10 1 15,-2 1 1-15,-1 4 0 16,1 3-1-16,-1 0 2 15,-2 1-1-15,1 5 0 16,-3-3 4-16,0 7-7 16,1-4 5-16,0 2-1 15,-1-2-1-15,0 2-1 16,0-6-1-16,1-2-1 16,1-5-3-16,1-3 4 15,0-16-7-15,-3 18-2 16,3-18-7-16,0 0-7 0,0 0-13 15,0 0-32-15,0 0-73 16,-14-24 1-16,14 24-3 16,-8-27 5-16</inkml:trace>
  <inkml:trace contextRef="#ctx0" brushRef="#br4" timeOffset="692451.7762">20209 9516 116 0,'0'0'118'16,"-19"-8"2"-16,19 8 2 16,0 0-79-16,0 0-11 15,19-7-4-15,1 7-10 16,0-7-6-16,5 3-5 16,1-2-8-16,-2-3-12 15,2 8-29-15,-12-6-81 0,4 5 0 16,-18 2-4-16,13 4 2 15</inkml:trace>
  <inkml:trace contextRef="#ctx0" brushRef="#br4" timeOffset="692627.3752">20186 9666 143 0,'-3'17'122'0,"3"-17"4"16,23 4-4-16,-7-8-64 15,8 5-34-15,-4-3-2 16,3 0-20-16,-2 2-16 0,-7-7-28 16,8 10-50-16,-6-10-30 15,-1 1-2-15,1-7-3 16</inkml:trace>
  <inkml:trace contextRef="#ctx0" brushRef="#br4" timeOffset="692991.0016">20535 9392 38 0,'-3'-15'108'15,"3"15"2"-15,-2-13 4 16,2 13-65-16,0 0-5 0,5-17 1 15,-5 17-11-15,0 0-5 16,23-9-5-16,-23 9-3 16,33-11-2-1,-11 1-3-15,6 2-2 16,3-3-2-16,5 1-3 16,-2-2-2-16,3 3-2 15,-6-2-3-15,-3 2-2 16,-5 3-5-16,-6 1-8 15,-2 8-12-15,-15-3-24 16,0 0-38-16,0 0-47 16,0 14-1-16,0-14 1 15,-18 1 17-15</inkml:trace>
  <inkml:trace contextRef="#ctx0" brushRef="#br4" timeOffset="693323.6576">20761 9109 81 0,'0'0'113'0,"-14"-15"1"16,14 15 2-16,0 0-70 16,-13 5-12-16,13-5-4 15,1 18-10 1,4-2-2-16,-4 4-3 0,6 9 0 16,-2 2 0-16,2 9 0 15,-4 2-1-15,1 7 0 16,-4 3-3-16,0 7-2 15,-4-3 3-15,1-1 0 16,-4-1-2-16,1-1-1 16,-1-4 0-16,-1-3 0 15,0-5-1-15,-1-8 1 16,-1-6-6-16,-2-5-1 0,-1-6-5 16,-5-9-7-16,2 0-14 15,-10-17-32-15,10 1-82 16,-10-9-1-16,7-1-4 15,-5-12 2-15</inkml:trace>
  <inkml:trace contextRef="#ctx0" brushRef="#br4" timeOffset="693494.6969">20566 9501 232 0,'19'-3'137'16,"-4"0"-5"-16,5 6 1 15,-1-1-122-15,-1 1-7 0,4 2-26 16,-22-5-101-16,26 9-4 16,-26-9-9-16,17 10 3 15</inkml:trace>
  <inkml:trace contextRef="#ctx0" brushRef="#br4" timeOffset="694246.8634">21196 9236 120 0,'0'0'125'16,"0"0"5"-16,0 0-1 15,0 0-50-15,0 0-52 16,20 8 0-16,-20-8-9 15,23 13-6-15,-9-5-10 0,1-1-12 16,3 7-24-16,-18-14-68 16,22 15-29-16,-22-15-3 15,14 18 1-15</inkml:trace>
  <inkml:trace contextRef="#ctx0" brushRef="#br4" timeOffset="694500.4373">21177 9380 145 0,'0'0'117'15,"-3"23"5"-15,3-10-2 16,9 12-89-16,-7-1-4 16,6 15-1-16,-8-4-1 15,4 11-2-15,-5-4-3 16,1 1-3-16,-3-4-3 15,1-2-3-15,-1-8-9 0,0-10-8 16,5 3-44-16,-2-22-78 16,0 0-6-16,0 0-1 15,0 0-4-15</inkml:trace>
  <inkml:trace contextRef="#ctx0" brushRef="#br4" timeOffset="695420.0804">21565 9205 100 0,'0'0'117'0,"0"0"1"15,0 0-1-15,-16-13-68 0,16 13-17 16,0 0-4-16,14-1-12 16,-14 1-4-16,22-3-4 15,-6 0 0-15,6 2-1 16,1-1-3-16,1-1 0 15,1-2-2-15,1 2 0 16,-2-3-1-16,1 5-1 16,-2-4-1-16,-1 2 1 15,-4 0-1-15,-2 2 1 0,-3 2 0 16,-13-1 0-16,19 6 1 16,-19-6 1-16,0 0 1 15,6 23 1 1,-6-23 0-16,-2 26 0 0,2-10 1 15,2 4 1-15,-2 1 0 16,3 3 1-16,-1 2-2 16,3 6 2-16,-1 0 0 15,2 5 1-15,-3 5 2 16,3 4-1-16,-5 0 1 16,2 6 0-16,-5 0-1 15,2 2-1-15,-4-4 0 0,3-1-1 16,-2-6-5-16,-2-2 2 15,3-7-2-15,-3-5 0 16,2-6-2 0,-1-7-2-16,0-3-5 0,4-13-4 15,-21 10-9-15,3-20-14 16,18 10-34-16,-36-23-70 16,17 4-1-16,-7-10 2 15,6 5 0-15</inkml:trace>
  <inkml:trace contextRef="#ctx0" brushRef="#br4" timeOffset="696133.9645">21442 9445 175 0,'0'0'116'0,"0"0"4"32,10 13-29-32,0 9-68 15,-2 1 5-15,3 8-1 0,-5 0-5 16,3 8-4-16,-4-5-3 15,0 2-2-15,-4-7-3 16,-1-3-5-16,0-7-11 16,0-19-7-16,-3 19-13 15,3-19-21-15,-1-15-20 16,-8-14-22-16,15 5-4 16,-13-21 11-16,10 9 26 0,-9-9 20 15,6 6 27 1,-2 6 30-16,-5-1 24 15,7 15 25-15,-7 0 5 16,7 19-8-16,1-19-20 0,-1 19-13 16,21-13-15-16,-1 5-9 15,3-2-4-15,4-1-1 16,4 1 0-16,0 3 0 16,-2 1 2-16,-3 2 2 15,-7 1 2-15,-2 6 2 16,-17-3-1-16,16 12 0 15,-16-12-3-15,3 21 1 16,-3-8-3-16,-1 9 0 0,1-1-2 16,0 8 1-16,-2 3 3 15,4 4 1 1,-4 0 2-16,1 6-1 16,-2-4 1-16,0 2-1 0,-1-5-1 15,-1-2-1-15,0-7-5 16,0-5-2-16,1-3-3 15,4-18-5-15,-6 18-8 16,6-18-9-16,0 0-24 16,0 0-37-16,-11-20-53 15,3 4 2-15,7 3-2 16,-6-8 6-16</inkml:trace>
  <inkml:trace contextRef="#ctx0" brushRef="#br4" timeOffset="696347.0637">21558 9588 118 0,'-13'-3'117'16,"0"0"3"-16,13 3 3 15,0 0-65-15,0 0-31 16,0 0-1-16,24-10-5 16,-5 4-10-16,6 3 0 0,-1-4-5 0,2 1-8 15,0 3-12 1,-6-7-24-16,3 15-38 0,-10-8-50 15,-13 3 0-15,0 0-2 16,7 27 2-16</inkml:trace>
  <inkml:trace contextRef="#ctx0" brushRef="#br4" timeOffset="696524.6263">21558 9767 164 0,'0'0'124'0,"18"-3"-1"0,-3-6-1 16,9 5-83-16,-5-6-13 16,4 4-13-16,-3 3-27 15,-20 3-38-15,25-9-68 0,-25 9-3 16,16 0-3-16,-16 0 0 16</inkml:trace>
  <inkml:trace contextRef="#ctx0" brushRef="#br5" timeOffset="736574.3083">10068 10223 1 0,'0'0'71'15,"7"18"-29"-15,-7-18-11 16,0 0 0-16,-4 15-8 15,4-15 2-15,0 0-2 16,0 0 2-16,0 0 4 0,0 0-4 31,0 0 1-31,0 0-4 16,0 0 0 0,0 0-7-16,0 0 0 0,0 0-6 15,0 0-1-15,0 0 0 16,0 0 1-16,-1-13-1 15,1 13 2-15,0 0 0 0,3-13 1 16,-3 13-1-16,2-16-2 16,-2 16 0-16,11-22-2 15,-6 6-1-15,4 1-3 16,-2-3 1-16,2-2-2 16,0 3 1-16,-2-2-5 15,1 2-7-15,-2-5-17 16,-6 22-28-16,13-30-63 15,-9 14-2-15,-2-1-1 0,2 2 32 16</inkml:trace>
  <inkml:trace contextRef="#ctx0" brushRef="#br5" timeOffset="736998.0454">10210 9775 1 0,'4'-20'91'16,"-4"20"11"-16,9-22-5 15,-8 7-68-15,9 0-5 0,-6-4-4 16,4 1-18-16,-1 2-22 16,-4-6-39-16,0 2-42 15,1 3 2-15,-3-4 13 16</inkml:trace>
  <inkml:trace contextRef="#ctx0" brushRef="#br5" timeOffset="737430.395">10324 9283 1 0,'-6'-18'34'0,"6"18"58"0,7-28 1 16,-3 9-69 0,4 4 0-1,-3-7-5-15,4 3-9 0,-2-1-10 16,-1 0-17 0,3 5-19-16,-5 1-55 15,-1-3-2-15,3 4 34 0,-5-3 59 16</inkml:trace>
  <inkml:trace contextRef="#ctx0" brushRef="#br5" timeOffset="737865.0128">10404 8773 1 0,'0'0'47'16,"8"-21"42"-16,-1 5-20 15,0 1-52-15,-3-4 0 16,4 0-9-1,0 0-3-15,-2 1-13 16,3 0-7-16,-6 0-28 0,2 2-38 16,-5 16-7-16,3-23 71 15</inkml:trace>
  <inkml:trace contextRef="#ctx0" brushRef="#br5" timeOffset="738297.4889">10504 8262 1 0,'3'-18'19'0,"-3"18"65"16,6-24-31-16,-3 5-24 0,2 2 0 16,-2-6-8-16,3 5-5 15,-3 0-6-15,3-1-10 16,-4 6-15-16,3-6-29 16,-5 6-42-16,0 13-1 15,4-17 58-15</inkml:trace>
  <inkml:trace contextRef="#ctx0" brushRef="#br5" timeOffset="738917.8413">10582 7718 1 0,'-2'-17'0'15,"2"17"85"-15,0 0 8 16,-1-25-52-16,1 25-1 16,3-20-1-16,-3 20-5 15,6-25-4-15,-6 25-5 0,5-26-4 16,-5 26-4-16,8-26-4 15,-8 26-2 1,5-26-2-16,-5 26-3 16,6-20-2-16,-6 20-1 0,5-16-2 15,-5 16-6-15,0 0-5 16,4-18-14-16,-4 18-14 16,0 0-41-16,0 0-30 15,-6-19-1-15,6 19 13 16</inkml:trace>
  <inkml:trace contextRef="#ctx0" brushRef="#br5" timeOffset="739550.5692">10614 7504 1 0,'0'0'25'15,"0"0"60"-15,0 0-39 16,0 0-5-16,0 0-1 16,8-13-5-16,-8 13-3 15,0 0-4-15,0 0-2 16,0 0-3-16,-4 19-1 0,4-19-3 16,-13 27-2-16,1-8-4 15,-1 7 2-15,-5 3-3 16,0 6 1-16,-3-2-4 15,1 3 0-15,-2-4-3 16,5-5-1-16,1-5-3 16,6-5 0-16,10-17-4 15,0 0-5-15,0 0-13 16,0 0-22-16,0 0-33 16,7-14-45-16,-7 14 3 15,11-23-5-15</inkml:trace>
  <inkml:trace contextRef="#ctx0" brushRef="#br5" timeOffset="739944.338">10627 7545 1 0,'0'0'65'0,"0"0"34"16,13-12 0-16,-13 12-67 16,15 0-1-16,-15 0-1 15,22 10-3-15,-22-10-3 16,28 23-2-16,-15-5-4 15,4 5-1-15,-4-2-2 16,3 8-1-16,-3-3-2 16,3 3-3-16,-3-4-2 15,0-4-1-15,-3-5-2 0,-10-16-1 16,17 20-1-16,-17-20-4 16,0 0-6-16,0 0-12 15,14-1-29-15,-14 1-71 16,0 0 1-16,-11-15-5 15,11 15 30-15</inkml:trace>
  <inkml:trace contextRef="#ctx0" brushRef="#br5" timeOffset="740863.3912">10679 7576 43 0,'0'0'45'15,"0"0"-4"-15,0 0-7 16,0 0-6-16,0 0-5 16,0 0-5-16,0 0-3 0,0 0-2 15,0 0-1-15,0 0 0 16,0 0 0-16,0 0-1 15,10 19 0-15,-10-6 0 16,0-13-2-16,-3 26-1 0,0-11-1 16,1-1 0-16,1-1-2 15,1 1 0-15,-3-1 1 16,3 2 1-16,-3-2-1 16,3 3 2-16,-3 0-2 0,2 2 0 15,-2 3-1 1,2-1 1-16,-2 1-8 15,0-3-16-15,3 8-25 0,-3-9-57 0,1-3-5 16,2-14-6 0,-4 18 71-16</inkml:trace>
  <inkml:trace contextRef="#ctx0" brushRef="#br5" timeOffset="742441.123">10615 8083 1 0,'6'-15'39'0,"-6"15"45"16,0 0-40-16,0 0-11 15,10-13 0-15,-10 13-2 16,0 0-3-16,0 0 0 0,4-13-1 16,-4 13-2-16,0 0-9 15,0 0 5-15,0 0-2 16,0-13-4-16,0 13-2 16,0 0-2-16,0 0-1 0,0 0 0 15,0 0-1-15,0 0 0 16,0 0-1-16,7 13 0 15,-7-13-2-15,0 22 1 16,0-7-1-16,-2 0 1 16,-1 6 1-16,-2-1-1 15,3 0 2-15,-4-3-1 16,1-1 1-16,0-3-2 0,5-13 0 16,-6 15-2-1,6-15-1-15,0 0-1 16,1-16-2-16,2 0 0 15,2-3-1-15,-1-1 0 0,2-3 0 16,-1 0 1-16,0 4 6 16,-1 3-6-16,-4 16-1 15,7-20 0-15,-7 20 0 16,0 0 0-16,0 0 1 16,-8 19-1-16,3-5-6 15,0 5 8-15,-1 2 1 16,-3 3 1-16,3 2 1 15,-2-2 0-15,0 3 1 16,0-5 0-16,1-2-1 16,-2-4-2-16,3-3 0 15,6-13-4-15,0 0-7 16,-11 13-11-16,11-13-18 0,0 0-47 16,-3-20-51-16,3 20-3 15,3-17-2-15,-3 17 40 16</inkml:trace>
  <inkml:trace contextRef="#ctx0" brushRef="#br5" timeOffset="743250.6769">10663 8037 1 0,'0'0'49'0,"8"-16"38"15,-8 16-32-15,0 0-6 16,13-12-2-16,-13 12-4 16,0 0-5-16,0 0-4 15,0 0-4-15,0 0-6 0,0 0-6 16,0 0-4-16,0 0-4 15,0 0-1-15,0 0-8 16,0 0 6-16,0 0-6 16,-7 16 5-16,3-1-5 15,-1-2 5-15,0 4-5 16,0-1 6-16,-2 3 1 16,0-5-1-16,1 2 1 15,-1-3-1-15,7-13 0 0,-10 19-1 16,10-19-1-16,0 0-2 15,0 0-2 1,0 0-7-16,0 0-9 16,0 0-27-16,0 0-46 0,0 0-39 15,0 0-2-15,0 0-1 16</inkml:trace>
  <inkml:trace contextRef="#ctx0" brushRef="#br5" timeOffset="744183.6597">10602 8556 17 0,'0'0'99'16,"0"0"6"-16,2-16-49 15,-2 16-15-15,0 0-1 16,0 0-3-16,0 0-5 16,0 0-5-1,0 0-6-15,0 0-2 16,0 0-3-16,0 0-3 15,0 0-2-15,-8 20-1 16,8-20-3-16,-7 22 1 0,1-9-1 16,2 3 1-16,-3 1-2 15,0 1 1-15,-4-1-1 16,4 0 7-16,-3-2-7 16,4-1 5-16,6-14-6 0,-14 16-2 15,14-16-1-15,0 0 0 16,-3-16 0-16,6 0-7 15,3-7 8-15,1-1-9 16,2 0 7-16,-1-1-1 16,2 0 2-16,-4 6-2 15,0 3 1-15,-6 16-1 16,4-13 0-16,-4 13 0 16,0 0 1-16,-7 26-1 15,3-7 1-15,-4 4 2 16,-2 3-1-16,0 4 1 15,0-2 0-15,0 1 2 0,-1-6 2 16,3-3-3-16,0-4 2 16,8-16-3-16,-10 19 1 15,10-19-4-15,0 0-1 16,0 0-10-16,0 0-10 16,0 0-14-16,0 0-51 15,0 0-49-15,0 0-7 16,0 0 3-16,0 0 35 15</inkml:trace>
  <inkml:trace contextRef="#ctx0" brushRef="#br5" timeOffset="745235.8673">10442 9102 1 0,'0'0'59'0,"0"0"49"15,0 0 0 1,-16-8-58-16,16 8-3 0,0 0-5 16,0 0-6-16,0 0-7 15,0 0-6-15,0 0-6 16,3 18-3-16,-3-18-3 15,0 0-2-15,-1 15-1 16,-1-2 0-16,-1 0-2 16,0 6 1-16,-1 0 0 0,0 4 2 15,-4 2-1-15,3-1 1 16,-3-4-3-16,3-2 1 16,5-18-2-16,-9 18 0 0,9-18-2 15,0 0-1-15,3-24-1 16,3 4-1-16,1-8 0 15,2 1 0 1,-2 1 0-16,1 1-1 0,-2 5 1 16,-1 3 0-16,-5 17 1 15,0 0-2-15,0 0 2 16,0 0 0-16,-15 29 1 16,8-8 0-16,-3 2-1 15,0 5 1-15,0-2-1 16,1-2-2-16,2-2-8 15,7-22-12-15,-9 30-31 0,9-30-75 16,-7 16-8-16,7-16-4 16,0 0 1-16</inkml:trace>
  <inkml:trace contextRef="#ctx0" brushRef="#br5" timeOffset="746204.325">10341 9729 1 0,'0'0'19'0,"0"0"70"0,-2-20-10 15,2 20-30-15,0 0 1 16,0 0-1-16,0-17-4 16,0 17-3-16,0 0-6 15,0 0-5 1,0 0-9-16,0 0-3 16,0 0-4-16,0 0-3 15,0 0-2-15,0 0-1 16,5 14-1-16,-5-14 0 0,-3 25 0 15,0-8 0-15,-1 0 0 16,1 3 0-16,-3-1-1 16,2-1 0-16,4-18-1 15,-9 20-1-15,9-20-2 0,0 0 0 16,0 0-2-16,0-23-1 16,4 2 0-16,2 1-1 15,1-1 1-15,-1 0-1 16,0 4 2-16,0 3-2 15,-6 14 1-15,0 0 1 16,0 0-1-16,0 13 2 16,-5 2 1-16,0 7 0 15,-1-2-1-15,-1 3 2 16,1-2-1-16,0-4 0 16,0-3-3-16,6-14-7 15,-3 21-13-15,3-21-27 0,0 0-60 16,0 0-29-16,0 0-2 15,0 0-1-15</inkml:trace>
  <inkml:trace contextRef="#ctx0" brushRef="#br5" timeOffset="747230.2576">10318 9725 76 0,'0'0'112'0,"0"0"4"15,0 0-32-15,0 0-43 16,0 0-1-16,0 0-9 0,0 0-7 16,-7 14-6-16,7-1-3 15,-3 3-2 1,1 7-2-16,-1-1 0 15,2 4 1-15,-3-2-3 0,2 1 1 16,-2-5-1-16,2-3-2 16,2-17 0-16,-5 19-1 15,5-19-3-15,0 0 0 16,0-20-1-16,1 3 0 16,2-9-2-16,1-2 0 15,1-3 0-15,-1-3-1 16,0 1 1-16,1 4 0 15,-1 6 0-15,-1 4 0 16,-3 19 2-16,0 0 0 16,0 0 0-16,0 0 2 15,-7 22-1-15,2-2 1 0,-3 2 0 16,2 4 1-16,-3-4-1 16,3-1 0-16,1-4-2 15,0-2 0-15,5-15-2 16,-5 14-3-16,5-14-12 15,0 0-17-15,0 0-39 16,0 0-67-16,13-13-3 16,-13 13 0-16,0 0-1 15</inkml:trace>
  <inkml:trace contextRef="#ctx0" brushRef="#br5" timeOffset="751291.6139">10293 8575 32 0,'0'0'84'0,"15"-9"-25"15,-15 9-5-15,0 0-4 16,8-19-5-16,-8 19-2 0,0 0-3 16,18-8-3-16,-18 8-5 31,0 0-6-31,13-19-4 15,-13 19-3-15,0 0-3 16,16-4-1-16,-16 4-2 0,0 0-2 16,-3 14-2-16,-3-1 0 15,-3 4 0-15,-2 9-2 16,-8 3-1-16,-1 9-6 16,-8 2 7-16,1 5-2 15,-6 3 1-15,2-2-1 16,0 0-2-16,3-4 0 15,2-6 1-15,6-6 4 0,4-7-8 16,5-6 1-16,3-4-3 16,8-13-4-16,0 0-7 15,0 0-6-15,0 0-16 16,0 0-26-16,0 0-46 16,8-14-31-16,-8 14 1 15,11-20 4-15</inkml:trace>
  <inkml:trace contextRef="#ctx0" brushRef="#br5" timeOffset="751684.4824">10067 8667 53 0,'-3'-16'118'16,"-3"0"4"-16,6 16 4 16,0-18-81-1,0 18-14-15,0 0 0 16,22 16-9-16,-22-16-4 0,24 26-3 16,-9-8-2-16,3 8-7 15,1-1 8-15,3 5-2 16,1-1 1-16,0 3-3 0,-1-2 0 15,-2 2-1-15,-3-5-1 16,1-1 5-16,-4-3-9 16,-1-1-1-16,-4-3 0 15,1-3-1-15,-10-16-1 16,13 18-3-16,-13-18-5 16,0 0-10-16,16 13-25 15,-16-13-95-15,0 0-7 16,0 0 0-16,0 0-4 0</inkml:trace>
  <inkml:trace contextRef="#ctx0" brushRef="#br5" timeOffset="756656.3168">18483 10953 76 0,'0'0'67'15,"-16"-3"8"-15,16 3-13 16,0 0-4-16,-13-2-6 15,13 2-6-15,0 0-7 16,0 0-3-16,0 0-5 16,0 0-2-1,0 0-4-15,0 0-5 16,0 0-4-16,0 0-2 16,0 0-1-16,0 0-2 15,19 12 0-15,-6-12-3 16,-13 0 1-16,27-2-2 15,-12 1 1-15,5 1-3 0,-1-1-1 16,1 1 0-16,-1-2-2 16,-2 1 0-16,-1 1-1 15,-2-2-5-15,1 4-9 0,-15-2-20 16,18-2-61-16,-18 2-28 16,15 3 0-16,-15-3-4 15</inkml:trace>
  <inkml:trace contextRef="#ctx0" brushRef="#br5" timeOffset="757105.4027">18852 10970 182 0,'0'0'103'0,"0"0"0"0,0 0-16 16,0 0-49-16,0 0 2 31,0 0-6-31,0 0-7 16,0 0-3-16,13-9-6 15,-13 9-2-15,16-1-4 0,-16 1-1 16,23-2-2-16,-10 1-2 16,5 1 0-16,-3-1-3 15,1-1-1-15,0 1 0 0,0-1-2 16,-3 2-5-16,-13 0-5 15,25 2-18-15,-25-2-54 16,14-2-41-16,-14 2-3 16,14 5 1-16,-14-5-4 15</inkml:trace>
  <inkml:trace contextRef="#ctx0" brushRef="#br5" timeOffset="757606.8335">19304 10971 189 0,'0'0'108'0,"0"0"-2"16,0 0 1-16,4-13-73 0,-4 13-10 15,0 0-1-15,16 3-10 16,-16-3-1-16,17 2-1 15,-17-2 1-15,22-2-2 16,-9 2-1-16,3 2 0 16,-2-4-3-16,2 2 0 15,-3-3-2-15,2 2 0 16,-1-2-3-16,-1 2 0 16,-13 1 1-16,22-5-1 0,-22 5-1 15,18-4-4-15,-18 4-8 16,21-1-13-16,-8 6-30 15,-13-5-66 1,18 2 1-16,-18-2-3 0,16 4 2 16</inkml:trace>
  <inkml:trace contextRef="#ctx0" brushRef="#br5" timeOffset="758389.0939">19637 10914 210 0,'-20'-9'111'16,"6"6"1"-16,14 3-23 15,-25 2-54-15,25-2-6 16,-17 3-13-16,17-3-7 0,-15 4-5 0,15-4-3 15,0 0-1 1,-14 4 3-16,14-4 0 16,0 0 3-16,0 0 2 15,-13-3 0-15,13 3 2 0,0 0 0 16,0 0 2-16,0 0-3 16,0 0 0-16,0 0-3 15,0 0-1-15,0 0 0 16,-6 13-2-16,6-13-1 15,0 0 0-15,19 16 0 16,-19-16 0-16,23 13 1 16,-9-9-1-16,1 2 0 15,1 0 1-15,0 1 0 0,-1-1-1 16,0-2 1-16,-2 4-1 16,-13-8 0-1,19 13 2-15,-19-13-1 16,8 15 2-16,-8-15-1 0,-10 22 0 15,10-22 0-15,-27 23-1 16,8-11-2-16,2-1-9 16,-2-4-11-16,6 6-36 15,-4-10-75-15,17-3 1 16,-13 8-4-16,13-8 1 16</inkml:trace>
  <inkml:trace contextRef="#ctx0" brushRef="#br5" timeOffset="759473.2664">19157 10641 141 0,'0'0'106'0,"14"-14"1"15,-14 14 3-15,13-6-64 16,-13 6-7-16,0 0-4 0,0 0-11 16,-13 21-4-16,-1-6-6 15,1 8 0-15,-7 2-5 16,-2 5 2-16,-5 0-2 15,1 5-1-15,-3-1 0 16,0 0-1-16,1-4-1 16,4-1-1-16,1-8-2 15,5-3 1-15,6-5-4 16,12-13-1-16,-16 16-5 16,16-16-4-16,0 0-9 15,0 0-11-15,0 0-15 16,1-16-17-16,-1 16-56 0,0 0 0 15,17-18 2-15,-17 18 4 16</inkml:trace>
  <inkml:trace contextRef="#ctx0" brushRef="#br5" timeOffset="759832.1428">18900 10736 202 0,'0'0'112'0,"-3"-21"0"16,3 21 1-16,0 0-78 16,0 0 0-16,0 0-9 0,22 8-5 0,-22-8-3 15,24 22-1 1,-9-8-2-16,5 7-1 0,0-4-1 15,3 5-1-15,0-4-2 16,2 1 0-16,-4-2-3 16,1-2 0-16,-3-4-3 15,-2-1-1-15,-4-2-1 16,-13-8 0-16,22 11-5 16,-22-11-7-16,13 9-13 15,-13-9-40-15,0 0-66 0,0 0-4 16,7 13 0-16,-7-13-5 15</inkml:trace>
  <inkml:trace contextRef="#ctx0" brushRef="#br5" timeOffset="765981.4917">20385 10791 66 0,'0'0'81'0,"-13"-13"-12"16,13 13-10-16,0 0-3 16,0 0-9-16,-22-7-5 0,22 7-4 15,0 0-4-15,-13 6-5 31,13-6-3-31,0 0-5 16,-14 0-5-16,14 0-6 0,0 0-1 16,0 0-1-16,0 0-2 15,0 0-2-15,0 0 0 16,0 0 0-16,0 0-1 16,0 0 1-16,-15 10 0 15,15-10 1-15,0 0 0 16,0 0 1-16,0 0 0 15,0 0 1-15,17-5 0 16,-17 5 1-16,28-5-1 0,-8 0 1 16,5 0-1-16,5-1-1 15,5-1 1-15,5 1-2 16,0-3 0-16,4 2-1 16,-3-2 0-16,0 4-2 15,-5-4 0-15,-4 3-2 16,-8 2-4-16,-6-1-7 15,-3 8-16-15,-15-3-28 0,0 0-63 16,0 0-13-16,0 0 0 16,0 0 0-16</inkml:trace>
  <inkml:trace contextRef="#ctx0" brushRef="#br5" timeOffset="766297.073">20595 10718 121 0,'0'0'104'16,"-1"-15"1"-16,1 15-31 15,0 0-32-15,0 0 4 16,0 0-4-16,0 0-6 0,0 0-6 16,-3 22-7-16,2-2-3 15,-10 0-3-15,0 8-3 16,-6 0-3-16,-4 7-1 15,-6 3-3-15,-6 2 0 16,-3 2-4-16,-5-3 1 16,-2-3-1-16,3-3-2 15,4-6-4-15,2-6-10 0,11-4-13 16,0-14-25 0,23-3-68-16,0 0-7 15,0 0 0-15,9-15-1 16</inkml:trace>
  <inkml:trace contextRef="#ctx0" brushRef="#br5" timeOffset="766575.0596">20458 10933 225 0,'16'1'112'16,"-16"-1"0"-16,4 30-22 15,-6-10-67 1,3 12 3-16,-5 3 0 0,5 8-6 31,-5-2 5-31,5 5-8 16,-4-4 1-16,3-1-6 15,-3-3 0-15,3-5-7 0,0-8 0 0,2-5-1 16,-2-3-7-16,0-17-2 16,1 19-8-16,-1-19-9 15,0 0-24 1,0 0-48-16,0 0-33 0,-7-26-1 15,9 11 1-15</inkml:trace>
  <inkml:trace contextRef="#ctx0" brushRef="#br5" timeOffset="766799.9271">20555 11009 287 0,'22'6'126'16,"-4"2"3"-16,-3-5-38 15,9 10-62-15,-2-6 1 16,5 6-5-16,-5-1-6 16,1 2-2-16,-7-3-6 0,0 0-3 15,-16-11-4-15,20 17-6 16,-20-17-10-16,0 0-17 16,22 22-76-16,-22-22-32 15,0 0 2-15,0 0-5 16</inkml:trace>
  <inkml:trace contextRef="#ctx0" brushRef="#br5" timeOffset="767624.641">21168 10829 117 0,'0'0'96'15,"-7"-15"4"-15,7 15-37 31,0 0-24-31,0 0 3 16,0 0-6-16,0 0-3 0,14-6-4 16,-14 6-5-16,25 0-1 15,-8-4-1-15,8 3-4 16,-2-5-2-16,9 3-2 16,-1-7-1-16,7 3-4 0,-2-1-1 15,0 3-2-15,0-4-2 16,-3 2-1-16,-3 1-1 15,-5 2-4-15,-5 2-6 16,-20 2-8-16,23 3-24 16,-23-3-39-16,0 0-49 15,-23 12-2-15,9 4 1 16,-15-6-2-16</inkml:trace>
  <inkml:trace contextRef="#ctx0" brushRef="#br5" timeOffset="767899.8609">21108 10950 110 0,'0'0'107'16,"10"21"6"-1,-10-21 1-15,17 26-66 16,-17-26-6-16,20 34 1 15,-14-19-11-15,3 10-6 16,-7-2-8-16,4 3-8 16,-3-6-4-16,-1-1-13 15,0-2-12-15,-2-17-36 0,2 15-65 16,-2-15-6-16,0 0 6 16,-2-15-6-1</inkml:trace>
  <inkml:trace contextRef="#ctx0" brushRef="#br5" timeOffset="768316.0657">21138 11036 169 0,'0'0'104'16,"-9"-13"5"-16,9 13-5 16,13-11-83-16,-13 11-5 15,29-13 1-15,-12 4-3 16,6 5 0-16,-4-3-1 0,6 2-2 15,-7 0 1-15,4 2-3 16,-5-2 0 0,1 4-2-16,-18 1-2 0,21-2-1 0,-21 2-1 15,15 9 0-15,-15-9-2 16,3 20-1-16,-8-4-1 16,-6 2 0-16,-2 3-1 15,-5 2 1-15,-3 2-1 16,-1-6-1-16,-1 1 2 15,4-6 0-15,5-5 5 16,14-9 1-16,0 0 2 16,0 0-1-16,0 0-1 0,26-16 2 15,-6 3-3-15,2 3-4 16,1 3-12-16,-4-5-17 16,4 11-27-16,-23 1-66 15,27-10 1-15,-27 10-3 16,22-11 2-16</inkml:trace>
  <inkml:trace contextRef="#ctx0" brushRef="#br5" timeOffset="768706.8396">21493 10898 148 0,'1'-15'107'0,"1"2"1"16,-2 13 2-16,3-14-80 15,-3 14 0-15,0 0-7 16,0 0-5-16,13 14-1 16,-13-14-1-16,5 24-2 15,0-9 0-15,-4 1-3 16,5 6 2-16,-5 1-3 16,4 6 1-16,-3 1-1 15,1 9 0-15,0 2 0 16,0 2-3-16,0 2 4 15,0 1-6-15,-2-3 4 16,2-1-4-16,-1-3 3 0,-1-9-5 16,-2-7 2-16,1-3-1 15,-6-5-1-15,6-15-1 16,-20 7-3-16,0-10-3 16,-2-3-6-16,-8-4-9 15,1 10-27-15,-15-11-85 16,11 11-4-16,-7-7-1 15,10 9-2-15</inkml:trace>
  <inkml:trace contextRef="#ctx0" brushRef="#br5" timeOffset="769606.6882">22133 10735 142 0,'0'0'109'0,"0"0"0"16,0-17 0-16,0 17-80 16,0 0-5-16,0 0-2 15,0 0-9-15,0 0-2 16,-15 17-2-16,6-4-2 15,-1 0 0-15,-2 6 0 16,-1-5 0-16,2 3 1 16,1-2 1-16,1-1 1 15,9-14 0-15,-4 17 2 0,4-17 0 16,13 3-1-16,1-6-3 16,6-1-2-16,2-2-4 15,2-2-7 1,7 2-9-16,-5-6-13 0,5 10-15 15,-9-10-2-15,7 9 1 16,-15-7 11-16,5 6 12 16,-19 4 13-16,15-12 12 15,-15 12 17-15,0 0 18 16,0 0 6-16,-15-4-1 0,15 4-10 16,0 0-11-16,-1 21-5 15,1-21-7-15,8 15-8 16,-8-15-12-16,19 14-11 15,-3 1-29-15,-16-15-71 16,16 14-9-16,-16-14-3 16,3 19 1-16</inkml:trace>
  <inkml:trace contextRef="#ctx0" brushRef="#br5" timeOffset="770306.4762">22061 10997 210 0,'-13'-4'116'15,"13"4"2"1,0 0-2-16,0 0-94 16,0 0-2-16,9 16-3 15,-9-16-4-15,14 25 0 16,-6-7-2-16,-1 11-1 15,-3 1 1-15,0 6-3 16,-4 1 1-16,-1 2-4 16,-3-3 1-16,-1-2-5 0,-2-3-3 15,1-13-8-15,2 0-9 16,4-18-13-16,0 0-21 16,0 0-23-16,0 0-49 15,-4-34-2-15,8 10 8 16,-3-11 2-16,7 2 92 15,-5-7 25-15,1 2 0 16,3 5 0-16,-5 1 91 16,2 6 16-16,-1 3-4 15,4 7 5-15,0-1-52 16,9 8-22-16,-3-5-8 16,9 2-12-16,1 1-4 15,4 1-4-15,-2 1 2 0,-1 2 0 16,-5 1 5-16,-2 5 1 15,-17 1 1-15,18 0 1 16,-18 0-2 0,0 0 1-16,0 0-3 0,-6 18-1 15,6-18-2-15,-6 23-1 16,5-7-2-16,2 6 1 16,2 3 0-16,1 9 1 15,-1 1 1-15,3 5-2 16,-2-1 2-16,1 3-3 15,-4-5 2-15,2 2-3 0,-3-7 1 16,1-4-3-16,-2-7-1 16,1-2 0-16,0-19-2 15,-3 19-4-15,3-19-6 16,0 0-8-16,0 0-17 16,-22-7-35-16,22 7-66 15,-13-21 0-15,13 21-3 16,-18-31 5-16</inkml:trace>
  <inkml:trace contextRef="#ctx0" brushRef="#br5" timeOffset="770470.6015">22159 11130 249 0,'0'0'127'0,"-16"-11"-6"16,16 11 2-16,0 0-107 15,19-12 0-15,-3 6-11 16,4-2-15-16,6 6-32 15,-7-6-78-15,8 8 0 16,-9-2-4-16,1 8 1 16</inkml:trace>
  <inkml:trace contextRef="#ctx0" brushRef="#br5" timeOffset="770614.0201">22198 11227 234 0,'0'0'124'15,"-17"13"-3"-15,17-13-1 16,13 0-108-16,3-6-19 16,11 2-29-16,-7-11-76 15,12 4-5-15,-3-7 0 16,3 4-2-16</inkml:trace>
  <inkml:trace contextRef="#ctx0" brushRef="#br5" timeOffset="770910.9671">22725 10690 177 0,'6'-16'120'15,"-6"16"-1"-15,5-17-2 0,-5 17-75 16,0 0-30-16,-12 26-1 16,0-10-13-16,-5 5-9 15,5 5-22-15,-10-5-23 16,9 3-57-16,-4-7 0 16,7 1-2-16,-3-10 0 15</inkml:trace>
  <inkml:trace contextRef="#ctx0" brushRef="#br5" timeOffset="771259.4915">22517 10720 137 0,'2'-14'109'16,"-2"14"1"-16,5-20 2 15,-5 20-72-15,0 0-13 16,0 0-1-16,13 0-8 16,-13 0-1-16,6 20-2 15,-2-3 0-15,-4 2 0 0,5 6 1 16,-5-2-1-16,4 4 2 16,-2-4-2-16,2 0 0 15,-1-3-1-15,3-1-3 16,1-6-3-16,-7-13-1 15,20 15-4-15,-6-14-3 16,2 1-4-16,-1-8-10 16,5 10-27-16,-20-4-91 0,32-7-2 15,-19 3-4 1,5 8 2-16</inkml:trace>
  <inkml:trace contextRef="#ctx0" brushRef="#br5" timeOffset="771548.6868">22784 11003 138 0,'0'0'106'0,"0"0"2"16,0 0 1-16,0 0-84 16,0 0 1-16,-13 20 2 31,13-20-4-31,-22 29-2 0,7-10-7 0,-3 6-2 15,-3 1-2-15,0-1-6 16,0 1 2-16,-1 0-5 0,1-1 1 16,0-2-6-16,4-3-3 15,0-5-13-15,5-2-17 16,-5-10-21-16,17-3-60 16,-16 4 0-16,16-4-3 15,0 0 4-15</inkml:trace>
  <inkml:trace contextRef="#ctx0" brushRef="#br5" timeOffset="771957.6044">22546 11067 183 0,'4'-23'113'0,"-4"23"5"16,9-23-3-16,-9 23-82 16,0 0-6-16,0 0-9 15,4 18-5-15,-7 1-3 16,-1 6 1-16,1 6-4 15,-3 1 4-15,5 4-3 16,-2-3 1-16,5 0-2 16,-1-4 1-16,8-3-3 15,2-8-1-15,8-5 1 16,1-6 0-16,8-1 1 0,-1-5-1 16,3 0 2-1,1-3 1-15,0 0-1 0,-2-2 0 16,-1 1 0-16,-2-3-1 15,1 2 0-15,-4-5 0 16,0 1-2-16,-1-3 1 16,-2 1-1-16,-4-1 1 15,0-1 0-15,-6-5 0 16,-3 1 0-16,-3-1-3 16,-5-3-1-16,-2-1-11 15,-7-5-14-15,10 9-81 16,-16-12-38-16,9 13 0 15,-12-10-8-15</inkml:trace>
  <inkml:trace contextRef="#ctx0" brushRef="#br5" timeOffset="775711.147">23663 10872 81 0,'0'0'97'0,"-19"-7"5"0,19 7-31 15,-17-2-15-15,17 2-6 16,-20 0-6-16,20 0-5 16,-24 5-7-16,24-5-8 15,-20 4-4-15,20-4-5 32,-16 3-2-32,16-3-2 15,0 0-2-15,0 0-1 16,0 0-2-16,13-6 0 0,0 0-2 15,5-1 0-15,5-2-2 16,4-1 0-16,3-3-1 16,4-1 0-16,2 1-1 15,1 0 0-15,-1 3 0 0,-3 1 0 16,-4 2 0-16,-4 5 0 16,-6 5 2-1,-5 5-1-15,-5 6 0 16,-6 6 2-16,-3 5-1 0,-3 5 1 15,-4 6 0-15,-4 2 1 16,0 1-1-16,-4 0 0 16,0-3 0-16,-3-5 1 15,1-3-2-15,1-7 1 16,0-5-1-16,2-6-1 16,1-5-2-16,13-5-5 15,-19-5-7-15,19 5-11 0,-14-17-25 16,-1-5-41-1,14 9-38-15,-9-10-5 16,10 7 3-16,-6-7 2 16</inkml:trace>
  <inkml:trace contextRef="#ctx0" brushRef="#br5" timeOffset="775956.6056">23721 10676 165 0,'-3'-19'115'0,"3"19"-1"16,-6 17 2-16,7 6-83 16,-8 5-8-16,3 11-6 15,-6 4-8 1,1 5-1-16,-5 1-4 0,-1-3-3 0,-2 0-7 16,-3-6-4-16,1-4-14 15,-3-12-14-15,8 3-23 16,-6-14-59-16,20-13 5 15,-28 11-2-15,28-11 5 16</inkml:trace>
  <inkml:trace contextRef="#ctx0" brushRef="#br5" timeOffset="776308.7387">23418 10664 103 0,'0'0'112'16,"5"-16"2"-1,-5 16 1-15,19-1-52 16,-3 5-29-16,-16-4-3 0,27 4-13 16,-12 1-7-16,1 3-6 15,-3 3-7-15,0-4-8 16,1 7-17-16,-14-14-20 16,26 20-61-16,-26-20-7 15,17 25-1-15,-17-25 1 16</inkml:trace>
  <inkml:trace contextRef="#ctx0" brushRef="#br5" timeOffset="777305.985">23409 10902 56 0,'0'0'96'0,"0"0"5"0,-10-13 0 16,10 13-53-16,0 0-5 16,0 0-2-16,0 0-7 15,0 0-3-15,0 0-7 16,0 0-5-16,0 0-3 0,13 0-3 16,-13 0-4-16,16-6 0 15,-16 6-2-15,20-7-2 16,-20 7-1-16,21-3-1 15,-21 3-1-15,18 5-1 16,-18-5 0-16,7 16 0 16,-13-2-1-16,-1 2 1 15,-5 4-1-15,-2-1 1 16,-2 2-1-16,-1 0 1 16,0-4-2-16,2-1 3 15,15-16-3-15,-13 19 1 16,13-19-2-16,0 0 2 0,22 8 0 15,-6-6-1-15,1 1 1 16,0-1-1-16,-2 4 2 16,-15-6-1-16,13 19 0 15,-16-6 0-15,-9 6-1 16,-4-1 0-16,-2-2 0 16,-4 0-2-16,0-1 3 15,4-5-2-15,3-3 1 16,15-7-2-16,-19 6 2 15,19-6-1-15,0 0 3 16,0 0-1-16,0 0-2 16,10-13 0-16,-10 13 2 15,16-2 0-15,-16 2 2 0,22 0 0 16,-6-3-1-16,1 1 5 16,3-3 0-16,2 8 4 15,1-1-2-15,2 0 1 16,-2 3 0-16,0 5 1 15,-4 1-1-15,-1 1-3 16,0 1 1-16,-1-2-3 16,-3-2 2-16,4 1-3 15,-2-1 0-15,1 1 0 16,0-1-2-16,3-2 2 16,-1-1 0-16,0 1-1 15,0-1 0-15,1-2 0 0,-1 0-1 16,2 1 1-16,1-3 0 15,1 0-2-15,0-1 0 16,2-1 0-16,1 2 1 16,-2-1 0-16,1-2-1 15,-1-1 0-15,1 1-1 16,-4-2-3-16,4 3-11 16,-5-10-24-16,13 9-94 15,-14-10 0-15,8 9-6 16,-6-10-1-16</inkml:trace>
</inkml:ink>
</file>

<file path=ppt/ink/ink2.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2-09T06:42:03.596"/>
    </inkml:context>
    <inkml:brush xml:id="br0">
      <inkml:brushProperty name="width" value="0.05292" units="cm"/>
      <inkml:brushProperty name="height" value="0.05292" units="cm"/>
      <inkml:brushProperty name="color" value="#7030A0"/>
    </inkml:brush>
  </inkml:definitions>
  <inkml:trace contextRef="#ctx0" brushRef="#br0">22317 9097 1 0,'0'0'78'15,"0"0"11"-15,-13 3-25 16,13-3-15-16,0 0-2 16,-13-3-7-16,13 3-3 15,0 0-2-15,0 0-3 16,0 0-4-16,0 0-4 16,-18-11-2-16,18 11-5 0,0 0-2 31,0 0-3-31,0 0-3 15,0 0-1-15,0 0-2 16,0 0-1-16,19-2-2 16,-6-1-1-16,4-1 0 0,2 0-2 15,-2-2 1-15,2 2 0 16,-1 1-1-16,-5 0 0 16,-13 3 1-16,20 6 2 0,-20-6-1 15,0 0 0 1,7 15 0-16,-7-15 0 15,-2 18 0-15,2-18 1 16,2 24-1-16,-1-8-1 0,1 3 0 16,1 3 2-16,-2 2 0 15,1 3 1-15,-1 2-2 16,-1 2 2-16,0-2-2 16,0-2 2-16,0-3-3 0,-1-3 1 15,1-4-1 1,-2-3-1-16,1-1-1 15,1-13-3-15,-3 18-6 16,3-18-7-16,0 0-19 0,-16 4-32 16,16-4-59-16,0 0-5 15,0 0 4-15,-16-23-2 16</inkml:trace>
  <inkml:trace contextRef="#ctx0" brushRef="#br0" timeOffset="195.8159">22292 9226 102 0,'-16'-18'117'0,"16"18"-1"16,0 0 1-16,0 0-66 0,0 0-31 15,0 0-1-15,22-3-12 16,-9 9-15-16,-13-6-22 15,33 10-52-15,-19-4-34 16,2 6 1-16,-16-12-3 16</inkml:trace>
  <inkml:trace contextRef="#ctx0" brushRef="#br0" timeOffset="334.4208">22317 9383 106 0,'-16'1'109'0,"16"-1"0"15,11-16-15-15,5-2-80 0,9-1-113 0,5-4-4 0,0-2-2 16,-1 1-5-16</inkml:trace>
  <inkml:trace contextRef="#ctx0" brushRef="#br0" timeOffset="688.0956">22540 9070 136 0,'0'0'110'15,"0"0"-1"-15,-8-15-1 0,8 15-94 16,18-8-6-16,0 3-1 16,0 1-6-16,3-2-2 15,-1 3 0-15,0 0 2 0,-4 2 3 16,-3 1 1-16,-13 0 4 16,0 0 1-16,0 0 0 15,11 14 1-15,-11-14-1 16,0 18 1-16,0-18-4 15,5 29-1-15,-1-9-1 16,2 7 1-16,-2 5 1 16,1 1 1-16,-3 2-1 15,0 2 4-15,-4-1-2 16,0-2 0-16,-3-7-2 16,1-2-2-16,-2-7-8 15,6-18-10-15,-9 25-24 16,9-25-46-16,-14 0-44 0,14 0-2 15,-13-10 0-15</inkml:trace>
  <inkml:trace contextRef="#ctx0" brushRef="#br0" timeOffset="876.5997">22582 9172 159 0,'0'0'116'0,"0"0"0"15,0 0-2-15,0 0-101 16,0 0-11-16,22 5-20 16,-5 6-41-16,-4-2-54 0,0-1 0 15,-3 7-1-15,-3-2 12 16</inkml:trace>
  <inkml:trace contextRef="#ctx0" brushRef="#br0" timeOffset="1003.9211">22552 9350 185 0,'0'0'109'0,"0"0"0"16,6-16-45-16,8 4-80 0,9 2-50 0,2 0-39 15,-2 1-3-15,-3 2-3 16</inkml:trace>
  <inkml:trace contextRef="#ctx0" brushRef="#br0" timeOffset="1749.2556">22478 9418 81 0,'2'-15'100'0,"-2"15"6"0,0 0-41 16,0 0-15-16,0 0-8 16,0 0-6-16,0 0-8 31,0 0-7-31,-2 15-7 16,2-3-2-16,-4 3-4 0,0 5-2 15,-8 5 0-15,-1 2-2 16,-6 2 1-16,-4 1-2 15,-1 1 1-15,-5-3-3 0,3 0-3 16,-2-8-10-16,11-1-21 16,-5-12-19-16,22-7-54 15,0 0-11-15,0 0-2 16,0 0 3-16</inkml:trace>
  <inkml:trace contextRef="#ctx0" brushRef="#br0" timeOffset="1999.4318">22397 9553 86 0,'0'0'109'0,"11"-14"3"16,-11 14 1-16,0 0-67 16,5 14-5-16,0 5-11 15,-5 0-10-15,3 8-5 16,-2 3-1-16,3 8-3 16,-2-2-1-16,1 4-1 15,-1-4-4-15,1 2 1 16,0-9-1-16,0-3-1 15,0-7-3-15,-2-4-3 16,-1-15-6-16,0 0-7 16,11 15-17-16,-14-31-24 15,3 16-66-15,8-32 0 0,-2 13-2 16,-3-9 4-16</inkml:trace>
  <inkml:trace contextRef="#ctx0" brushRef="#br0" timeOffset="2282.0851">22576 9459 85 0,'0'0'116'0,"0"0"0"16,0 0 5-16,15-4-72 0,-15 4-15 15,19 9-2-15,-5-2-13 16,-14-7-8-16,24 11-3 16,-24-11-4-16,24 11-3 15,-24-11-4-15,17 7-11 16,-17-7-25-16,0 0-56 16,3 14-21-16,-3-14-7 15,0 0 4-15</inkml:trace>
  <inkml:trace contextRef="#ctx0" brushRef="#br0" timeOffset="2503.3521">22484 9598 122 0,'0'0'113'0,"0"0"3"15,17-3-1-15,-2-7-86 16,12 6 0-16,-1-9-8 15,6 5-9-15,-5-3-1 16,2 2-6-16,-3 2-7 16,-6 1-11-16,1 6-29 0,-21 0-74 15,0 0 0-15,0 0-3 16,0 0 1-16</inkml:trace>
  <inkml:trace contextRef="#ctx0" brushRef="#br0" timeOffset="2722.3295">22547 9673 104 0,'0'0'113'0,"0"0"5"16,0 0-2-16,28-2-59 15,-4 0-33-15,-3-9 1 0,6 6-10 16,-5-3-7-1,1 3-6-15,-4 2-10 16,-4-6-19-16,-2 13-38 0,-13-4-50 0,0 0-5 16,0 0 2-16,-1 19-2 15</inkml:trace>
  <inkml:trace contextRef="#ctx0" brushRef="#br0" timeOffset="2931.6265">22539 9800 133 0,'0'0'111'16,"20"-10"4"-16,2 0-3 15,-4-5-85-15,13 5-5 16,-5-4-3-16,1 4-9 16,-4 0-2-16,-1 2-9 0,-6 5-13 15,-16 3-19-15,20 0-35 16,-20 0-43-16,0 0-5 15,0 0 2-15,0 0 15 16</inkml:trace>
  <inkml:trace contextRef="#ctx0" brushRef="#br0" timeOffset="3347.9143">22673 9544 139 0,'0'0'110'16,"-14"-1"1"-16,14 1-42 15,-5 36-35-15,1-14-3 16,4 9-12-16,-4 1-6 16,2 3-3-16,-1-3-6 15,0-1-5-15,3 1-10 16,-4-7-13-16,4 3-15 16,-6-10-13-16,8 5-32 15,-8-7-25-15,0-2 1 16,6-14 26-16,-14 25 53 15,14-25 29-15,-20 16 0 0,20-16 0 16,-19 10 68-16,19-10 36 16,0 0 4-16,0 0-19 15,0 0-27-15,16-6-13 16,-3-6-9-16,11 8-11 16,-2-9-10-16,5 4-7 15,-4-2-4-15,2 4-4 16,-4-2-4-16,-5 2-7 15,0 5-26-15,-16 2-82 16,0 0-4-16,12-14-1 16,-12 14-3-16</inkml:trace>
  <inkml:trace contextRef="#ctx0" brushRef="#br0" timeOffset="4021.9055">22846 9392 1 0,'0'0'68'0,"0"0"11"0,0 0-29 16,-13 4-14-16,13-4-1 15,-16 13 0-15,3-9-2 16,13-4 1-16,-18 12-2 16,18-12 0-16,-13 7-2 15,13-7-1-15,0 0-2 16,0 0-5-16,17-10-2 16,2 3-2-16,2-5 0 15,8 1-2-15,1-5-2 0,5 3-3 16,0-5-2-16,1 5-3 15,-4-1-1-15,-4 2-4 16,-3 5-4-16,-9 1-6 16,-2 5-8-16,-14 1-8 15,0 0-19-15,0 0-18 16,0 0-38-16,-23 4-26 16,23-4 3-16,-29 2 3 15</inkml:trace>
  <inkml:trace contextRef="#ctx0" brushRef="#br0" timeOffset="4440.1257">22845 9117 23 0,'-10'-15'96'16,"0"0"6"-16,10 15-15 15,-18-24-42-15,18 24 0 16,0 0-5-16,0 0-6 16,0 0-5-16,0 0-6 15,0 27-6-15,9-1-2 16,1 3-2-16,4 8-1 16,2 7-3-16,3 6 2 0,1 5-2 15,2 8-1-15,-1 1 2 16,4 2 1-16,-3-4-3 15,4 2 2-15,-3-6-2 16,3-5 0-16,-2-7-2 16,2-8 2-16,0-7-6 15,0-8 0-15,-3-5 0 16,-1-5-1-16,-2-9-2 16,-1-5-5-16,-2-2-8 15,-7-10-13-15,5 6-21 16,-14-17-25-16,8 11-57 15,-11-10 0-15,2 7 0 0,-5-7 6 16</inkml:trace>
  <inkml:trace contextRef="#ctx0" brushRef="#br0" timeOffset="4725.3835">23172 9458 157 0,'0'0'123'0,"0"0"-5"16,0 0 5-16,-19 20-91 15,18 8-11-15,-12-3 0 16,0 13-9-16,-10 4-2 0,-4 5-4 16,-5-2-1-16,-3 0-6 15,2-3-10-15,-2-15-7 16,11 1-27-1,-4-20-26-15,28-8-53 0,-23 3 2 16,23-3-2-16,2-22 13 16</inkml:trace>
  <inkml:trace contextRef="#ctx0" brushRef="#br0" timeOffset="5147.4629">22993 9100 160 0,'0'0'124'0,"5"-14"3"0,-5 14 0 15,20-2-88 1,-1 8-12-16,-2-6-2 0,5 6-10 15,-2-5-4-15,1 4-3 16,-2-1-8-16,-3-3-7 16,-2 5-14-16,-14-6-40 15,0 0-67-15,0 0-2 16,15 4-2-16,-15-4-3 16</inkml:trace>
</inkml:ink>
</file>

<file path=ppt/ink/ink3.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2-09T06:47:13.313"/>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00B050"/>
    </inkml:brush>
    <inkml:brush xml:id="br3">
      <inkml:brushProperty name="width" value="0.05292" units="cm"/>
      <inkml:brushProperty name="height" value="0.05292" units="cm"/>
      <inkml:brushProperty name="color" value="#FF0000"/>
    </inkml:brush>
  </inkml:definitions>
  <inkml:trace contextRef="#ctx0" brushRef="#br0">24365 4585 1 0,'-4'-17'79'0,"-3"0"1"16,7 17-1-16,-13-28-27 15,13 28-4-15,-12-20-8 16,12 20-3-16,-13-14-2 15,13 14-8-15,0 0-2 16,0 0-4-16,-17-18-3 0,17 18-5 0,0 0-2 16,0 0-2-16,0 0-2 15,0 0 0-15,0 0-1 16,0 0-1-16,16 5 0 16,-16-5 1-16,22 11-1 15,-8-1 0-15,0-1 0 16,4 4 0-16,-1 0-1 15,2 4 1-15,1 1-2 0,2 3 1 32,-1 4-2-32,2-1 1 15,1 4 4-15,-3 3-4 16,1 3 3-16,-2 3-7 0,-1 4 6 16,0 3-5-16,-4 2 5 15,0 4-6-15,-2 3 1 16,-2 0-4-16,1 4 4 15,-3-1 2-15,-2 0-3 16,-1-1 2-16,-2-2 0 16,-3 1 1-16,-1-5-1 15,-1-3 1-15,-3-4 2 16,2-5-2-16,-4-2 3 16,3-6-4-16,-2-3 2 15,0-6-3-15,1-3 2 16,-2-4-4-16,6-13-7 15,-14 16-10-15,14-16-31 0,-18 10-77 16,18-10-6-16,-15 7-1 16,15-7-6-16</inkml:trace>
  <inkml:trace contextRef="#ctx0" brushRef="#br0" timeOffset="996.028">24550 5476 53 0,'-11'-19'93'16,"11"19"5"-16,-10-17-5 0,10 17-58 0,-8-13-1 16,8 13-5-1,0 0-4-15,0 0-4 0,0 0-4 16,0 0-3 0,0 0 0-16,0 0-3 0,0 0-2 15,19 11 0-15,-19-11-3 16,17 25 1-16,-8-9-2 15,1 2 4-15,2 4-4 16,-1 0-1-16,-1 2 1 16,0 1-2-16,1-1 2 15,-3 1-3-15,1-2 3 16,-1-2-6-16,-2-3 3 16,1-4 1-16,-7-14 0 15,15 17 0 1,-15-17-1-16,19 0 0 15,-19 0 0 1,26-17-1-16,-9 3 1 16,3-4-1-16,2 0-3 0,1-5 6 15,0-1-6-15,0 1 2 16,-1 0-1-16,-1 2 1 16,-3 2-1-16,-1 3 1 15,-4 2 0-15,-13 14-3 0,19-18 4 16,-19 18-2-16,0 0-5 15,0 0-7-15,13-7-26 16,-13 7-82-16,0 0 1 16,-16 10-3-16,14 3-7 15</inkml:trace>
  <inkml:trace contextRef="#ctx0" brushRef="#br0" timeOffset="3036.6315">24651 5898 1 0,'0'0'55'16,"7"-17"21"-16,-7 17 0 15,0 0-55-15,0 0 1 16,16-14 0-16,-16 14-1 16,0 0 4-16,0 0 1 15,0 0 0-15,6-13 0 16,-6 13 0-16,0 0-2 16,0 0-2-16,-1-21-5 15,1 21-3 1,1-14-3-16,-1 14 0 15,0-13-2-15,0 13 0 16,0 0-1-16,0 0 0 16,-13-16 0-16,13 16-1 15,-14-3 0-15,14 3 0 0,-16-3-1 16,16 3 1-16,-18-2-1 16,18 2 0-16,-15 0 0 0,15 0 0 15,-18 2 0 1,18-2-1-16,-24 6 0 0,11 1 0 15,-3-1-2-15,0 0 0 16,0 0 0-16,2 1 0 16,1 0 0-16,0 0 0 15,13-7-1-15,-20 16 1 16,20-16 1-16,-21 15 0 16,21-15-1-16,-20 20 0 15,20-20 0-15,-20 24 0 16,8-9 0-16,2 1-2 15,0-2 1-15,2 6-1 16,-1-1 0-16,3 1 0 16,-1 0-1-16,1 1 0 15,2-3 1-15,-1 3 0 16,3 0-2-16,-1-1 2 16,1-1 0-16,1 1-1 15,1-1 1-15,0 0 0 0,1 0 0 16,1-1 1-16,-1 0 0 15,2 5 0-15,0-6-1 16,0 5-3-16,1-1 8 16,0 0-5-16,1-4 5 15,1 2-5-15,-2-2 4 16,-4-17-4-16,13 27 4 16,-13-27-1-16,16 21-4 15,-16-21 2-15,18 20-2 16,-18-20 0-16,22 17 0 15,-22-17 1-15,25 16-1 16,-12-9 0-16,-13-7 0 16,26 13 0-16,-12-7 0 0,0 0 0 15,2-2 0-15,0 0 0 16,2-1 0-16,-3 2 0 16,3-4 1-16,-1 1-1 15,0-1 1-15,1-1-1 16,-1 1 0-16,-1 2 0 15,-2-3 0-15,4 2-1 16,-3-4 1-16,0 2 0 16,-1-1-1-16,2-2 1 15,0-1 0-15,0-2 0 16,1 0 0-16,1 0 0 16,-3 1 0-16,3-3 1 0,-2 1-1 15,-3 0 1-15,1 3-2 16,-14 4 1-16,23-15 0 15,-23 15 0-15,19-16 0 16,-19 16 0-16,16-17 0 16,-16 17 0-16,16-22 1 15,-16 22-2-15,15-24-2 16,-15 24 3-16,16-23-4 16,-16 23 6-16,13-23-5 15,-7 10 4-15,-2 0-4 16,1-2 5-16,-1 2-2 15,3-1 1-15,-7 14-1 16,9-28 0-16,-5 15 0 0,2 0 0 16,-2 0 0-16,-4 13 0 15,8-21 0-15,-8 21 0 16,1-23 2-16,-1 23-2 16,-3-19 1-16,3 19-1 15,-7-19 0-15,7 19 0 16,-9-23 1-16,9 23-2 15,-5-24 2-15,-1 11-1 16,6 13 0-16,-6-22-1 16,6 22 2-16,-9-20-1 15,9 20 1-15,-10-19-1 16,10 19 0-16,-11-17 0 0,11 17 0 16,-12-21 0-16,12 21 0 15,-10-18 0-15,10 18 0 16,-9-18 1-16,9 18-1 15,-10-18 0-15,10 18 1 0,-11-19-1 16,11 19 1-16,-15-16 0 16,15 16-1-16,-17-16-1 15,17 16 2-15,-22-11-1 16,22 11 0-16,-23-9 0 16,10 3 0-16,0 3 0 15,-1 0 0-15,-2-1 0 16,-1 0 0-16,-1 1 1 0,0-1-1 15,-1 1 0-15,0-2-1 16,-1 1-4-16,0 4-8 16,-5-6-14-1,9 15-55-15,-10-16-55 0,13 14-5 16,-10-9-4-16,23 2-3 16</inkml:trace>
  <inkml:trace contextRef="#ctx0" brushRef="#br0" timeOffset="4632.9361">24529 6673 24 0,'0'0'76'0,"0"0"-21"16,0 0-13-16,-5-16 1 15,5 16-9-15,0 0-3 16,0 0-2-16,-1-13-3 31,1 13-2-31,0 0-2 16,0 0-2-16,0 0-3 0,0 0-3 15,1-14 0-15,-1 14-1 16,0 0-1-16,0 0 0 16,0 0-2-16,-7 13 1 15,7-13-3-15,-9 13-1 16,9-13-1-16,-10 17 0 0,10-17-1 16,-14 23-1-16,4-8-1 15,1 2 1-15,-3 2 0 16,1 2 0-16,-2 0-1 15,0 3 1-15,-1 1-1 16,1 1 0-16,-2-2-2 16,1 2 1-16,-2-1-1 15,1 1 0-15,0 4-1 16,-3-3 7-16,1 4-7 16,0-2 8-16,-1 1-3 15,2-1-2-15,1 0 2 16,-1-2-2-16,1-4 2 15,2 0-9-15,0 0 9 16,0-1-9-16,0-1 3 0,0 1 2 16,0-2-1-16,2 1 0 15,-2-3 1 1,3 0-1-16,0-1 1 0,1-3 0 16,2-1 0-16,0 0 0 15,7-13-1-15,-13 21 1 16,13-21-3-16,-12 14-4 15,12-14-8-15,0 0-14 0,-7 14-41 0,7-14-53 16,0 0-4-16,0 0-1 16,0 0-3-16</inkml:trace>
  <inkml:trace contextRef="#ctx0" brushRef="#br0" timeOffset="5548.45">24029 7311 9 0,'-8'-17'94'0,"8"17"2"16,-8-13 4 0,8 13-51-16,0 0-13 15,0 0-3-15,0 0-7 16,0 0-4-16,-13-10-3 15,13 10-3-15,0 0-1 16,0 0-1-16,-2 13-1 16,2-13-1-16,-2 13-1 0,2-13-1 15,2 20-2-15,-2-7-1 16,0 1-2-16,1 2 0 16,-1 1-2-16,1 2 1 0,-2 1-2 15,1 2 2 1,-1-2-1-16,-1 2 0 15,-1-2 0-15,0 2 1 16,0-5-1-16,2-1 0 0,1-16 0 16,0 23 0-16,0-23 0 15,0 0 0-15,20 6 0 16,-7-12-1-16,3-4 0 16,3 0 0-16,1-5 0 15,2 1-2-15,1-2 1 16,-2 0-1-16,0 0 1 15,-4 3-1-15,-1 0 0 16,-5 0 0-16,-11 13 1 16,18-19-3-16,-18 19-2 0,0 0-8 15,13-11-11-15,-13 11-27 16,0 0-75 0,0 0-1-16,0 0-3 0,0 0-1 15</inkml:trace>
  <inkml:trace contextRef="#ctx0" brushRef="#br0" timeOffset="7402.6826">23979 7719 40 0,'0'0'99'0,"0"-13"5"31,0 13-1-31,0 0-61 16,-6-17-3-16,6 17-6 16,0 0-6-16,-4-13-7 15,4 13-4-15,0 0-3 16,-16-14-2-16,16 14-2 0,-16-5-1 15,16 5-1-15,-20-1-1 16,20 1 0-16,-26 1 0 16,11 1-1-16,-1 1 0 15,2-1 0-15,-3 3 0 0,1 1 1 16,-1-1-2-16,-1 4 2 16,-1-2-1-16,2 3 1 15,0-3-1-15,0 4 0 16,1-4-1-16,1 3 1 15,1-1-1-15,14-9 0 16,-20 17-2-16,20-17 2 16,-16 17-2-16,16-17 1 0,-15 22 0 15,10-8 0-15,-3-1-1 16,1 3 1-16,0-1 0 16,1 3-1-16,-1-2 1 15,0 3-1-15,1-3-1 16,2 1-4-16,-1 0 8 15,2 1-3-15,2-2 3 16,-2-1-2-16,3 1 2 16,0-3-2-16,0 5 1 15,0-5 5-15,1 0-8 16,1 1 1-16,1 0-1 16,-2 1 1-16,2-2-1 15,1 0 1-15,-4-13-1 0,11 24 0 16,-11-24 1-16,11 24-2 15,-11-24 2-15,15 18-2 16,-15-18 1-16,17 19 0 16,-17-19 0-16,22 19 0 15,-22-19-1-15,23 14 1 16,-10-4 0-16,0-2-1 16,1-1 1-16,0-1 1 0,1-2-2 15,-1 0 0-15,-1 0 1 16,3 2-1-16,0-4 1 15,0 3-1-15,0-3 1 16,0 1-2-16,1 1 1 16,0-1 1-16,1 1-1 15,-3-1 0-15,1-1 0 16,-1 1 0-16,1-2 1 16,-3 0 0-16,1-1-1 15,-1 0 0-15,1-2 0 16,-1 0 0-16,0-2 0 15,0-1 0-15,0 4 0 16,2-6-1-16,-2 2 2 0,0 0-1 16,0 0 0-16,0-2 0 15,0 3 0-15,-13 4 0 16,21-15-1-16,-21 15 1 16,21-15 1-16,-21 15-2 15,15-18 2-15,-15 18-1 16,16-20 0-16,-16 20 0 15,15-22 1-15,-15 22-2 16,17-23 0-16,-17 23 1 16,14-23 0-16,-14 23 0 15,13-21 1-15,-13 21-1 16,13-19 0-16,-13 19 1 0,5-18 0 16,-5 18-1-16,6-20 0 15,-6 20 0-15,2-21 1 16,-2 8-1-16,0 0-4 15,0 13 9-15,2-26-8 16,-2 11 2-16,-3 1-3 16,2 1 3-16,-4-2-3 31,4 2 2-31,-5 0 3 16,6 13-7-16,-7-23 7 0,7 23-1 15,-9-21 1-15,9 21-1 16,-10-20 1-16,10 20 0 15,-10-21-1-15,10 21 0 16,-13-20 1-16,6 7 0 16,7 13-1-16,-18-23 1 15,18 23 0-15,-18-22 0 16,18 22 0-16,-22-20 0 0,9 12-1 16,13 8 0-16,-26-12 0 15,12 8 1-15,-4 1-1 16,2 0 0-16,1 0-1 15,-3-1-1-15,1 1-2 16,0-2-6-16,4 4-16 16,-6-8-37-16,19 9-75 15,-23 2-4-15,23-2-2 16,-19 11-4-16</inkml:trace>
  <inkml:trace contextRef="#ctx0" brushRef="#br0" timeOffset="8902.3702">23722 8374 21 0,'0'0'74'16,"-1"-16"-25"-16,1 16-8 15,0 0-2-15,0 0-10 16,0 0-4-16,-2-13-3 16,2 13-2-16,0 0-1 0,0 0 1 15,0 0-1-15,2-14 0 16,-2 14-1-16,0 0-1 15,0 0 0-15,0 0-3 16,0 0-2-16,0 0-2 16,-12 16 0-16,12-16-3 0,-10 16 0 15,10-16-2 1,-10 26-1-16,3-12 0 16,1 3 0-16,-3 1-1 0,2 3 1 15,-2 0 0-15,1 3 1 16,-4-2 0-16,1 4 0 15,-2 1-1-15,0 1 1 0,0-1-2 16,0 0 1-16,0 4-1 16,0 0-1-16,0 0 1 15,0 1-2-15,0-2 1 32,-3 2-1-32,1-2 1 0,1 2-2 15,-1-4-1-15,1 0 1 16,0-1-1-16,-1-1 1 15,4 2 0-15,1-5 0 16,-1 0 0-16,3 0 1 16,-2-3-1-16,2-1 1 15,1 0 0-15,0-2 1 16,0-1-1-16,1 1 2 0,0-2-1 16,2-1 1-16,4-14 1 15,-9 22-1 1,9-22 0-16,-8 16-1 15,8-16 0-15,0 0-1 0,0 0-5 16,0 0-11-16,0 0-26 16,0 0-62-16,-3-19-17 15,6 4-2-15,5 2 0 16</inkml:trace>
  <inkml:trace contextRef="#ctx0" brushRef="#br0" timeOffset="9500.9964">23278 9073 63 0,'0'0'101'0,"0"0"3"15,0 0 0 1,-5-15-69-16,5 15-3 16,0 0-4-16,10 16-6 0,-10-16-3 15,5 20-3-15,-5-5-3 16,4 5 0-16,-4-1-2 16,1 4 0-16,-1-2-1 15,0 3 0-15,0-3-1 16,2-1 0-16,-2-20-2 0,4 22 0 15,-4-22-2-15,0 0 0 16,20 4-2-16,-20-4-1 16,25-17 0-16,-9 4-2 15,1-1 1-15,3-2-1 16,1-2 1-16,-1 1-1 16,-2 1 0-16,0 3-1 15,-4 3 2-15,-1 1-1 16,-13 9-3-16,16-11-5 0,-16 11-8 15,0 0-23-15,15-2-53 16,-15 2-32-16,0 0-1 16,0 0-2-16</inkml:trace>
  <inkml:trace contextRef="#ctx0" brushRef="#br0" timeOffset="11602.2251">23306 9430 41 0,'2'-15'99'0,"-2"15"6"15,0 0-1 1,0-15-58-16,0 15-8 0,0 0-3 15,-9-19-9-15,9 19-6 16,0 0-4-16,-7-15-5 0,7 15 0 16,0 0-2-16,-17-16-1 15,17 16 0-15,-15-6-2 16,15 6-1-16,-19-3 0 16,19 3 0-16,-21 0-1 15,21 0 0-15,-26 4 0 0,26-4-1 16,-25 5 0-16,12-1 1 15,-1 2 0-15,1 0-1 16,-1 1 1-16,-1 0-1 16,1 0 2-16,-2 3 0 15,0 0 0-15,0 2 0 0,2-3 0 16,1 2 0-16,-2-1 0 16,4 3 0-16,-2-4-1 15,13-9-1-15,-18 23 0 16,11-10 0-16,-2 0 0 15,4-2 0-15,-2 4 0 16,1 2-4-16,0 3 5 16,2-1 0-16,-1 1 0 15,2 1-1-15,2-1 1 16,0 1-1-16,1 1 0 16,0-5 3-16,0 1-5 15,1 0 1-15,0 1-1 16,1-1 2-16,1-3-1 0,1 3 0 15,0-2 0-15,1 1 1 16,1-3-1-16,-1 1 0 16,2-2 0-16,1 1 0 15,-1-1 0-15,-7-13 0 16,13 22 0-16,-13-22-1 16,14 21 0-16,-14-21 1 15,18 24-1-15,-18-24 0 16,20 20 1-16,-7-9-1 15,-13-11 0-15,23 19 0 16,-9-12 0-16,-1 0 1 31,0-1-1-31,0 0 1 0,0 0-1 16,-13-6 0-16,25 11-1 16,-25-11 1-16,24 12 0 15,-11-6 0-15,0-2 0 16,0 0-1-16,0-1 0 15,0 0 0-15,0 0 1 16,0 0 0-16,0 0-1 16,-13-3 1-16,23 4-2 15,-23-4 2-15,23 1 0 0,-23-1-1 16,25 2 0-16,-25-2 0 16,22-3-1-1,-22 3 1-15,21-4 1 16,-21 4-1-16,20-7 0 0,-7-1 0 15,0 3 0-15,0-3 1 16,0 0-1-16,-13 8 0 16,25-18-1-16,-25 18 2 15,23-17-2-15,-23 17 1 16,17-22 0-16,-17 22-1 16,18-24 1-16,-18 24-1 0,14-23 1 0,-7 10-1 15,-7 13 2-15,12-19-2 16,-12 19 2-16,8-17-1 15,-8 17 0-15,9-15 0 16,-9 15 1-16,7-17-2 16,-7 17 2-16,6-17-1 15,-6 17 0-15,7-19 0 16,-7 19 0-16,8-22 0 16,-8 22 0-16,5-23 0 0,-5 23 0 15,6-23-1-15,-6 23 2 16,4-23-2-16,-4 23 1 15,2-19 0-15,-2 19-1 16,0-16 1-16,0 16 1 16,-2-17-2-16,2 17 1 15,-1-16 0-15,1 16 0 16,0-20 0-16,0 20 1 16,-3-19-1-16,3 19-1 15,-4-17 1 1,4 17 0-16,-7-15 1 15,7 15-2 1,-9-15-4-16,9 15 5 16,-10-18-1-16,10 18 0 0,-10-20 0 15,5 7 2-15,5 13-3 16,-10-20 2-16,10 20 3 16,-11-19-3-16,11 19 0 15,-13-17 0-15,13 17-1 16,-13-13 0-16,13 13 1 15,-13-16 0-15,13 16-1 16,-15-17 1-16,15 17 0 0,-16-19 0 16,16 19 0-1,-20-16 1-15,7 9-2 16,0 0 2-16,-1 2-1 16,-3 2-1-16,1 1-1 0,-2 0-3 15,1 2-5-15,1 4-13 16,-8-5-24-16,24 1-89 15,-36 16-6-15,20-5 1 16,-7-3-5-16</inkml:trace>
  <inkml:trace contextRef="#ctx0" brushRef="#br0" timeOffset="14146.9013">23100 10162 1 0,'3'-16'48'0,"-3"16"21"16,0 0-24-16,0 0-20 16,0 0 0-16,6-16-7 15,-6 16-1-15,0 0-1 16,0 0 0-16,13-11 1 0,-13 11 3 15,0 0 0-15,0 0 0 16,0 0-1 0,13-6-2-1,-13 6 0-15,0 0-3 16,0 0 1-16,0 0-1 16,0 0-1-16,0 0 0 15,0 0 0-15,0 0 0 0,0 0 0 16,0 0-2-16,0 0-1 15,0 0-1-15,-16 12-2 16,16-12-1-16,-9 12-1 16,9-12 0-16,-10 19-1 15,10-19 1-15,-9 23 0 0,4-8 0 16,-3-1-1-16,1 4 1 16,-1 0-2-16,-1 2 2 15,-3 2-1-15,1 3-1 0,1 1 3 16,-2 0-2-1,1-2 2-15,-1 4-3 16,2-3 3-16,0 3-3 16,-2-2 1-16,4-2 0 0,-4 1-3 15,2-1 2-15,-1 2-2 16,0 0 2-16,0 0-1 16,-1 0 1-16,-1-1-1 15,2-1 0-15,-1-2 0 16,1 1 0-16,1-1 0 15,1-3 1-15,-1-2-1 16,1 0 0-16,2 0 2 16,-2 1 0-16,2-1-2 15,0-2 3-15,0-1-2 0,1-1 0 16,6-13 1-16,-13 22-1 16,13-22-2-16,-10 15 1 15,10-15-1-15,0 0-1 16,0 0-1-16,0 0-4 15,0 0-8-15,-13 6-12 16,13-6-26-16,0 0-73 16,13-14-2-16,-10 1-3 15,-3 13 1-15</inkml:trace>
  <inkml:trace contextRef="#ctx0" brushRef="#br0" timeOffset="14752.2445">22747 10790 79 0,'0'0'98'0,"0"0"2"16,0 0 1-16,-5-15-60 15,5 15-2-15,0 0-8 16,0 0-5-16,5 19-5 0,-3-6-5 16,0 1-2-16,1 5 0 15,-3 1-2-15,3 5 1 16,-3-5-2-16,1 5 1 16,-1-4-2-16,3-1 0 15,-2-4-2-15,2-1 0 16,-3-15-2-16,9 13 0 15,-9-13-3-15,14-3-1 16,-14 3 0-16,25-19-1 16,-11 8 0-16,2-2-1 15,0-2 0-15,1 1-1 16,1 1 1-16,-2 0 0 0,-3 3-1 16,0-2 0-16,-13 12-1 15,21-16-4-15,-21 16-5 16,16-13-9-16,-16 13-20 15,13-6-28-15,-13 6-53 16,0 0-2-16,20 11 1 16,-20-11-1-16</inkml:trace>
  <inkml:trace contextRef="#ctx0" brushRef="#br0" timeOffset="17057.8527">22751 11155 121 0,'0'0'98'15,"0"0"9"-15,0-20-31 16,0 20-31-16,0 0-6 16,0 0-8-16,-4-16-8 15,4 16-7-15,0 0-4 16,0 0-2-16,-12-15-2 16,12 15-1-16,0 0 1 15,-17-3-2-15,17 3-1 0,-20-1 0 16,7 1 0-16,0 1 0 31,0-1 0-31,13 0 0 16,-26 2-2-16,26-2 1 0,-25 3 0 15,25-3-1-15,-19 5 0 16,19-5 1-16,-18 11-1 16,18-11 1-16,-21 11 0 15,21-11 2-15,-21 14-1 0,21-14 1 16,-22 24 0-16,22-24-3 15,-22 23 2 1,22-23-2-16,-18 23 2 16,9-10-4-16,9-13 3 0,-16 21-2 15,16-21 1-15,-14 21 0 16,14-21 2-16,-15 24-1 16,8-11-2-16,0 2 2 15,0-1-1-15,-1 2 1 16,1 0-1-16,0 0 1 15,1-2-1-15,0 2-1 16,2-3 0-16,0 1 0 0,4-14 1 16,-3 25-2-16,3-25 1 15,0 26-1 1,0-26 1-16,3 24 1 0,-2-9-1 16,-1-15 0-16,7 23-1 15,-4-10 1-15,-3-13-1 16,9 23 1-16,-9-23 0 15,10 22-1-15,-10-22 0 16,12 23 1-16,-7-10 0 0,-5-13 0 16,15 23 0-16,-15-23-1 15,16 23 0-15,-16-23 1 16,16 19 0-16,-16-19-1 16,15 15 1-16,-15-15-1 15,19 16-1-15,-19-16 0 16,18 13 0-16,-18-13 1 15,18 12 0-15,-18-12-2 0,20 8 2 16,-20-8-1-16,19 8 1 16,-19-8 0-16,20 5 0 15,-20-5 0-15,21 6-1 16,-21-6 1-16,20 6-1 16,-7-5 0-16,-13-1 0 15,23 5-1-15,-23-5 1 16,23 3-1-16,-23-3 1 15,23 1 1-15,-23-1-2 16,19 3 1-16,-19-3-1 16,19 1 2-16,-19-1-2 15,17 2 2-15,-17-2-1 0,17 1 0 16,-17-1 0-16,16 2 0 16,-16-2 1-16,17 0-1 15,-17 0 0-15,19-3-1 16,-19 3 1-16,20-7 0 15,-20 7-1-15,23-9 1 16,-23 9 0-16,24-10 1 16,-24 10-2-16,21-12 1 15,-21 12 0-15,22-10-1 0,-22 10 1 16,17-11 0-16,-17 11-1 16,17-16 0-16,-17 16 2 15,18-16-2-15,-18 16 1 16,17-16 0-16,-17 16 0 15,16-14 0-15,-16 14 0 16,14-15-1-16,-14 15 1 16,13-14-1-16,-13 14 2 15,10-16-1-15,-10 16 0 16,11-20 0-16,-11 20 0 16,10-19 0-16,-10 19 0 15,8-16 1-15,-8 16-1 16,8-16-1-16,-8 16 1 15,0 0-1-15,5-17 1 16,-5 17 0-16,2-16 1 16,-2 16-3-16,1-20 2 15,-1 20 0-15,5-23 1 0,-5 23-1 16,2-22 0-16,-2 22-1 16,2-20 1-16,-2 20 0 15,-2-16 0-15,2 16-1 16,-5-16 1-16,5 16-1 15,-6-16 0-15,6 16 2 16,-4-18 0-16,4 18-3 16,-5-18 3-16,5 18-1 15,-4-19 0-15,4 19-1 16,-6-15 2 0,6 15-2-16,-9-18 2 15,9 18-1-15,-11-14 1 16,11 14-2-16,-13-16 1 15,13 16 0-15,-13-16 0 16,13 16 0-16,-10-16-2 16,10 16 2-16,-9-14-2 15,9 14 2-15,-11-13-1 0,11 13-1 16,-13-15 1-16,13 15 2 16,-15-17-1-16,15 17 1 15,-17-23-1-15,17 23 0 16,-19-23 0-16,19 23 3 15,-21-20-3-15,21 20-1 16,-26-15 1-16,11 12 1 16,-1 2-1-16,0 0-1 0,-1 1-2 15,0 0-4-15,-1 0-10 16,-2-5-18-16,20 5-76 16,-30 0-27-16,17 5 0 15,-9-7-5 1</inkml:trace>
  <inkml:trace contextRef="#ctx0" brushRef="#br0" timeOffset="19958.6204">22522 11816 70 0,'-6'-13'78'0,"6"13"-1"16,0 0-27-16,0 0-22 15,0 0-4 1,0 0-6-16,0 0-3 15,1-15-1-15,-1 15-2 16,0 0-3-16,0 0 0 16,0 0-2-16,0 0-1 15,10-13-2-15,-10 13-3 16,0 0 1-16,0 0 2 0,0 0 3 16,0 0 2-16,0 0 3 15,0 0 0-15,0 0 2 16,0 0 0-16,0 0 0 15,0 0-2-15,0 0-3 16,0 0-1-16,0 0-1 0,0 0 1 16,0 0-2-16,0 19 1 15,0-19 0-15,-5 19 1 16,5-19-1-16,-11 24 0 0,6-9-1 31,-1 0-1-31,-3 0 0 16,3 4 0-16,-2-3-3 15,1 2 1-15,-2 0 0 16,0 3 0-16,1 1-1 16,-1 1-1-16,-1 2 0 0,0-1-1 15,0 1 2-15,0 2-3 16,-2 0 2-16,0-2-2 16,1-1 1-16,1 1 1 15,-2-2 0-15,2 0 0 16,0 0-1-16,1-3 0 15,1-1 0-15,-1 1 2 0,0 1-2 16,2-1 1-16,-1 0-2 16,-1-1 2-16,0-2-1 15,1 2 1-15,0-2-1 16,0-2 0-16,1-1 0 0,-1 0 0 16,8-14 1-16,-11 25-1 15,11-25 1-15,-10 22 1 16,10-22-1-1,-8 20 2-15,8-20-1 0,-5 16-1 16,5-16 0-16,0 0 1 16,-5 16-1-16,5-16-1 15,0 0-1-15,0 0-1 16,0 0-8-16,0 0-15 16,2 13-39-16,-2-13-54 15,0 0 3-15,8-18-5 16,-8 18 2-16</inkml:trace>
  <inkml:trace contextRef="#ctx0" brushRef="#br0" timeOffset="20455.9104">22141 12410 126 0,'0'0'93'0,"0"0"3"16,0 0-1-16,0 0-73 16,0 0 0-1,2 22 0-15,-2-8-3 0,3 6 2 16,-6-1-3-16,6 4-1 16,-4-4-2-16,5 1-1 15,-4-7-1-15,0-13-2 16,9 16-1-16,-9-16-2 15,19-3-2-15,-3-4 0 16,-1-5-2-16,4 2 0 16,0-1-2-16,0 1-1 0,-1-1 1 15,0 1-1-15,-2 5-2 16,-3-4-3-16,0 3-5 16,-13 6-11-1,23-7-25-15,-23 7-71 0,16-9 0 16,-16 9-3-16,0 0 1 15</inkml:trace>
  <inkml:trace contextRef="#ctx0" brushRef="#br0" timeOffset="22158.746">22175 12675 110 0,'0'0'97'0,"-7"-18"-1"16,7 18 3-16,-7-16-63 15,7 16-2-15,0 0-6 16,-7-13-5-16,7 13-4 0,0 0-3 16,-21-13-4-16,21 13 0 15,-20 0-3-15,20 0 0 16,-23 1-1-16,10 1-2 16,-1-1-1-16,-1 4 1 0,1-3-1 15,-1 3 0 1,1-1 0-16,1 2 0 15,0 0 0-15,13-6 1 16,-23 11-2-16,23-11 1 0,-19 13-2 16,19-13 2-16,-14 13 0 15,14-13 1-15,-12 16-1 16,12-16 0-16,-11 20 1 16,11-20-2-16,-10 22 1 15,10-22-3-15,-9 24 2 16,5-9-2-16,1 1 0 15,0 0-2-15,-2-1 4 0,4 4-3 16,-2-3 4-16,0 1-3 16,2 1 3-16,-1-1-3 15,2-1 2-15,0 1 1 16,0 0-2-16,2 1 0 16,1-1-1-16,0 2 1 15,-1-2-1-15,1 2 1 16,2-2 0-16,-1 1 0 15,0-1-1-15,2 0 1 16,-2-1 0-16,4 1 0 16,-3-1 0-16,3 0-1 15,-1-1 0-15,0-1 0 0,2-1 0 16,-1 0-2-16,-8-13 1 16,19 22 1-16,-19-22-2 15,22 14 1-15,-22-14 0 16,23 13 0-16,-10-10 0 15,0 1 0-15,0 1 0 16,1-1-1-16,-1 0 1 16,2-1-1-16,-1 0 1 15,1-2-1-15,-1 1 0 0,2-2 0 16,-2-2 0 0,2 0 1-16,0-1-1 15,-2-2 0-15,2 2 0 16,2-1 0-16,-3 0 0 0,1-2 0 15,0-1 1-15,0 1-2 16,0-1 1-16,0-2 0 16,1-2-1-16,-2 1 1 15,0-2 0-15,0-1-1 16,-1 3 1-16,-1-3 1 16,-13 13-1-16,23-22 0 15,-23 22 0-15,21-21 0 16,-21 21 0-16,15-19 0 0,-15 19-1 15,13-22 0-15,-13 22 0 16,11-21 1-16,-11 21 0 16,8-24-1-16,-8 24 2 31,6-23-1-31,-2 10 1 16,-2 0-3-16,-2 13 2 15,4-24-1-15,-3 11 2 16,-1 0-3-16,0 0 2 0,0 13 0 0,-4-22-1 15,4 22 2-15,-7-21-1 16,7 21-1-16,-10-22 1 16,10 22 1-16,-15-25-1 15,5 13 3-15,0-1-4 16,-1-2 3-16,-2 2-2 16,-2 0 3-16,1 0-4 15,-2 0 2-15,-3 3-1 0,2 0-2 16,-2 0 3-1,0 1-2-15,2 1 0 16,0-3-1-16,-1 1-4 16,3-3-7-16,15 13-15 0,-31-23-36 15,31 23-68-15,-18-11-5 16,18 11 0-16,-13 0-5 16</inkml:trace>
  <inkml:trace contextRef="#ctx0" brushRef="#br0" timeOffset="23693.9866">21911 13274 50 0,'9'-13'41'15,"-9"13"3"-15,0 0 2 16,0 0-3-16,0 0 1 16,0 0-7-16,0 0-4 15,-3-14-3-15,3 14-4 0,0 0-3 16,0 0-1-16,0 0-2 15,0 0-2-15,0 0-1 16,0 0-2-16,0 0-1 16,13 7-1-16,-13-7-2 0,-2 16 1 15,2-16-1-15,-5 19-1 16,-1-6-1 0,0 1 0-16,-4 1 0 15,-3 3 0-15,-4 2-1 0,-5 5 1 31,-7 1-2-31,-7 4 2 16,-11 2-4-16,-10 3 4 16,-9-1-6-16,-6 1-1 0,-8-2 0 15,-2-3-2-15,-4-2 0 16,2-4-6-16,5 1-6 16,4-9-31-16,15 5-70 15,-2-9-2-15,19 7-6 16,0-12-5-16</inkml:trace>
  <inkml:trace contextRef="#ctx0" brushRef="#br0" timeOffset="24659.6825">21035 13703 145 0,'0'0'101'0,"0"0"3"16,0 0-3-16,0 0-60 15,15-3-8-15,-15 3-6 16,0 0-8-16,0 0-5 16,-15 11-3-16,15-11-3 15,-17 13-1-15,17-13-1 16,-20 18-1-16,20-18-1 15,-23 23-1-15,10-12-1 0,13-11 0 16,-23 23 0-16,23-23 1 16,-23 21-1-16,23-21 1 15,-21 17 0-15,21-17 0 0,-15 16 0 16,15-16 1-16,-11 14-1 16,11-14 0-16,-2 15 1 15,2-15-1-15,4 13 0 16,-4-13 1-16,16 10-1 15,-3-6 1-15,3-4-1 16,5 0-5-16,5-1-6 16,-1-7-15-16,11 10-61 15,-9-14-34-15,11 9-6 16,-11-10-4-16</inkml:trace>
  <inkml:trace contextRef="#ctx0" brushRef="#br1" timeOffset="47558.0412">24290 8292 1 0,'0'0'38'0,"-14"2"40"16,14-2 3-16,0 0-42 15,-13-5-12-15,13 5 3 0,0 0-3 16,0 0-2-1,0 0 1-15,-13-4-2 16,13 4-1-16,0 0 0 0,0 0-2 16,0 0-4-16,0 0-1 0,-13-13-4 15,13 13 0-15,0 0-1 16,0 0-1-16,0 0-2 16,0 0-1-16,-10-13-1 31,10 13 1-31,0 0-1 15,0 0 2-15,0 0 0 16,0 0 0-16,-16 1 0 16,16-1 1-16,0 0-1 0,0 0 0 15,0 0-1-15,-14 10-1 16,14-10-1-16,0 0 1 16,0 0 0-16,0 0-1 15,0 0 0-15,0 13-2 16,0-13 2-16,0 0 0 15,8 13-2-15,-8-13 0 16,13 11 0-16,-13-11-1 16,16 12 0-16,-16-12 2 0,23 12-2 15,-10-5 0-15,0 2 0 16,0 0 0-16,-13-9 1 16,23 17-1-16,-10-7 1 0,-3 3 0 31,2 0-1-31,-2 1 0 15,2 1 0-15,-1 2 0 16,1 0-1-16,2 2 1 16,-1 1-2-16,3 1 2 0,-2-1-2 15,2 1 1-15,2 1-1 16,-1 0 2-16,0-1-1 16,-1 1 0-16,-2 1-1 15,2 0 1-15,0 0 1 16,-1 0 1-16,-2 0 1 15,0 2 0-15,0-3-1 16,-2 1 0-16,2 0 1 16,-3-2-2-16,0 1 1 0,0 0-2 15,1-1-2-15,-3 2 1 16,-1 1-1-16,2-1 1 16,-3-2 1-16,1 1-1 15,-1-5 0-15,-2 5 0 16,-1-3 0-16,0-2 1 15,0-1-1-15,0-2 1 16,0-1-2-16,-3-13 1 16,1 23 0-16,-1-23 1 15,3 15-3-15,-3-15-2 16,0 0-12-16,0 0-20 16,0 0-93-16,-10-13-10 0,10 13-3 15,-6-20-3-15</inkml:trace>
  <inkml:trace contextRef="#ctx0" brushRef="#br1" timeOffset="48285.1115">24608 9107 103 0,'-2'-18'109'0,"2"18"1"15,0-13 1-15,0 13-74 16,0 0-4-16,18-12-4 16,-18 12-10-16,0 0-3 15,17 3-3-15,-17-3-1 16,17 16-3-16,-7-2 1 16,1 2-2-16,0 3 0 15,1 1 0-15,1 3 1 16,-2-3-2-16,4 1 1 0,-4-4 0 15,4-1-1-15,-2-6-1 16,1-2 0 0,-1-5-1-16,3-4-1 15,-2-8 0-15,2-2-1 0,0-7 0 16,1-2-1-16,1-1 1 16,-1-4-2-16,-1-1 2 15,0 3-2-15,-2 1 0 16,-1 4 0-16,-3 2 0 15,-10 16 0-15,16-23-1 16,-16 23-1-16,0 0-9 16,10-18-11-16,-10 18-42 0,0 0-69 15,0 0-3-15,0 0-1 16,5 15-5-16</inkml:trace>
  <inkml:trace contextRef="#ctx0" brushRef="#br1" timeOffset="49770.0315">24934 9387 15 0,'0'0'95'0,"0"0"6"16,1-13 0-16,-1 13-41 0,0 0-16 15,0 0-4-15,2-20-7 16,-2 20-8-16,0 0-7 16,0 0-4-16,-4-16-2 31,4 16-3-31,0 0-2 16,0 0-2-16,-16-10-1 0,16 10-1 15,0 0 1-15,-18-4-1 16,18 4 0-16,-17 0 1 15,17 0 0-15,-23 3 1 16,10-3 1-16,0 5 0 16,-3-3 0-16,2 4 0 15,-1-2-1-15,1 2 1 16,-1-3 0-16,15-3 0 16,-24 10-1-16,24-10 0 0,-25 10-1 15,25-10 0-15,-18 10 0 16,18-10 0-1,-19 13 0-15,19-13-1 16,-19 16-1-16,19-16 1 0,-17 18 0 16,17-18-1-16,-19 24 0 15,10-11 1-15,1 0-1 16,0 2 0-16,3 0 0 0,0 2-3 16,1 3 4-16,4 1 1 15,-3-3-1-15,5 4 0 16,-1 0 0-16,0-1 1 15,4 1-2-15,-2-2 5 16,0-1-6-16,2 1 1 16,3 0 0-16,-1-1 0 15,1-2-1-15,5 1 2 0,-1-2-1 16,2-2 0-16,2 0-1 16,0 1 1-16,1-4 0 15,2-1 0-15,-1 1-1 16,0-3 1-16,1-1-1 15,0 1 0-15,0-5 1 16,1-1-1-16,-2 0 0 16,1-1 0-16,1-1-1 15,1 0 1-15,-3 0-1 0,1 0 0 16,0 0 0-16,1-1 0 16,-1-1-1-16,0 0 2 15,-2-3-1-15,0-1 0 16,1-4 0-16,-3-1 1 15,3-1-1-15,-4-4 0 16,-1 0 1-16,0-1-1 16,0 0 0-16,-1-2 0 15,-2 2 0-15,-2-1 0 16,1 0 1-16,-3 0-1 16,0 1 0-16,-2-2-1 15,-1 1 1-15,0-3-1 16,-2 0 0-16,-1-4 0 0,-1 2 1 15,-2 3-2-15,-3-2 2 16,2 5 0-16,-3-3 2 16,-2 4-1-16,-3 3 1 15,12 13 0-15,-24-23-1 16,9 10 0-16,-3 0 0 16,-3 0 0-16,1-2-1 15,-3 0 0-15,0 0 0 16,0 1-2-16,0 2-2 15,-2 2-3-15,7 7-13 16,-7-4-23-16,25 7-94 16,-33 10-3-16,21 3-3 0,-5-4-3 15</inkml:trace>
  <inkml:trace contextRef="#ctx0" brushRef="#br1" timeOffset="51516.0775">24987 10048 1 0,'0'0'72'15,"0"0"4"-15,0 0 0 16,0 0-48-16,0 0-4 0,0 0-4 0,0 0-6 16,-1-13-1-16,1 13-2 15,0 0-1-15,0 0 0 16,0 0 1-16,0 0 0 0,0 0-1 15,0 0 2-15,10-13-1 16,-10 13 0 0,0 0 0-16,0 0-1 15,0 0-1 1,0 0-1-16,0 0 1 0,0 0 0 16,0 0 1-16,0 0 0 15,0 0-1-15,0 0 0 16,0 0 0-16,0 0 0 15,0 0-2-15,0 0 0 16,0 0 0-16,0 0-1 16,0 0 1-16,0 0-1 15,0 0 1-15,0 0 0 0,0 0 0 16,0 0 1-16,0 0-1 16,0 0 0-16,0 0 1 15,0 0-1-15,0 0 0 16,0 0-1-16,0 0 1 15,10 17-3-15,-10-17 1 16,7 16-1-16,-7-16-1 16,10 22 0-16,-2-8-1 15,0 1 1-15,1 1-1 0,-2 4 0 16,2-1 2-16,-1 2-1 16,0 1 1-16,-1 0-1 15,-1 1 1-15,-2-2-2 16,0 4 0-16,1-2 3 15,-1 0-5-15,0 0 4 16,-1 0-4-16,2 0 3 16,-3 2-3-16,1 1 3 0,2-3-2 15,-5 1 0-15,1 2 0 16,-2 0 0-16,-1 3 1 16,-1-1-2-16,2 0 2 15,-2 1-1-15,0 2 0 16,0-3 0-16,2 1 0 15,-1 2-1-15,1-3 1 16,1 1 1-16,-3 2-1 16,2-3 0-16,-2 1 0 0,0-1 0 15,0-2 1 1,-1-2-2-16,1-2 2 16,-3-2-2-1,2-1 1-15,-2-3-2 0,3-3 2 16,-3 0-2-16,6-13 0 15,-9 17-6-15,9-17-6 16,0 0-18-16,-14 4-42 16,14-4-55-16,0 0-5 15,0 0 1-15,0 0-6 16</inkml:trace>
  <inkml:trace contextRef="#ctx0" brushRef="#br1" timeOffset="52289.7532">24956 10979 120 0,'-5'-23'101'0,"5"23"4"16,0-15-2-16,0 15-66 16,0 0-5-16,0 0-3 15,13 4-9-15,-7 9-4 16,-6-13-1-16,10 29-1 15,-4-10-1-15,1 3 0 0,-1-4-1 16,1 3 0-16,0-5-2 16,5-1 0-16,-12-15 0 15,23 16-2 1,-10-14 0-16,3-5-2 0,0-3-2 16,4-3-1-16,0-2 1 15,-1-1-3-15,0 1-1 16,-1-1 0-16,0 1 1 15,-2 1-2-15,-2 0 1 16,-14 10-5-16,20-13-4 31,-20 13-12-31,15-6-32 16,-15 6-73-16,0 0 0 0,0 0-3 16,0 0-1-16</inkml:trace>
  <inkml:trace contextRef="#ctx0" brushRef="#br1" timeOffset="53633.3709">25116 11208 146 0,'0'0'104'0,"0"0"4"16,-6-22-4-16,6 22-70 15,0 0-7-15,-4-15-4 16,4 15-12-16,0 0 3 15,-15-15-4-15,15 15-1 16,-13-3-1-16,13 3-2 16,-19-1 0-16,19 1 0 15,-21 3 0-15,8-2-1 16,0 2 1-16,13-3 0 16,-25 6-2-16,25-6 2 15,-24 8 0-15,24-8 1 0,-25 13 1 16,25-13-4-16,-21 16 3 15,21-16-2 1,-21 19 3-16,21-19-3 16,-17 20 1-16,17-20-3 0,-16 19 1 15,16-19 1-15,-14 23-2 16,7-10 1-16,-2 2-1 16,3 0 0-16,2 1 0 15,0 3 0-15,-1 0-1 16,4 0 1-16,-2 1-1 15,3-1 1-15,1-1-1 0,2 4 1 16,2-3-1-16,0-1 1 16,1 0-1-16,3 0 0 15,-1-2 0-15,2 0 1 16,1-1-2-16,2-2 2 16,-2 0-2-16,4 0 1 15,-2 0-2-15,1-3 3 16,2 1-3-1,-2-1 2-15,2-2-1 0,3-3 0 16,-2 1 0-16,3-3-1 16,-1-2 1-16,1-2 0 15,2-3 0-15,-2-4-1 16,2 1 1-16,-3-1-2 16,-2-3 2-16,0 1-1 0,-1-1 1 15,0-1 0-15,-3 1 0 16,0 1 0-16,-13 10-1 15,22-22 1-15,-14 9 0 16,1 0 0-16,-9 13 0 16,14-24-1-16,-6 9 1 15,-3 2-1-15,1-3 2 32,-2 0-2-32,2 2 1 0,-3-3-1 15,0 1 0-15,0-2 1 16,-3 3 0-16,-2-1 0 15,0 0-1-15,-3 0 1 16,-1-1 0-16,1 2 0 16,-3 1 0-16,0-1-1 15,-1-3-1-15,2 5 3 16,-3-5-2-16,10 18 2 16,-19-24-3-16,9 11 0 15,10 13 0-15,-23-20 0 16,23 20 1-16,-23-11-4 15,10 11-1-15,-2-4-7 16,15 4-9-16,-24 3-28 0,24-3-85 16,-16 10-7-16,16-10 2 15,0 0-6-15</inkml:trace>
  <inkml:trace contextRef="#ctx0" brushRef="#br1" timeOffset="55150.5621">24977 11697 53 0,'0'0'83'16,"0"0"2"-16,0 0 1 0,0 0-41 16,0 0-2-1,0 0-6-15,0 0-2 0,0 0-3 16,0 0-6-16,0 0-2 15,0 0-5-15,0 0-5 16,0 0-3-16,0 0-4 0,0 0-1 16,0 0 0-16,3 19-1 15,-3-19 0-15,-4 19 0 16,4-19 0-16,-7 23-1 16,1-10 2-16,1 1-1 15,0-1-1-15,-1 3 1 16,-1-1-1-16,1-1 1 15,-1-1 0-15,0 1 0 0,-2 2-1 16,2 0 1-16,-3 3-1 16,-1-2 0-16,0 2 0 15,-1 1 0-15,-1 2-1 16,0-2-2-16,0 2 1 16,0-2-1-16,-1 0 2 15,1 2-3-15,-3-2 2 16,3 0-1-16,-3 0 0 15,2 0 2-15,-2 1-2 0,0-1 0 16,-3 3-1-16,3-1 2 16,-1 1-2-16,0-2 1 15,-3 2-1-15,-1 0-1 16,0 3 1-16,-2 0 1 16,0 0-1-16,-3 0 0 15,1-1-1-15,1 1 0 31,2-3 1-31,2-4-1 16,4-3-6-16,1-6-6 0,15-10-12 16,-17 8-24-16,17-8-72 15,0 0-3-15,0 0-1 16,9-20-1-16</inkml:trace>
  <inkml:trace contextRef="#ctx0" brushRef="#br1" timeOffset="55799.6159">24426 12312 167 0,'0'0'108'0,"0"0"1"16,0 0 2-16,0 0-71 15,-14-3-9-15,14 3-5 16,-6 17-10-16,6-17-2 16,-9 25-4-16,3-6-1 15,-2 1-2-15,1 4 2 16,-4 1-3-16,1-1 0 15,0-1-1-15,2 2 0 16,0-6-1-16,3-2 1 16,0-3-1-16,5-14 0 15,0 18 0-15,0-18 1 0,0 0 0 16,18 16-1-16,-18-16 1 16,20 3 0-16,-7-2-1 15,3-1 0-15,0-1 1 16,4-2-2-16,-3 0-1 15,3 0 0-15,-1-1 0 16,-2 2-2-16,1 1 0 16,-4-2 1-16,-1 3-4 0,-13 0-5 15,22 0-12 1,-22 0-26-16,16 0-79 16,-16 0-4-16,0 0 0 15,0 0-8-15</inkml:trace>
  <inkml:trace contextRef="#ctx0" brushRef="#br1" timeOffset="57383.6193">24100 12621 112 0,'0'0'97'0,"0"0"4"16,0-22 0-16,0 22-57 15,0-13-6-15,0 13-5 16,0 0-6-16,0 0-8 0,-14-14-3 15,14 14-4-15,-13-3-2 16,13 3-1-16,-18 1-1 16,18-1-2-16,-18 3-1 15,18-3 0-15,-24 6 0 16,24-6 0-16,-24 10 0 0,24-10 1 16,-23 13-1-16,23-13 1 31,-23 16-1-31,23-16 0 15,-20 19 0-15,20-19 1 16,-21 24-1-16,13-11 0 0,-1 1 0 16,2 5 2-16,-2-3 0 15,3 3 0-15,2-2 0 16,0 2-1-16,1-2 0 16,3 1-3-16,0 0 3 15,1-2-6-15,1 1 4 0,1-1-4 16,-1 2 3-16,4-2-4 15,-1-1 4-15,2 1 1 0,-1 0-1 16,1 0 0-16,0 0-1 16,3 0 1-1,-1-3-1-15,1 0 1 16,1 0-1-16,1 0 0 0,1-3-1 16,0 1 1-16,3-2-1 15,-2 0 1-15,1-2-1 16,1-1 0-16,-1-2 1 15,0 2-1-15,1-3 1 16,-2 0 0-16,1-2 0 16,0 0-1-16,0-2 1 15,-1 0-3-15,1-1 2 0,-1-2 0 16,2-1-1-16,0 0 0 16,1 0-1-1,-1-2 1-15,-2 1 0 16,1-1 2-16,1 0-2 0,-3-2 0 15,0 2-1-15,-13 7 0 16,20-22 3-16,-10 9-3 16,-10 13 1-16,20-24 0 15,-11 11 1-15,0 0-2 16,-2-2 2-16,1 2 0 16,0-1-1-16,-1 0 0 15,-1-1-1-15,1-1 0 16,-1 3 1-16,-1-1-1 0,0-2 0 15,-1 2 4-15,-1 1-5 16,-3 0 6-16,0 0-5 16,0 13 1-16,-4-25-2 15,1 12 3-15,-2 0-2 16,1-1-2-16,0-1 3 16,-2 2-4-16,0-4 5 15,0 3-1-15,-1-2 0 16,0 3 0-16,7 13 0 15,-20-23 0-15,8 8 0 16,-1 4 1-16,-3-2-2 16,1 1 1-16,-3-1 0 0,1 0 0 15,-2 0-1-15,0 0 0 16,2 5 1-16,-2-4 0 16,2 5-1-16,-2 1 1 15,0 3-1-15,2 3-3 16,0 3-2-16,-2 0-9 15,3 7-14-15,-4-9-32 32,13 17-72-32,-12-11-4 15,13 13-1-15,-7-8-2 0</inkml:trace>
  <inkml:trace contextRef="#ctx0" brushRef="#br1" timeOffset="58879.6969">22594 13146 61 0,'0'0'92'16,"0"0"4"-16,-16-10 3 15,16 10-30-15,0 0-29 16,0 0-3-16,1-15-5 16,-1 15-5-16,0 0-4 15,20-5-4-15,-20 5-4 16,21 0-1-16,-21 0-3 0,27 4-1 31,-11-1-1-31,1 3-1 16,2-4-1-16,1 3-1 15,2-4 0-15,-1 1 0 16,1-1 0-16,3 1-1 0,-2-1-1 16,3 0 0-16,0 2 0 15,0 0-1-15,0 0 0 16,1 0 1-16,0 0-1 15,1 0 0-15,-1 0 1 16,1-1-1-16,-2 0 1 16,1-4-1-16,-1 4 0 15,-1-2-1-15,-1-2 1 0,1 1-1 16,-2-2-1-16,1 2 1 16,-2-2-2-16,0 1 1 15,-1-2-1-15,-1 0 1 16,1-2-1-16,-1 5 0 15,0-4 0-15,-3 4 0 16,1-4 0-16,-3 4 0 16,1 0 0-16,0-2 0 15,-1 1 0-15,-15 2 0 16,24-8 0-16,-11 3 0 0,-13 5 1 16,25-8-2-16,-12 3 2 15,0-1-2-15,0 1 1 16,1 0 1-16,-1-2-1 15,0 1 1-15,-13 6-3 16,23-10 3-16,-23 10-2 16,20-8 2-16,-20 8-1 15,19-9 0-15,-19 9 0 16,19-6 0-16,-19 6 1 16,19-7-3-16,-19 7 0 0,18-6-2 15,-18 6-3-15,18-6-5 16,-18 6-9-16,13-5-17 15,0 12-42-15,-13-7-45 16,0 0-2-16,0 0-1 16,14 4 0-16</inkml:trace>
  <inkml:trace contextRef="#ctx0" brushRef="#br1" timeOffset="59847.9456">22754 13056 177 0,'0'0'112'15,"0"0"0"-15,7-14 0 16,-7 14-72-16,0 0-6 16,0 0-8-16,0 0-10 15,0 0-4-15,0 0-3 16,-17 16-2-16,17-16-2 0,-19 13 0 16,5-6-1-16,-1 0 0 15,-2-1-1-15,1 3 0 31,-1-4 0-31,1 1-1 16,1 0-1-16,1-2 0 0,14-4 0 16,-20 8 0-16,20-8 1 15,-15 5-1-15,15-5 1 16,0 0 1-16,-11 16 0 0,11-16 1 16,0 0-1-16,3 17 1 15,-3-17-1-15,11 18 1 16,-11-18 0-16,20 19 0 15,-20-19 0-15,28 21-1 16,-11-9 1-16,2 1-1 16,0-5 1-16,-1 2 0 15,3-2-1-15,-3-1 0 16,0-3-2-16,-5 1 1 0,0-4-1 16,-13-1-1-16,18 4-11 15,-18-4-19-15,16 3-97 16,-16-3-5-16,0 0-2 15,0 0-7-15</inkml:trace>
  <inkml:trace contextRef="#ctx0" brushRef="#br2" timeOffset="81174.0557">25186 6379 1 0,'0'0'35'16,"-5"-15"29"-16,5 15-33 16,0 0-2-16,0 0-1 15,0 0-5-15,0 0-4 16,0 0 1-16,-5-13 1 0,5 13 0 16,0 0 0-16,0 0-2 15,0 0-6-15,0 0 4 31,-16-1-2-31,16 1 0 16,0 0-3-16,0 0 3 16,0 0-3-16,0 0 3 15,0 0 0-15,0 0-1 16,-11-16-4-16,11 16 1 0,0 0 0 16,0 0-2-16,0 0 0 15,0 0-1-15,-13-1-1 16,13 1 0-16,0 0 0 15,0 0-4-15,0 0 3 0,0 0-4 16,-13-9 4-16,13 9-5 16,0 0 4-16,0 0-5 15,0 0 5-15,0 0-1 16,0 0 0-16,0 0 0 16,0 0 1-16,16-4-1 15,-16 4 1-15,0 0 3 16,16 10-3-16,-16-10 2 0,13 11-2 31,-13-11 2-31,17 12-3 0,-17-12-3 0,19 11 2 31,-19-11-5-31,20 11 8 16,-7-6-9-16,-13-5 9 0,26 12-9 16,-12-5 9-16,2 0-3 0,0-1 4 15,3 3-5 1,-3-1 0-16,0 1 2 0,-2 0-2 15,0 1 2-15,2 0-2 16,0 0 0-16,2 3-1 16,-1 0 1-16,3 0-1 15,3 3 0-15,2 0-1 16,1 4 0-16,0 0 0 16,-2 0 1-16,1 2 0 15,-2 0-1-15,-3 2 0 16,0 1 1-16,-3 1-1 0,-1 0 0 15,0-2 0-15,-3 2 1 16,0 1-2-16,2-1 0 16,-4 0 1-16,1-1 0 15,-1-2 0-15,2-3 0 16,-3 0-1-16,2-1 2 16,-2-3-2-16,0 0 2 15,0-3-1-15,-1 3 1 0,-9-16 0 16,14 21 0-1,-14-21-1-15,10 19 8 16,-10-19-8-16,0 0 0 16,0 0-1-16,0 0-6 0,0 0-11 15,0 0-19-15,0 0-66 16,3-27-32-16,-3 27 0 16,-6-20-4-16</inkml:trace>
  <inkml:trace contextRef="#ctx0" brushRef="#br2" timeOffset="81840.871">25751 6963 62 0,'-6'-14'104'16,"6"14"0"-16,-3-13 1 16,3 13-70-16,0 0-2 15,0 0-7-15,0 0-8 16,0 0-3-16,16-6-2 15,-16 6-1-15,16 9-1 16,-16-9 0-16,18 17 0 0,-18-17-1 16,22 25 0-1,-10-11-2-15,1 2 0 16,-2 1-1-16,1 3 6 16,-2-4-8-16,1 0 6 0,-1-1-8 15,-10-15 6-15,21 17-7 16,-21-17 6-16,18-2-7 15,-18 2-7-15,21-23 7 16,-11 5-7-16,0-6 7 16,0 0-8-16,-1-3 8 15,-1 2-7-15,-1 3 7 16,-2 4-1-16,-1 3 1 16,-1 2-2-16,-3 13-4 0,0 0-6 15,0 0-19-15,-7-16-58 16,7 16-36-16,0 0-4 15,-6 13-2-15</inkml:trace>
  <inkml:trace contextRef="#ctx0" brushRef="#br2" timeOffset="83337.5382">26045 7236 56 0,'0'0'94'15,"0"0"-1"-15,0-19 4 16,0 19-67-16,0 0-1 15,-1-14-3-15,1 14-3 0,0 0-3 16,-11-16-1 0,11 16-2-16,0 0-1 15,0 0-3-15,-18-4-2 0,18 4-1 16,-15 0-3 0,15 0-1-16,-17 1-1 0,17-1 1 15,-19 1-2-15,19-1 2 16,-20 5 0-16,20-5 0 15,-19 7 0-15,19-7-1 16,-21 11 1-16,21-11-1 0,-22 13 1 16,22-13-1-16,-22 16 0 15,22-16 1-15,-23 19-2 16,23-19 2-16,-19 20-1 16,12-7 0-16,0 0-2 15,1 3 1-15,0-1-2 16,4 2 1-16,-3 2-1 15,4 2-1-15,1 1 0 16,0 0 1-16,0-1-1 16,1 2 1-16,1 2-1 15,1 1 1-15,-1-2-1 16,3 4 0-16,-1-2 0 16,3 0 0-16,1 3 0 15,2-5 0-15,0 1 0 16,1-2 1-16,2 0-2 15,0-4 2-15,2-1 0 16,-1-2-1-16,3-1 0 16,-2-1 0-16,2-4 0 0,0-1 0 15,2-3 0-15,1-1 0 16,1-2 0-16,-1-1 0 16,1-4 0-16,1 1 1 15,-2-2-1-15,2-1 0 16,-2-2 0-16,2 0 1 15,-2-1-1-15,0-2 0 16,0 0 0-16,2-1-1 16,-3 0 1-16,2 0-1 0,-2-1 0 15,-1-1 0-15,-1-1 1 16,-1 2-1-16,-2-4 1 16,-1 1-1-16,-1-2 1 15,-4 0 0-15,0-3 0 16,-1-1 0-16,-3 0 0 15,0-3 0-15,-1 1 0 16,0-1 0-16,-1 0 1 0,-1-2-2 16,-2 4 2-16,-1-2-1 15,-2 1 0-15,0 0 0 16,-5 2 0-16,0-1 0 16,-2 0 0-16,-1 1 0 15,-2 1 1-15,-1 1-2 16,-1-1 1-16,-1 0-1 15,-3 2 1-15,-2-1-1 0,1 3 1 16,-4 2-1 0,-1 0-5-16,-1 4 5 15,-1 0-5 1,1 5 5-16,1 1-3 16,-2 3-2-16,2 3-12 15,-1-4-19-15,13 11-94 16,-11-12-6-16,25 2-2 15,-29 10-5-15</inkml:trace>
  <inkml:trace contextRef="#ctx0" brushRef="#br2" timeOffset="94119.1898">26445 7853 31 0,'0'0'75'16,"0"0"-2"-16,-12-13-38 15,12 13-10-15,0 0-3 16,0 0-9-16,0 0-2 15,0 0-4-15,-13-14-3 16,13 14-1 0,0 0-1-16,0 0 0 15,0 0 1-15,0 0 0 16,0 0 2-16,0 0 0 16,0 0 3-16,0 0 1 15,0 0 3-15,0 0 1 0,0 0 2 16,-14-13-2-16,14 13 0 15,0 0-3-15,0 0-1 16,0 0-2-16,0 0-3 0,0 0-1 16,0 0-1-16,-13-1 0 15,13 1 2-15,0 0 0 16,0 0 2-16,0 0 1 16,0 0 1-16,-16-6 1 15,16 6 1-15,0 0 1 16,-13 3-1-16,13-3 0 15,0 0-1-15,-13-2 0 16,13 2-1-16,0 0 0 0,0 0-1 16,0 0-2-16,0 0 0 15,0 0 0-15,0 0 1 32,3 16-2-32,-3-16 0 0,0 0 0 15,5 17 0-15,-5-17-1 16,5 16-1-16,-5-16 0 15,7 21 0-15,-7-21-1 16,9 21 2-16,-5-8-2 0,2 0 1 16,-2 2 5-16,3 2-8 15,-2 2 8-15,0 1-3 16,0 0 3-16,1 3-3 0,-1 2 3 16,0-2-4-1,2 3-3 1,-3-2 8-16,3 1-7 15,-1 2 1-15,0-1-1 16,0 0 1-16,-2 2 0 16,0 0 0-16,1 1-1 15,-1 2 0-15,-1-1 0 16,1-1 0-16,1 1 0 16,-1 0 0-16,2 1-1 0,-2-3 1 15,0 0-1-15,1-1 1 16,-2-1-1-16,-2 2 1 15,2-4-1-15,-3 7-3 16,0-4 8-16,-2 3 0 16,1-1-1-16,0-1 0 15,-1-1 1-15,2 0-1 16,-1-1 0-16,1-3 4 16,-2-1-8-16,2-2 0 15,0-1-1-15,0-5-1 16,0-1-5-16,0-13-8 15,2 13-16-15,-2-13-32 0,0 0-62 16,-3-20-1-16,3 20-3 16,0-17 2-16</inkml:trace>
  <inkml:trace contextRef="#ctx0" brushRef="#br2" timeOffset="94739.1103">26436 8840 141 0,'0'0'98'0,"0"0"4"0,0 0 0 15,0 0-76-15,0 0-4 16,14 3 1-16,-5 12-5 16,-3-1 0-16,4 9 0 0,-3-1-2 15,2 4-1 1,-2-5-1-16,3 4-1 16,-3-5-3-16,2-4-1 15,-2-3-3-15,-7-13 1 0,19 9-3 16,-19-9-1-16,23-10-2 15,-9-3 1-15,-1-2-2 16,5-1 1-16,-1-2-1 16,-1 0-1-16,0 1 2 15,-2 1-2-15,-1 0 1 16,-1 2-1-16,-12 14 0 16,20-23-1-16,-20 23-3 15,16-19-5-15,-16 19-10 16,0 0-23-16,23-9-77 15,-23 9 2-15,0 0-6 16,0 0 2-16</inkml:trace>
  <inkml:trace contextRef="#ctx0" brushRef="#br2" timeOffset="96362.3591">26585 9151 92 0,'0'0'95'16,"-2"-13"3"-16,2 13 0 15,0 0-56-15,-3-13-14 16,3 13-2-16,0 0-5 16,-11-13-5-16,11 13-2 15,0 0-2-15,-16-6-2 16,16 6 0-16,-16 0-1 15,16 0-2-15,-17 3 0 0,17-3-2 16,-19 6-1-16,19-6-1 16,-22 5 1-16,22-5 0 15,-21 3 0-15,8 0 0 16,13-3 1-16,-25 10 1 0,25-10 0 16,-26 15 1-16,13-7 0 15,-1 2-1-15,1 3 1 16,0 0-1-16,1 0 0 0,12-13-1 15,-20 26 0-15,11-13-1 16,1 3 0-16,0 0-1 16,3 0 1-16,-1 0-1 15,2 1 0-15,-1 0 0 16,1 2 1-16,0-2-1 16,1 1 0-16,0-1-1 15,1 2 1-15,1-2-1 16,2 0 1-16,1 1-1 15,2 2 1-15,3 0 0 16,2-1 0-16,0 1 1 16,2-1-1-16,2 0 1 15,-1-1-1-15,1 0 1 0,-2-2-1 16,2-2-2-16,0 0 2 16,-1 1-2-16,2-1 1 15,-1-1-2-15,2-1 1 16,-1-2 0-16,2 0-1 15,-2 0 0-15,2-3 1 16,2 1-1-16,-3-3 0 16,1 1 1-16,0-4 0 15,0 0-1-15,1-2 1 16,-1 0-1-16,0-2 0 31,0-3 1-31,1 1-2 16,-1 0 2-16,1-4-2 0,-1 0 2 15,0 0-1-15,2-2 0 16,-3 0 0-16,1-3 1 16,-3 2-1-16,0-2 0 15,0 1 0-15,-13 12 0 16,23-23 0-16,-23 23 0 16,19-24 0-16,-19 24-2 15,17-23 2-15,-9 10-2 16,-8 13-1-16,11-26 2 0,-7 11-1 15,-1-1 0-15,0 2 2 16,-3 1 1-16,2-3-1 16,-4 2 0-16,2-4 3 15,-1 4-2-15,-1-2-1 16,1 1 1-16,-1 0-1 16,0-3 0-16,-1 2-1 15,0-1 2-15,0 3-1 16,-1-4 0-16,-2 4 0 15,-1-3 0-15,-1 1 0 0,0-2 0 16,-1 3 1-16,0-3-1 16,1 1 1-16,-2 1-1 15,-2 0 0-15,-1 5 0 0,0-1-1 16,-6 3 2 0,1 4-1-16,-4 2-2 15,-1-2-3-15,1 4-7 0,-2 0-14 16,8 6-41-16,-7-6-65 15,23 1-4-15,-29 6-2 16,29-6-2-16</inkml:trace>
  <inkml:trace contextRef="#ctx0" brushRef="#br2" timeOffset="98166.5177">26497 9833 41 0,'0'0'76'0,"0"0"0"15,0-13-27-15,0 13-1 0,0 0-5 16,0 0-5-16,0 0-4 16,0 0-2-16,0 0-2 15,0 0-3-15,0 0-2 16,0 0-2-16,-13 12-5 0,13-12-5 15,0 0-2-15,-5 20-2 16,5-20-1-16,-8 23-2 16,8-23 0-16,-11 26-1 15,4-13-1-15,2 4 0 16,-3-1 0-16,1 1 0 16,1 1-1-16,-1-1 0 15,1 3 0-15,-1 0-1 0,0 1-1 16,1-1 1-16,-1 1-1 15,-2 1 1-15,1 0 0 16,-1-1 0 0,-3 0-1-16,2-1 2 0,-3 1-2 15,0 0 2-15,-1-3 0 16,1 5-2-16,0-1 5 16,0 0-6-16,1-1 5 15,1 1-5-15,-1-2 5 16,1 0-5-16,-1 1 3 15,1-3-1-15,-4-2-2 16,2 2 2-16,-3-1-1 16,2 2 1-16,-2-2-1 0,3 0 2 15,-1 2-2-15,-1 0 0 16,2 1 0-16,-1 2 0 16,1-1 0-16,0-2 0 15,0 0-1-15,1-2 2 16,1 2-2-16,1-3 0 15,0 1 0-15,1-3 1 32,0-1-1-32,-1 3 1 15,2 0-1-15,-1-1-1 0,-3 0 1 16,1 0 1-16,-4-1-1 16,2 2 0-16,-1 0 0 15,0-1 1-15,-2-1-1 16,0 0 1-16,4-1 0 15,-1 0-1-15,13-13 1 16,-21 22 0-16,21-22 0 16,-22 23 0-16,22-23 0 0,-20 23 0 15,20-23-1 1,-23 22 1-16,23-22-2 16,-23 20 1-16,23-20-1 15,-24 17 1-15,12-8 0 0,12-9 0 16,-24 14-1-16,24-14 1 15,-23 13 0-15,23-13-1 16,-20 15-3-16,20-15-7 16,-13 11-9-16,13-11-23 15,0 0-37-15,0 0-47 16,0 0 3-16,6-17-4 16,-6 17 6-16</inkml:trace>
  <inkml:trace contextRef="#ctx0" brushRef="#br2" timeOffset="98938.2047">25697 10969 118 0,'0'0'102'16,"3"-16"2"-16,-3 16 0 15,0 0-62-15,0 0-3 16,0 0-10-16,0 0-5 0,-13 8-8 16,13-8-3-16,0 0-4 15,-13 21-2-15,13-21-1 16,-14 17 0-16,14-17 1 15,-18 22-1 1,18-22 1-16,-23 23 0 0,10-13-1 16,2 3-1-16,-4-3 0 15,2 1-2-15,0-2 0 16,13-9-1-16,-23 20-2 16,23-20 0-16,-20 19 0 15,20-19 0-15,-14 13 0 16,14-13 2-16,-8 16-2 15,8-16 3-15,-4 16-1 0,4-16-1 16,-3 13 2-16,3-13-2 16,0 0 3-16,0 0-2 15,-3 16 2 1,3-16-3-16,0 0 1 0,0 0 1 16,-8 14 0-16,8-14 0 15,0 0 0-15,-5 16-2 16,5-16 3-16,0 0-1 15,0 0 0-15,0 0 0 16,18 10 1-16,-18-10-2 16,21 3 1-16,-6 0 0 15,-1 0-1-15,4-1 0 0,-1 1 0 16,3 2 1-16,0-4-2 16,2 2 1-16,-2 0 0 15,0-2 0-15,2-1 0 16,-3 0-1-16,-1 0 1 15,0-1-2-15,-4-1 1 16,-1 2 0-16,-13 0 0 16,22-2 0-16,-22 2-4 15,13-5-4-15,-13 5-10 16,0 0-21-16,20-3-90 16,-20 3-1-16,0 0-5 15,0 0 0-15</inkml:trace>
  <inkml:trace contextRef="#ctx0" brushRef="#br2" timeOffset="100935.221">23295 11612 30 0,'-15'-3'85'0,"15"3"1"16,-14-4 2-16,14 4-38 15,0 0-21-15,-17-15 0 16,17 15 0-16,0 0-3 0,0 0-2 16,0 0 0-16,0 0-1 15,0 0-2-15,0 0-1 16,0 0-1-16,-5-13-3 15,5 13-2-15,0 0-1 16,0 0-1-16,16 2 0 16,-16-2-1-16,16 4-1 15,-16-4-1-15,23 12 0 16,-10-6 0-16,2 1-1 0,0 0-1 16,4 0 0-16,-1-1-2 15,3 1 1-15,1-2-2 16,1-1 0-16,-1-1-1 0,1 0 1 15,-2-2-1-15,2 0 0 16,0-1-1-16,-4 0 0 16,1 0-1-16,-1 2 1 15,1-2 0-15,1 0-1 32,-1 0 0-32,1 0 0 15,1-2-1-15,-2 2 2 16,2 0-1-16,-2 0-1 0,2-2 1 15,-2 0 0-15,0 2 0 16,-1-1-1-16,0-1 1 16,-1 1-1-16,3-1 0 15,-3-2 0-15,3 4 0 16,-3-4 0-16,1 1-1 16,0 0 1-16,-2 0 1 15,-1 2-1-15,1-1 0 16,-2 1 0-16,-1-2 0 15,-1 1 0-15,0 0 0 16,0-3 1-16,0 2-1 16,0-1-1-16,2 0 2 15,-2 1-2-15,0 0 1 0,1 0 0 16,-1 0 0-16,0-1-1 16,0 2 2-16,0-2-2 15,0 1 1-15,0 2 0 16,-13 1 0-16,22-8 0 15,-9 6-1-15,-13 2 1 16,21-8 0-16,-21 8 1 16,23-5-1-16,-23 5 0 0,25-9 0 15,-25 9 0 1,24-7 0-16,-11 4 0 16,-13 3 0-16,25-7-1 15,-12 4 2-15,-13 3-1 0,24-9 1 16,-24 9-2-16,23-9 1 15,-10 5 0-15,-13 4 0 16,23-9 0-16,-10 2-1 16,-13 7-1-16,25-11-2 15,-11 3-4-15,4 4-8 16,-5-5-13-16,10 12-49 16,-23-3-55-16,27-4-1 15,-27 4-1-15,18 3-2 0</inkml:trace>
  <inkml:trace contextRef="#ctx0" brushRef="#br2" timeOffset="101925.0821">23536 11475 118 0,'0'0'105'16,"13"-14"3"-16,-13 14 3 16,0 0-66-16,0 0-8 0,0 0-3 15,0 0-10-15,-13-2-5 16,13 2-5-16,-17 7-3 16,2-2-3-16,1 2-1 31,-4-1 0-31,0 1-2 15,-3 2 0-15,-2-1-2 0,0 1 1 16,-1-2-2-16,2-1 1 16,0 1 0-16,2-5-1 15,1 0 0-15,4 0 0 16,15-2 1-16,-22 1-1 0,22-1 1 16,-13 3-1-16,13-3 1 15,0 0 0-15,0 0 0 16,0 0-1-16,3 16 0 15,-3-16 1-15,11 13-1 16,-11-13 0-16,21 20 1 16,-11-7-1-16,3 2 1 15,0-1 0-15,1 3 1 0,-1-1 0 16,1 2 0-16,1-1 0 16,-1-1 0-16,1-2 0 15,2 1 0-15,-1-1-1 16,1-2 0-16,-1-2-2 15,0 0 1-15,-2-4 0 16,-1-2-1-16,0-1 0 16,-13-3-2-16,16 0-5 15,-16 0-12-15,13 1-45 16,-13-1-70-16,0 0-1 0,0 0-5 16,0 0-2-16</inkml:trace>
  <inkml:trace contextRef="#ctx0" brushRef="#br3" timeOffset="126885.4684">21234 12576 158 0,'-2'-13'107'0,"2"13"3"15,0 0-2-15,0 0-65 16,-3-19-9-16,3 19-6 0,0 0-10 15,0 0-4-15,0 0-4 16,0 0-1-16,13-6-1 16,-13 6-1-16,0 0 0 0,0 0-1 15,3 15-1-15,-3-15-1 16,-2 16-1-16,2-16-1 16,-4 21 0-16,2-8-1 15,-1 2 0-15,2 1 0 31,0 1-1-31,-1 2 0 16,1-1 0-16,1 3 2 16,0-3 0-16,1 3 0 15,-1-4-1-15,4 0 1 0,1-4 0 16,-5-13-1-16,11 18 1 16,-11-18 0-16,19 1-1 15,-19-1 1-15,23-12-1 16,-10 1-1-16,-13 11 1 15,22-26 3-15,-11 11-2 16,1 1 0-16,-3-3-1 16,1-1-1-16,-2-2 1 15,2 1 0-15,-2-1-1 0,0 2-1 16,1-1 0-16,-3 3 0 16,-2 1 1-16,-1 2-1 15,-3 13 1-15,3-18 0 16,-3 18 0-16,0 0 0 15,-5-15 0-15,5 15 0 16,0 0 0-16,0 0 1 16,0 0-1-16,0 0 0 15,0 0 0-15,0 0 0 16,0 0 0-16,0 0 1 16,0 0-2-16,0 0 2 15,0 0 0-15,0 0 0 0,-11 13 0 16,11-13 0-16,-10 15 1 15,10-15-1-15,-7 16 1 16,7-16-2 0,-5 15 1-16,5-15 0 0,-3 25 0 15,2-11 1-15,0 2 1 16,-2 6-2-16,0 0 1 16,0 4 0-16,-1-2-1 15,1 2 0-15,-3 1-1 16,2 1-2-16,-2-2 1 15,1-2 0-15,-2-1 2 16,-1 2-2-16,-3 0 1 0,0-4-2 16,-1 2 3-16,-1 2 0 15,-1-4-1 1,-3 1 1-16,-1-3-1 16,1-2 2-16,-2-5 0 0,2-4 1 15,0-3-1-15,-1-7 0 16,4-4 0-16,14 6 0 15,-22-21-4-15,12 5-5 16,6 3-8-16,-5-6-18 16,9 19-62-16,-8-23-33 15,8 23-3-15,-11-14-2 16</inkml:trace>
  <inkml:trace contextRef="#ctx0" brushRef="#br3" timeOffset="132836.5036">23670 5953 21 0,'-17'-4'100'0,"17"4"5"16,-15-3 3 0,15 3-49-16,-17-9-4 0,17 9-8 15,-13-7-8-15,13 7-7 16,0 0-8-16,0 0-5 16,-7-14-6-16,7 14-3 15,0 0-1-15,20-10-3 16,-20 10 0-16,24-9-1 15,-9 5 0-15,2 4-1 0,-1 0 2 16,1 3-3-16,-1 4 0 16,-1 4 1-16,-1 5-1 15,-1 3 0-15,-3 4-1 16,2 6 1-16,-1 4 0 31,1 3 0-31,-1 2 0 16,2-1 0-16,0-4 1 15,0-1 0-15,3-5-1 16,0-5 0-16,0-6-1 0,1-6 1 16,-1-6-2-16,0-4 0 15,-2-1-4-15,1-6-1 16,-2 1-7-16,-13 6-6 16,19-20-13-16,-16 1-21 15,10 13-26-15,-15-15-58 16,12 8 2-16,-10-12 0 15,6 9 8-15</inkml:trace>
  <inkml:trace contextRef="#ctx0" brushRef="#br3" timeOffset="133169.8131">24016 5867 126 0,'-5'-22'116'0,"5"22"1"16,0 0 0-16,-15-3-79 16,2 5-2-16,3 12-10 15,-9 2-8-15,-1 10-3 16,-9 7-5-16,0 6 0 16,-7 4-3-16,0 3-1 15,-3 2-3-15,3 0 0 16,2-5-2-16,3-4 1 15,5-9-3-15,5-5 1 16,6-8-1-16,2-5-2 16,13-12-7-16,-13 11-5 15,13-11-19-15,0 0-36 0,0 0-54 16,0 0-5-16,0 0 2 16,5-17-4-16</inkml:trace>
  <inkml:trace contextRef="#ctx0" brushRef="#br3" timeOffset="150680.7497">22928 7840 83 0,'0'0'105'16,"-14"-5"1"-16,14 5-20 15,-16-8-42-15,16 8-1 0,0 0-9 16,0 0-8-16,-7-15-5 16,7 15-7-16,0 0-3 15,16-8-3-15,-16 8-2 0,20-2-1 16,-20 2-1-16,22-2-1 15,-22 2-1-15,24 6 0 16,-24-6 0-16,23 13 0 31,-23-13 0-31,18 23 1 16,-11-6 0-16,0 8-4 16,-1 1 10-16,1 3-2 15,-1 1 2-15,-1 2-1 16,3-2 2-16,2-1-4 0,0-3 2 15,3-7 2-15,-2-5-8 16,2-4 0-16,2-4-2 16,-1-6-4-16,1-2-3 15,-2-5-8-15,1 3-11 16,-8-11-21-16,10 11-24 16,-13-12-55-16,-3 16-3 15,14-27 6-15,-14 27-1 0</inkml:trace>
  <inkml:trace contextRef="#ctx0" brushRef="#br3" timeOffset="151013.4701">23221 7789 69 0,'0'0'109'15,"0"0"6"-15,-13-12-1 16,13 12-64 0,-17 7-7-16,17-7-5 0,-27 22-14 15,9-3-4-15,-9 1-6 16,-1 7-9-16,-5 4 6 16,2 0-3-16,-4 1-1 15,2 0-4-15,1-3-1 16,5-5-6-16,8-2-6 15,0-12-9-15,13 3-37 16,-7-12-66-16,13-1-4 0,0 0 2 16,12-13-2-16</inkml:trace>
  <inkml:trace contextRef="#ctx0" brushRef="#br3" timeOffset="151456.7189">23373 7601 151 0,'17'-19'121'15,"-17"19"3"-15,16-11-21 16,-16 11-52-16,0 0-2 16,0 0-19-16,13 0-6 15,-13 0-8-15,-12 30-3 16,-1-6-7-16,-5 5-7 0,-4 7-16 16,-10-5-32-16,11 5-80 15,-10-6-4-15,11-1 0 16,-1-12-4-16</inkml:trace>
  <inkml:trace contextRef="#ctx0" brushRef="#br3" timeOffset="166299.5691">25345 5933 76 0,'0'0'104'0,"13"-9"0"15,-13 9 2-15,0 0-75 16,12-20 1-16,-12 20-5 16,0 0-7-16,16-16-2 15,-16 16-5-15,4-14-1 0,-4 14-3 16,0-13-1 0,0 13-2-1,-4-16-1-15,4 16-2 16,-9-14-1-16,9 14 0 15,-13-9-1-15,13 9-1 0,-19-3 1 16,6 3-1-16,0 1 0 16,-1 4 0-1,-2-1 0-15,0 3-1 16,2 1 1-16,1-1 0 0,13-7 0 16,-22 17-1-16,22-17 1 15,-13 16 0-15,13-16-1 16,-4 13 1-16,4-13 0 0,1 16 0 15,-1-16 1-15,10 17-2 16,-10-17 2-16,18 23-2 16,-7-10 1-16,2 2 0 15,0-1-1-15,3 5 0 16,-2-2 0-16,-1 3 0 16,-1 2 1-16,-3 1-1 15,-4 2 1-15,-3-2-1 16,-7-2 1-16,-3 0 0 15,-5-3 1-15,-2-5-1 16,-1-6 1-16,-1-4 0 16,0-6 0-16,2-5-1 0,1-4-2 15,5-1-8-15,-2-7-25 16,11 20-78-16,-10-26-7 16,10 26 1-16,-8-17-7 15</inkml:trace>
  <inkml:trace contextRef="#ctx0" brushRef="#br3" timeOffset="167140.2361">25524 6121 1 0,'0'0'77'16,"0"0"11"-16,-16 5 3 16,16-5-50-16,0 0-6 15,0 0-6-15,0 0-4 16,0 0-3-16,6 16-2 15,-6-16-2-15,19 6-2 16,-19-6-2-16,29-1-2 0,-14-4-2 16,4-2-2-16,1-3-2 15,1-3-1-15,-3-3-1 16,0-4-3-16,-2-5 2 16,-3-2-3-1,-5-2 2-15,-3 2-2 0,-4 1 2 16,-5 3-1-16,-4 4 1 15,-3 6 1-15,-4 7-1 16,-2 8 0-16,-2 3 0 16,-1 10 1-16,0 3 0 15,1 6 1-15,2 3 0 16,4 2 0-16,1 3 1 16,5 1 2-16,4-3 0 0,6-3 1 15,3-3-2-15,4-3-1 16,3-5-1-16,1-4-2 15,4-5-5-15,-1-6-8 16,3 4-22-16,-7-15-37 16,7 11-49-16,-20-1-4 15,31-14 1-15,-31 14 0 16</inkml:trace>
  <inkml:trace contextRef="#ctx0" brushRef="#br3" timeOffset="168008.5907">25781 5958 14 0,'7'-16'90'0,"-7"16"3"15,0 0 2-15,0 0-59 16,20-2 0-16,-20 2-6 15,0 0-4-15,16 9-3 0,-16-9-2 32,10 22-3-32,-5-7-3 15,-5 1-2-15,1 7 0 16,-4-1-2-16,2 5-1 16,-5-1-2-16,2 5-1 0,-4-5-2 15,3 0 1-15,-3-2-2 16,3-2 0-16,-1-6-2 15,0-3 1-15,6-13-1 16,0 0 0-16,0 0-1 16,0 0-1-16,-6-19 0 15,12 0 0-15,3-1-1 16,2-5-1-16,4-1 0 16,-1 0-1-16,3 1 2 15,1 0-1-15,-1 3 0 16,2 2 0-16,-2 3 2 15,-2 5-1-15,-1 5 1 0,-14 7 0 16,23-3-1-16,-23 3 1 16,12 17 0-16,-9-2 0 15,-3 5-1-15,-3 3 1 16,-2 2-1-16,0-1 2 16,-3 1-1-16,0-2 1 15,-1-3-1-15,0-3 2 16,9-17-2-16,-14 19 1 0,14-19 0 15,0 0 0 1,0 0-1-16,-6-16 0 16,12 2-1-16,3-3-3 15,2-4 0-15,1 0-2 0,4-1 0 16,-2-1-2-16,3 4 2 16,-1 0-1-16,0 4 3 15,-3-1 0-15,1 4 3 16,-1 4 0-16,-13 8 1 15,21-9 1-15,-21 9-1 16,0 0 1-16,11 13-1 16,-11 0 2-16,-4 3-1 15,-2 4 3-15,-3 2-2 0,1 1 2 0,-2 1 0 32,2-1 0-32,1-1 0 15,1-2 0-15,5-4-1 16,2-3 0-16,-1-13-2 0,12 13-3 15,-12-13-10-15,22-3-17 16,-1 4-32-16,-21-1-56 16,29-14 2-16,-29 14-5 15,23-16 15-15</inkml:trace>
  <inkml:trace contextRef="#ctx0" brushRef="#br3" timeOffset="168400.4324">26202 6041 106 0,'0'-19'100'16,"0"19"-1"-16,10-14-3 16,-10 14-89-16,25-9-2 15,-12 7-1-15,3 0-3 16,-3 2 1-16,0 0 1 15,0 3 3-15,-13-3 1 16,13 11 2-16,-13-11-1 16,3 19 1-16,-3-19 1 0,-9 26 1 15,2-8-3-15,1 2 1 16,-1 0 1-16,2 4 0 16,0-3 0-16,5 2 1 15,0-6-2-15,5 2-1 16,-5-19-1-16,16 20-2 15,-16-20-2-15,25 7-5 16,-11-7-8-16,-14 0-18 16,28-8-25-16,-23-5-65 15,8 5 1-15,-8-7-4 16,3 2 3-16</inkml:trace>
  <inkml:trace contextRef="#ctx0" brushRef="#br3" timeOffset="168578.4774">26387 5832 146 0,'-9'-17'118'16,"9"17"0"-16,-8-13-2 15,8 13-88-15,0 0-15 16,0 0-3-16,15 17-18 16,-15-17-29-16,13 13-76 0,-13-13-3 15,13 13-3-15,-13-13-3 16</inkml:trace>
  <inkml:trace contextRef="#ctx0" brushRef="#br3" timeOffset="169602.7892">26678 5865 86 0,'0'0'104'16,"0"0"1"-16,0 0-3 0,-16-4-64 15,16 4-23-15,-21 1-1 16,21-1-10-16,-26 3-3 16,26-3 0-16,-23 2 2 15,23-2 0-15,-19 1 3 0,19-1 0 16,0 0 1-16,-13 7 1 16,13-7 0-16,0 0 1 15,0 0-2-15,-6 25 0 16,5-11-1-16,1 5 1 0,-2 3 0 15,2 2 0-15,-1 5 0 32,2 0 0-32,-3 0-1 15,2-2 1-15,-2-1-2 16,2 0 0-16,-1-3 0 16,1-3-1-16,-2-1-1 15,2-3-1-15,0-3-1 16,0-13 0-16,0 17-1 0,0-17 0 15,0 0-2-15,7 15 2 16,-7-15 0-16,0 0 0 16,19 0 0-16,-19 0 0 15,20-3 0-15,-20 3 1 16,21-4 0-16,-21 4-3 16,20-3-4-16,-20 3-4 15,16 0-8-15,-16 0-12 16,0 0-17-16,0 0-40 15,13-2-31-15,-13 2-3 16,0 0 7-16</inkml:trace>
  <inkml:trace contextRef="#ctx0" brushRef="#br3" timeOffset="170329.1729">26781 6040 87 0,'0'0'99'15,"0"0"3"-15,0 0-1 0,0 0-77 16,0 0-1-16,11 14 0 15,-12 1-4-15,4 6 0 16,-6-1-3-16,6 5 0 16,-5-3-3-16,4-1-1 15,-2-2-3-15,4-3 0 16,-4-16-2-16,10 16-2 16,-10-16-2-16,18-3-1 0,-18 3-2 15,24-20-2 1,-10 4-1-16,-1-3-2 15,2 0 0-15,-2-2-1 16,0 2 0-16,-4 0 0 16,1 2 2-16,-5 1 0 0,3 3 1 15,-8 13 1-15,7-20 2 16,-7 20-1-16,0 0 1 16,6-13 1-16,-6 13 0 15,0 0 0-15,0 0 1 16,0 0 0-16,-13 19 1 15,13-19 0-15,-9 17 1 16,9-17-1-16,-10 23-1 0,6-10 2 16,1 0-1-16,-2 1 0 15,2 4-1-15,2-1 0 16,-2 3 0-16,2 2 1 16,-1 1-1-16,4 3 1 15,-5 3 1-15,3 1-3 16,-3 0 5-16,0 5-6 15,0-3 5-15,-3-1-4 0,1 1 3 16,-4-3-5-16,0-3 1 16,-2-3-2-16,-2-1-3 15,-2-8-1-15,1-4-5 16,-3-8-3-16,17-2-9 16,-31-13-22-16,31 13-74 15,-17-32 0-15,13 15 0 16,-2-9 1-16</inkml:trace>
  <inkml:trace contextRef="#ctx0" brushRef="#br3" timeOffset="171252.2921">27066 5920 113 0,'0'0'106'16,"-1"-14"1"-16,1 14-1 0,0 0-78 15,0 0-1-15,0 0-11 16,0 0-6-16,19-10-3 0,-19 10-2 15,20 0-1 1,-20 0 0-16,23 0 0 16,-23 0-2-16,20 0 1 15,-20 0 0-15,16 1 1 0,-16-1 0 16,0 0 0-16,0 0-1 16,0 0 1-16,13 9 0 15,-13-9 0-15,0 0 0 16,3 13-1-16,-3-13 0 15,1 14-1-15,-1-14 1 16,2 20-2-16,-1-7 1 16,1 0-1-16,-2 2-1 0,0-1 0 15,1 0 1-15,-1 2-1 16,2-1 1-16,-2 1-1 16,0-2 1-1,0 1-1-15,1-1 2 0,-1 0-1 16,2 1 0-16,-2-2 0 15,0 0 0-15,0 0 0 16,0 0-1-16,1 0 0 16,-1 0 0-16,0-13-1 15,4 20 2-15,-4-20-2 16,3 20 2-16,-3-20-2 16,5 20 1-16,-5-20 0 15,-2 23 4-15,2-23-3 0,-4 22-4 16,4-22 6-1,-5 22-5-15,5-22 4 16,-4 17-4-16,4-17 5 16,0 0-9-16,0 14 8 0,0-14-2 15,0 0 0-15,0 0 1 16,0 0 1-16,0 0-2 16,-16 9 1-16,16-9 0 15,-16-1-1-15,16 1 0 16,-20-3 0-16,20 3-5 15,-19-2-8-15,6-5-24 16,13 7-84-16,-17-3 3 0,17 3-11 16,-16 0 1-1</inkml:trace>
  <inkml:trace contextRef="#ctx0" brushRef="#br0" timeOffset="214619.5876">18383 5115 1 0,'0'0'65'0,"0"0"20"16,-13-2 2-16,13 2-36 15,0 0-16-15,-14-10-2 16,14 10-7-16,0 0-3 0,0 0-3 16,-14 0-2-16,14 0-2 15,0 0-3-15,0 0-1 16,0 0 0-16,0 0-1 16,0 0-1-16,7 13 0 0,-7-13-1 15,19-1-2 1,-6-1-1-1,4 2-1-15,3-1-2 16,2 0 0-16,2 1-2 0,5 0-2 16,1 0 1-16,1 2 0 15,0-2 1-15,3 3-1 16,-1-3 1-16,0 2-1 16,2-1 1-16,-2 1 1 15,0-2-1-15,0 0 0 16,2 1 2-16,1-1-2 15,-2 2 0-15,1-4 0 16,-2 2 1-16,-1-1-1 16,-3-1 0-16,0 2 0 15,-3-1-2-15,-5 1 3 16,0-2-2-16,-4 1 0 16,-3 1 0-16,-14 0 0 0,22-2 1 15,-22 2-1-15,14 2-1 16,-14-2-4-16,0 0-11 15,0 0-34-15,0 0-64 16,0 0-1-16,0 0-5 16,0 0-1-16</inkml:trace>
  <inkml:trace contextRef="#ctx0" brushRef="#br0" timeOffset="215301.0972">19100 4962 51 0,'0'0'95'16,"-23"-9"5"-16,23 9-1 15,-23-7-50-15,23 7-20 16,-16 0-4-16,16 0-7 0,0 0-3 15,0 0-5-15,0 0-4 16,2 16 0-16,-2-16 0 16,23 12-1-16,-9-5 0 15,7 1-2-15,-1 1-1 16,3 1 1-16,-1-1 0 16,-2 2 0-16,-1 2 1 15,-4 0 0-15,-5 2 1 16,-4 1 1-16,-9-1 0 15,-2 6 0-15,-10-3-2 16,-1 3 1-16,-2-5-3 16,-1-2 0-16,0 0-4 0,3-6-15 15,9 7-66-15,-8-16-34 16,15 1-3-16,0 0-4 16</inkml:trace>
  <inkml:trace contextRef="#ctx0" brushRef="#br0" timeOffset="216300.3992">19706 4852 17 0,'0'0'82'15,"-12"-8"8"-15,12 8 0 16,-15-3-39-16,15 3-9 15,-13 1-5-15,13-1-6 16,-13 3-4-16,13-3-4 16,0 0-3-16,0 0-4 15,0 0-2-15,13 2-2 16,0-4-2-16,9 1-2 16,4-4 0-16,5 2-2 15,4-2-2-15,1 2-1 16,0-2-1-16,0 1-2 15,-3 3 0-15,-5-2-3 0,-5 3-2 16,-9-3-5-16,-1 3-5 16,-13 0-12-16,0 0-11 15,0-13-11-15,0 13-40 16,-15-7-16-16,15 7-3 16,-28-10 9-16</inkml:trace>
  <inkml:trace contextRef="#ctx0" brushRef="#br0" timeOffset="216724.9932">19823 4634 24 0,'0'0'83'0,"-10"-20"2"16,10 20 8-16,-11-13-46 15,11 13-5-15,0 0-3 16,0 0-8-16,-16-6-4 0,16 6-5 15,0 0-5 1,-6 15-3-16,6-15-4 16,-1 20-1-16,1-5-3 0,3 5 4 15,-3 4 0-15,4 7-9 16,0 3 6-16,-1 7-9 16,1 2 7-16,1 7-8 15,-1 5 8-15,-1 7-11 16,0 0 3-16,-2 3 4 0,-2 0-2 15,1-3 1-15,-3-3-1 16,1-8 1-16,2-6-1 16,-1-9 0-16,2-9-1 15,-1-8-1-15,0-19-3 16,0 0-3-16,0 0-8 16,2-13-12-16,2-3-10 15,-12-19-13-15,10 8-45 16,-9-16-14-16,6 8 3 15,-9-11 12-15</inkml:trace>
  <inkml:trace contextRef="#ctx0" brushRef="#br0" timeOffset="216986.1157">19747 4870 115 0,'0'0'102'15,"0"0"3"1,0 0-6-16,0 0-73 16,-2 17 0-16,-3-4-5 15,3 9-4-15,-5-1-7 16,0 5-3-16,-5 0-3 0,-1 3-1 16,2-6-6-16,-7-3-3 15,4 2-13-15,-6-11-15 16,10 7-38-16,-9-17-36 15,19-1 0-15,-25-7-2 16</inkml:trace>
  <inkml:trace contextRef="#ctx0" brushRef="#br0" timeOffset="217165.5217">19744 4893 151 0,'23'-3'112'0,"7"11"-4"16,-7-5 0-16,3 12-86 16,-4-5-3-16,3 7-8 15,-8 1-20-15,-17-18-21 16,30 28-76-16,-30-28-2 16,20 18-4-16,-20-18 0 15</inkml:trace>
  <inkml:trace contextRef="#ctx0" brushRef="#br0" timeOffset="217533.1723">20004 4919 151 0,'0'0'103'0,"0"0"-4"16,0 0-2-16,0 0-92 16,18-15 0-16,4 8-1 15,1-2-2-15,2 1-2 16,-2-1 1-16,-3 0-1 15,-3 5 0-15,-17 4 1 16,18-4 0-16,-18 4 3 0,0 0 1 16,1 13 1-16,-1-13 1 15,-6 20 2-15,1-7 0 16,2 6 0 0,-3-1 0-16,2 10 0 0,-5-1-2 15,0 6 0-15,-5 1-1 16,-1 2-1-16,-3-2-2 15,-1 0 0-15,-3-4-2 16,-1-7-5-16,3-3-8 16,-5-10-12-16,10 2-23 15,-11-19-66-15,26 7 0 16,-31-34-2-16,26 10 1 0</inkml:trace>
  <inkml:trace contextRef="#ctx0" brushRef="#br0" timeOffset="217720.8663">19994 4969 144 0,'20'15'113'16,"-7"-7"2"-16,8 12-1 15,-8-5-86-15,8 9-3 16,-7-6-5-16,3 5-8 16,-4-2-6-16,-1-3-10 15,1 1-18-15,-13-19-33 16,17 18-60-16,-17-18-2 15,16-1-1-15,-13-14-1 0</inkml:trace>
  <inkml:trace contextRef="#ctx0" brushRef="#br0" timeOffset="218221.6723">20213 4949 206 0,'0'-14'118'16,"14"9"-2"-16,-5-14-28 15,16 9-66-15,-2-7 2 16,10 4-9-16,-4-1-5 16,4 2-4-16,-4 2-1 15,-3 3-4-15,-3 2-5 0,-7 1-5 16,-2 4-11-16,-14 0-16 16,16-4-15-16,-19-9-17 15,3 13-13 1,3-15 6-16,-3 15 4 0,-4-20 31 15,4 20 11-15,-10-24 30 16,-1 9 14-16,11 15 32 16,-23-20 6-16,23 20 9 15,-26-13-7-15,26 13-15 16,-23 0-10-16,23 0-5 16,-16 10-5-16,16-10-2 15,-8 25 1-15,9-5-11 16,-1 2 6-16,5 8-8 0,-3 4 7 15,3 8-7-15,-4 3 7 16,4 7-11-16,-8 0 2 16,1 6 1-1,-4-5-2-15,1 0 1 0,-4-6-3 16,2-6 1-16,-3-6-3 16,2-10 0-16,0-8-6 15,8-17-8-15,-16 6-24 16,0-28-48-16,10 2-29 15,-8-21-1-15,8 4-1 16</inkml:trace>
  <inkml:trace contextRef="#ctx0" brushRef="#br0" timeOffset="218368.0263">20236 4975 147 0,'0'0'111'15,"19"12"-4"1,-19-12-1-16,29 11-92 0,-9 2-36 15,-4-9-71-15,5 8-14 16,-8-11-6-16,6 7-8 16</inkml:trace>
  <inkml:trace contextRef="#ctx0" brushRef="#br0" timeOffset="218963.9712">20643 4848 89 0,'-17'1'98'0,"-4"-3"3"16,21 2-2-16,-27 0-67 15,27 0-5-15,0 0 2 16,0 0-6-16,0 0-3 0,30-9-4 16,-7 2-3-16,8 2-1 15,0-2-2-15,4 1-3 16,-2 1-2-16,-1-1-4 16,-5 1-5-16,-4 0-8 15,-5 5-20-15,-18 0-29 16,14-7-51-16,-14 7 3 15,0 0-6-15,-16-19 6 16</inkml:trace>
  <inkml:trace contextRef="#ctx0" brushRef="#br0" timeOffset="219296.9412">20735 4614 110 0,'0'0'101'0,"-8"-17"-2"16,8 17 3-16,0 0-73 15,0 0 0-15,-3 19-5 0,6-2-6 16,-3 5 0-16,4 9-10 16,-1 3 5-1,3 7-9-15,-2 6 6 0,0 7-8 16,1 3 6-16,-1 6-8 16,-1-1 2-16,-2 0 0 15,-1-4-1-15,2-3 1 16,-2-8-2-16,0-8 0 15,1-7 0-15,-1-9 0 16,2-10-3-16,-2-13-2 16,0 0-9-16,0 0-14 15,1-13-22-15,-10-11-63 16,9 3-2-16,-10-15-1 0,7 8 1 16</inkml:trace>
  <inkml:trace contextRef="#ctx0" brushRef="#br0" timeOffset="219546.7019">20673 4875 24 0,'0'0'89'0,"0"0"6"15,13 22 0-15,-13-22-49 16,2 32-15-16,-8-13 0 0,3 7-5 15,-7-5-7-15,0 7-5 16,-5-4-8 0,-1-2-3-16,1-2-8 15,-4-6-14-15,6 5-22 0,-6-12-60 16,19-7-3-16,-23 3 0 16,23-3 0-16</inkml:trace>
  <inkml:trace contextRef="#ctx0" brushRef="#br0" timeOffset="219744.3553">20745 4904 187 0,'26'6'113'16,"-10"-6"-1"-16,7 10-6 15,-4-1-100-15,-2-2-5 16,-1 6-15-16,-16-13-21 15,28 14-70-15,-28-14-2 16,21 6-4-16,-21-6-1 16</inkml:trace>
  <inkml:trace contextRef="#ctx0" brushRef="#br0" timeOffset="219956.7874">20988 4744 141 0,'14'-4'120'16,"-4"-12"-6"-16,12 10 3 16,-6-11-63-16,7 7-43 15,0-2 1-15,0 4-11 16,-3 2-9-16,-5-1-12 16,2 5-15-16,-17 2-29 15,17-6-43-15,-17 6-5 0,0 0 2 16,5-14-1-16</inkml:trace>
  <inkml:trace contextRef="#ctx0" brushRef="#br0" timeOffset="220528.9358">21145 4555 129 0,'0'0'108'15,"-13"-13"-1"-15,13 13 0 16,-6 16-71-16,8 3-16 15,-5 1-4-15,1 7-8 16,-2 8-3-16,0 0-16 16,1 5-2-16,-6-4-11 15,5 3 7-15,-8-7-7 16,5-2 9-16,-3-5-3 16,3-7 10-16,-2-2 8 15,9-16 7-15,-11 19 4 16,11-19 0-16,0 0 1 15,0 0-2-15,0 0-4 16,0 0-3-16,0 0-2 0,18-7 0 31,-5 1-2-31,2-1 2 16,1 0-1-16,-2-2 1 16,0 2-1-16,1 1 1 15,-15 6-1-15,20-9 0 16,-20 9 1-16,13-5 0 15,-13 5 2-15,0 0 2 16,0 0 2-16,0 0 1 0,0 0 0 16,3 17 2-16,-3-17-1 15,-10 24 1-15,4-5-3 16,-3 1-1-16,2 6-1 16,-3 2-2-16,1 3 0 15,-2 6-3-15,-2 0 1 16,-1 1-2-16,-1-1 1 15,-1-1-4-15,-4-4 1 16,3-2-8-16,-5-10-9 16,6 2-22-16,-7-19-43 0,9 3-26 15,-5-18-3-15,7-1 3 16</inkml:trace>
  <inkml:trace contextRef="#ctx0" brushRef="#br0" timeOffset="220859.1806">20921 5034 109 0,'0'0'107'16,"15"2"1"-16,-15-2 0 15,30 13-76-15,-14-6-7 16,7 10 2-16,-3-2-11 0,3 3-2 16,-2 0-1-16,2 3-2 15,-6-3-1-15,2 0 0 16,-5 1-2-1,1-2 0-15,-2-2-2 0,0-1 0 16,0 1-2-16,-2-1 0 16,-11-14-2-16,25 25 2 15,-25-25-3-15,26 24 1 16,-13-12-1-16,2 1-2 0,0-3 2 16,-2 0-1-1,1-1-2-15,1-4-4 16,1 4-9-16,-16-9-25 15,31 4-82-15,-31-4-3 0,26-3-3 16,-26 3-5-16</inkml:trace>
  <inkml:trace contextRef="#ctx0" brushRef="#br0" timeOffset="221709.0335">21630 4904 126 0,'0'0'104'0,"0"0"-2"16,0 0 1-16,0 0-81 15,0 0-1-15,23-11-7 0,-7 8-5 16,7-1-2-16,0-1-4 16,4-1-1-16,1 1-1 15,-1-1-1-15,-4 3 0 16,-1 2 0-16,-5 1-1 16,-2 2 1-16,-15-2-1 0,16 21 0 15,-12-4 0-15,-3 6 3 16,-2 3 3-1,-2 6 1-15,-3-2 3 16,0 8 1-16,-2-5 1 0,-1 0 1 16,-2-6-2-16,2-4 0 15,-1-7-4-15,10-16-3 16,-16 16-6-16,16-16-8 16,-13-8-15-16,3-10-24 15,10 18-65-15,-13-36-2 16,9 17-1-16,-8-9 0 15</inkml:trace>
  <inkml:trace contextRef="#ctx0" brushRef="#br0" timeOffset="221924.1112">21742 4734 116 0,'0'0'110'0,"0"0"1"15,0 0-5-15,-1 20-70 16,-1 11-18-16,-3 2 8 15,0 10-14-15,-5 3 1 16,0 6-11-16,-1-1-5 16,-2-4-9-16,1 1-18 15,-7-15-19-15,11 0-61 16,-8-17-3-16,9 0 0 16,-6-19 1-16</inkml:trace>
  <inkml:trace contextRef="#ctx0" brushRef="#br0" timeOffset="222236.6671">21461 4686 167 0,'16'-1'107'16,"-16"1"-6"-16,19 7 0 16,-19-7-96-16,27 10-1 15,-13-5-4-15,1-3-11 16,2 6-7-16,-17-8-28 15,28 10-49-15,-28-10-8 0,17 14 4 16,-17-14-6-16</inkml:trace>
  <inkml:trace contextRef="#ctx0" brushRef="#br0" timeOffset="223238.9013">21458 4887 34 0,'0'0'88'15,"0"0"7"1,0 0 0-16,0 0-56 16,0 0-2-16,0 0 0 15,15-7-6-15,-15 7-4 16,0 0-4-16,17-3-6 15,-17 3-5-15,19 3-3 16,-19-3-3-16,18 6-3 16,-18-6-1-16,13 11 0 15,-13-11-3-15,-1 23 0 0,-6-8-1 16,-5 2 0-16,-2 3 0 16,-5-1 0-16,-1 0 1 15,1-2-2-15,2-4 1 16,4-3 1-16,13-10 1 15,-12 16-1-15,12-16 1 16,0 0-1-16,20 11 2 16,-20-11 0-16,26 11 1 15,-26-11 0-15,22 14-1 16,-22-14 2-16,10 24-1 16,-11-11-1-16,-5 0 0 15,-4 2-1-15,-3-2 0 16,-2 1-1-16,-1-5 1 0,2-2-1 15,1-1 1-15,13-6-1 16,-19 4 1-16,19-4-1 16,0 0 2-16,0 0-2 15,0 0 1-15,0 0-1 16,-1 13 1-16,1-13 1 16,14 7 1-16,-14-7 2 15,25 9 0-15,-9-7 1 0,1 3 2 16,2-3 1-16,1 2-1 15,-1-1 0-15,2 3-1 16,-2-2-2-16,0 2 1 16,-2 1-1-16,-1-1-2 15,0 1-1-15,0 0 2 16,-2-1-1-16,2 0 0 16,-1-2-1-16,0 2 1 15,0-2 0-15,-1 1 0 0,1-1 1 16,-2 0-2-16,1 2 2 15,1-2-1 1,-1-1 0-16,0 0 0 16,2 0-1-16,0 0 1 0,0-2-1 15,1 1-1-15,1-1 0 16,-2 1 1-16,1-1-1 16,0 1 0-16,0-2-1 15,1-2-1-15,-1 2-5 16,-1-6-7-16,4 5-20 15,-20 1-80-15,33-15-11 0,-21 1-3 16,7 10-2-16</inkml:trace>
  <inkml:trace contextRef="#ctx0" brushRef="#br1" timeOffset="229684.5715">18349 6566 59 0,'0'0'101'15,"0"0"1"-15,0 0 5 32,0 0-63-32,0 0-3 15,0 0-2-15,0 0-6 16,0 0-6-16,0 0-6 0,20-1-4 15,-20 1-3-15,19-1-2 16,-19 1-2-16,26 0-2 16,-12-2-1-16,5 2 0 15,0-1-1-15,1 1-2 16,1 0 0-16,3 0-1 0,0-2-1 16,2 2-1-16,0-1 0 15,1 2 1-15,-1-1-2 16,2 2 1-16,-2-2-1 15,-2 1 2-15,-1-1-1 16,1 3 2-16,-3-3-1 16,-1 0-1-16,1-1 2 15,-1-1-2-15,0 1 1 16,2-2-1-16,-2 0 2 16,1 1-1-16,0 1 0 15,-1-2-1-15,-1 2 1 16,-2 1-1-16,0-2 1 15,-2 2-1-15,-2-1 0 16,1-1 0-16,-14 2 0 16,23-3 0-16,-23 3-1 15,19-4-1-15,-19 4-6 16,0 0-12-16,17 0-33 0,-17 0-74 16,0 0-5-16,0 0 1 15,0 0-3-15</inkml:trace>
  <inkml:trace contextRef="#ctx0" brushRef="#br1" timeOffset="230308.2887">19041 6435 105 0,'-16'-10'98'16,"16"10"10"-16,-15-10-33 15,15 10-30-15,-13-3-14 16,13 3 2-16,0 0-7 16,-13 9-9-16,13-9-4 15,0 0-1-15,0 0-3 16,-2 16-3-16,2-16 10 31,15 11-12-31,-2-5 10 16,1 1-11-16,3-1 10 0,4 1-11 0,-1 0 12 15,0 1-11-15,-3 0 0 16,-1 4 1-16,-16-12 0 16,22 24 2-16,-18-9-1 15,-4 3 0-15,-4 3 0 16,-5 2 1-16,-5-2-1 15,-2 0 0-15,-3-4 0 16,0-1-2 0,1-3-1-16,2-3 0 0,1-4-1 15,15-6-3-15,-19 2-5 16,19-2-9-16,0 0-20 16,0 0-51-16,0 0-44 15,0 0 0-15,0 0-4 16</inkml:trace>
  <inkml:trace contextRef="#ctx0" brushRef="#br2" timeOffset="234611.3889">18383 7171 1 0,'0'0'58'0,"0"0"20"16,-13-10 7-16,13 10-57 15,0 0 9-15,0 0 3 16,0 0 1-16,0 0-1 16,0 0-3-16,-13-13-5 15,13 13-3-15,0 0-6 16,0 0-4-16,0 0-3 16,0 0-3-16,0 0-3 15,0 0-2-15,0 0-1 0,19 3-1 16,-19-3-1-16,20 0-1 15,-20 0 0-15,25 0-1 16,-9 0 0-16,0 0 0 16,1 0-1-16,2 0 0 15,1 0-1-15,2 1 1 16,-1-1-2-16,2 0 0 16,0 2 0-1,2-2 0-15,-1 1 1 16,0 1-2-16,0-1 1 0,-1-1 0 15,-1 1 0-15,-1 1 0 16,3-1 1-16,-1-1-1 0,-2 0 0 16,1-1 0-16,-2 1 0 15,0 0 0-15,0-2 1 16,-1 2-1-16,-1 0 0 16,-3 2 0-16,1-2 0 15,-1 0 0-15,-2 1 1 16,-13-1-1-16,21 3 0 15,-21-3-1-15,18 3 2 16,-18-3-1-16,16 0 0 0,-16 0 0 16,14 2 0-16,-14-2-1 15,16 0 2-15,-16 0-1 16,16 0 0-16,-16 0 0 16,13 2-1-1,-13-2 2-15,0 0-2 0,13 0-4 16,-13 0-8-1,0 0-29-15,0 0-76 16,0 0-4-16,0 0 2 0,11-14-7 16</inkml:trace>
  <inkml:trace contextRef="#ctx0" brushRef="#br2" timeOffset="235263.4824">19000 7076 85 0,'-15'-6'106'0,"15"6"-2"16,-13 1 5-16,13-1-73 15,0 0-2-15,0 0-3 16,-7 15-8-16,7-15-8 16,0 0-3-16,14 16-4 15,-14-16-1-15,23 11-1 16,-8-5-3-16,1-2 0 15,1 2 0-15,2 0-1 0,0 0 0 16,-2 1 0-16,-1 0 1 16,-16-7 0-16,21 15 1 15,-21-15 7-15,10 18-8 16,-10-18 8-16,-5 20-7 16,5-20 7-16,-22 26-8 15,8-13 7-15,-1-1-8 16,1 0 0-16,-1-2 0 15,15-10-2-15,-23 14-3 0,23-14-6 16,-16 4-14-16,16-4-40 16,0 0-58-1,0 0-3-15,0 0 0 0,0 0-4 16</inkml:trace>
  <inkml:trace contextRef="#ctx0" brushRef="#br2" timeOffset="237680.5863">19874 6574 1 0,'0'0'79'15,"0"0"21"-15,-4-16 4 16,4 16-35-1,0 0-13-15,-12-16-6 0,12 16-8 16,0 0-8-16,0 0-10 16,0 0-7-16,0 0-6 15,0 0-5-15,0 0-2 0,0 0-2 16,4 19 2-16,-4-19 0 16,8 21 0-16,-7-6 0 15,0 2 0-15,-1-1 2 16,0 4-1-16,-1 2-1 31,0 2-1-31,-1 1 0 0,4 4 1 16,-2-2-2-16,2 2 0 15,0 0-1-15,1 1-1 16,0 0 0-16,0 2 0 16,-2-2-1-16,-1-1 7 15,-1-1-8-15,-2-2 8 16,0-2-8-16,0-2 9 15,0-5-8-15,3-17 7 16,-6 20-8-16,6-20-4 16,0 0-3-16,0 0-9 15,0 0-13-15,-1-18-20 16,1 18-29-16,7-25-43 0,-4 8 2 16,-5-3-5-16,4 1 26 15</inkml:trace>
  <inkml:trace contextRef="#ctx0" brushRef="#br2" timeOffset="237939.8199">19738 6714 90 0,'-16'-15'107'16,"16"15"5"-16,0 0-5 15,-17-10-61-15,17 10-1 0,0 0-8 16,13 0-10-16,-13 0-7 16,23-7-7-16,-8 3-4 15,3 1-7-15,3 0-12 16,-4-6-22-16,9 12-55 16,-10-9-31-16,1 8-4 15,-17-2 2-15</inkml:trace>
  <inkml:trace contextRef="#ctx0" brushRef="#br2" timeOffset="238131.5386">19686 6813 155 0,'0'0'115'0,"0"0"0"15,15 10-2-15,6-10-86 16,0-7-3-16,7 1-15 15,1 0-20-15,-4-5-26 16,2 7-74-16,-8-2-4 16,-5 7 0-16,-14-1-3 0</inkml:trace>
  <inkml:trace contextRef="#ctx0" brushRef="#br2" timeOffset="238287.7979">19642 7002 187 0,'-12'15'110'16,"12"-15"0"-16,17-8-10 0,2 4-103 16,9-5-10-16,-4-1-25 15,11 3-30 1,-8-3-44-16,3 1 7 16,-4-2-3-16</inkml:trace>
  <inkml:trace contextRef="#ctx0" brushRef="#br2" timeOffset="238809.1185">20043 6549 139 0,'0'0'110'15,"0"0"-1"-15,-6-17-26 16,6 17-44-16,0 0-2 16,0 0-10-16,0 0-9 0,0 0-5 15,1 13-2-15,-1-13-2 16,6 21 1-16,-2-5-1 15,-1 3-2-15,2 1 1 16,-4 0-3-16,1 6 1 16,-1 5-3-16,0 3 1 15,-1 4-4-15,2 1 2 16,-1 6-3-16,-1 4 9 16,0 0-8-16,0 1 8 0,0-1-2 15,-1-3-2 1,-1-2 3-16,1-5-3 15,1-6 1-15,0-6-7 16,0-4 7-16,1-5-9 0,-1-18 3 16,5 18-3-16,-5-18-4 15,0 0-4-15,0 0-9 16,8-18-14-16,-8 18-25 16,5-25-58-16,1 11-10 15,-6-7 7-15,4 3-2 16</inkml:trace>
  <inkml:trace contextRef="#ctx0" brushRef="#br2" timeOffset="239055.3313">20096 6792 140 0,'0'0'119'0,"2"-19"2"15,-2 19 1-15,8-18-75 0,5 14-18 16,-13 4-3-16,28-16-11 16,-13 6-5-16,4 6-9 15,0-1-16-15,-5-3-31 16,7 8-75-16,-21 0 0 16,20 4-3-16,-20-4-1 15</inkml:trace>
  <inkml:trace contextRef="#ctx0" brushRef="#br2" timeOffset="239211.7358">20118 6884 130 0,'-8'19'115'0,"8"-19"-2"0,13 2 0 16,2 1-77-16,2-8-20 15,6-1-11-15,0 4-36 16,-5-2-77-1,0 1-3-15,-5 3-2 0,-13 0-2 16</inkml:trace>
  <inkml:trace contextRef="#ctx0" brushRef="#br2" timeOffset="239386.6269">20095 7082 210 0,'0'0'115'0,"23"4"1"15,-7-14-33-15,7 4-65 16,-3-3-10-16,0-1-33 16,3 7-81-16,-7-5-6 15,0 5-2-15,-16 3-5 16</inkml:trace>
  <inkml:trace contextRef="#ctx0" brushRef="#br2" timeOffset="239982.3145">20497 6693 160 0,'0'0'112'0,"-23"3"0"16,23-3-35-16,-16 5-38 15,16-5-2-15,0 0-9 16,15 1-5-16,-15-1-5 0,33-13-4 16,-9 6-1-16,7-3-3 15,2-3-2-15,1 3-3 16,0 0-3-16,-4-1-6 16,-1 3-7-16,-9-2-10 0,0 11-19 15,-20-1-25-15,13-9-59 16,-13 9 2-16,0 0-1 31,-21-10 5-31</inkml:trace>
  <inkml:trace contextRef="#ctx0" brushRef="#br2" timeOffset="240282.85">20611 6432 100 0,'-8'-17'100'0,"8"17"7"16,-11-20-6-16,11 20-63 15,0 0-5-15,2 16-8 16,-4-2 3-16,7 12-15 0,-2 6 6 16,2 10-11-16,0 5 8 15,0 8-8-15,-2 4-2 16,0 8 4-16,-3 0-4 16,-1 1 8-16,-5-6-9 15,2-6 6-15,-2-6-8 16,2-10 7-16,1-8-8 15,1-11 5-15,2-21-9 16,2 15-4-16,-2-15-6 16,0 0-14-16,17-22-23 15,-23-2-57-15,11 1-17 16,-10-9-8-16,7 0 8 16</inkml:trace>
  <inkml:trace contextRef="#ctx0" brushRef="#br2" timeOffset="240509.9308">20564 6742 136 0,'0'0'114'15,"-11"16"3"-15,10 5-1 16,-9-4-87-16,7 12-1 16,-9-5-6-1,4 8-4-15,-7 0-7 16,2-1 3-16,0-3-14 15,-1-5-3-15,4 0-27 16,-7-16-34-16,17-7-53 0,-18 10 1 16,18-10-4-16,-3-21-9 15</inkml:trace>
  <inkml:trace contextRef="#ctx0" brushRef="#br2" timeOffset="240700.3427">20643 6819 201 0,'16'10'125'16,"4"7"1"-16,-6-2-3 16,7 2-103-16,-7-2-4 15,3 0-7-15,-5-2-14 0,-12-13-15 16,19 18-33 0,-19-18-70-16,0 0 1 15,0 0-4-15,0 0-1 16</inkml:trace>
  <inkml:trace contextRef="#ctx0" brushRef="#br2" timeOffset="241446.3813">20903 6799 132 0,'-13'-7'113'0,"13"7"-1"31,0 0-2-31,-15-15-78 0,15 15-9 16,0 0-8-1,19-13-10-15,-19 13-3 16,24-13-1-16,-8 6-1 16,-1 1 0-16,-1 2 0 0,-14 4 0 15,20-6 0-15,-20 6 0 16,0 0 0-16,0 0 1 16,6 14 1-16,-6-14 1 15,-7 24 1-15,3-6 2 16,-4 2 0-16,4 6 2 15,-6 2-1-15,4 7 1 16,-5-1-2-16,-1 2 8 16,-2-1-9-16,-1-1 6 15,1-6-8-15,-1-4 5 16,1-3-10-16,0-11-1 16,14-10-18-16,-26 3-24 15,26-3-49-15,-16-12-28 0,16 12 1 16,-19-35-2-16</inkml:trace>
  <inkml:trace contextRef="#ctx0" brushRef="#br2" timeOffset="241663.2706">20809 6884 139 0,'0'0'119'0,"27"17"4"16,-14-5 0-16,9 12-75 15,-8-4-14-15,11 8 0 16,-8-5-18-16,3 3 2 15,-2-4-13-15,-1-4-2 16,-3 0-15-16,-14-18-16 0,22 15-44 16,-22-15-54-16,14-1-1 15,-14 1-1-15,2-24 3 16</inkml:trace>
  <inkml:trace contextRef="#ctx0" brushRef="#br2" timeOffset="241868.6975">21011 6849 123 0,'0'0'126'16,"-3"-14"2"-16,3 14 0 31,16-22-43-31,5 13-59 16,0-9 1-16,10 3-9 16,-3 1-6-16,2 2-2 0,-2 1-7 15,-2 2-5-15,-6 6-8 16,-6 0-9-16,-1 8-14 15,-13-5-26-15,0 0-69 16,0 0 0-16,0 0-1 16,0 0 4-16</inkml:trace>
  <inkml:trace contextRef="#ctx0" brushRef="#br2" timeOffset="242185.2973">21175 6549 91 0,'0'0'104'0,"-14"-17"5"0,14 17-3 16,0 0-69-16,0 0-4 16,-16 11-5-16,17 8-5 15,-2 0-4-15,4 10-3 16,-2 2-2-16,4 8-1 0,-4 8-3 16,3 6 0-16,-2 3-3 15,-1 6 7 1,-1-1-5-16,2 1 0 15,-5-3-1-15,3-4 0 0,-2-6 0 16,0-9-2-16,-1-8 1 16,0-7-8-16,-2-9-1 15,5-16-7-15,-10 14-12 16,10-14-28-16,-17-19-77 16,1-2 0-16,5-3-5 15,-11-9 4-15</inkml:trace>
  <inkml:trace contextRef="#ctx0" brushRef="#br2" timeOffset="242329.2074">21022 6962 163 0,'0'0'121'0,"32"-2"1"16,-15-1-4-16,8 8-93 16,-3-2-34-16,-5-2-81 15,2 5-23-15,-6-5-8 16,-13-1-1-16</inkml:trace>
  <inkml:trace contextRef="#ctx0" brushRef="#br2" timeOffset="243016.0331">21454 6685 97 0,'-16'-3'101'0,"16"3"1"0,-15-10-34 15,15 10-25-15,0 0-1 16,0 0-7 0,0 0-4-16,13-12-6 15,-13 12-4-15,34-14-4 0,-13 4-3 16,8 1-3-16,-1-1-4 15,0 1-4-15,-2 1-5 16,-3 0-7-16,-1 8-15 0,-22 0-22 16,23-4-44-16,-23 4-28 15,0 0-4-15,0 0 4 16</inkml:trace>
  <inkml:trace contextRef="#ctx0" brushRef="#br2" timeOffset="243347.5654">21569 6463 58 0,'-6'-15'92'0,"6"15"13"0,-10-23-7 16,10 23-59-16,0 0-3 15,0 0-7-15,-3 20-6 16,6 3-5-16,-1 5 5 16,4 9-14-16,-4 5 9 15,4 10-8-15,-1 4 1 16,0 5 2-16,-2 4-2 15,0 1 7-15,-3-5-9 0,0-3 6 16,-1-8-9-16,-1-5 3 16,2-11-2-16,0-6 2 15,0-12-5-15,0-16-7 16,3 16-3-16,-3-16-5 16,0 0-9-16,-1-19-17 15,1 19-33-15,-5-23-55 16,2 8-2-16,-7-8 3 15,5 3 5-15</inkml:trace>
  <inkml:trace contextRef="#ctx0" brushRef="#br2" timeOffset="243631.4159">21522 6755 108 0,'0'0'114'15,"0"0"1"-15,0 0 2 0,11 26-78 16,-14-11-5-16,5 11-5 16,-8-3-11-16,0 6-4 15,-4-2-6-15,-1 2-2 16,-4 0-3-16,-2-3 4 15,1-2-17-15,-3-11-15 16,10 6-59-16,-6-15-33 16,15-4-3-16,-19-1 2 15</inkml:trace>
  <inkml:trace contextRef="#ctx0" brushRef="#br2" timeOffset="243823.5997">21597 6793 196 0,'13'4'124'16,"4"9"-1"-16,-17-13-3 15,26 26-104-15,-15-10-7 0,2-1-6 16,-2 2-17-16,-11-17-17 16,15 21-27-1,-15-21-60-15,0 0-1 16,0 0-1-16,18-4 1 0</inkml:trace>
  <inkml:trace contextRef="#ctx0" brushRef="#br2" timeOffset="244055.4839">21722 6686 186 0,'0'0'124'0,"13"-17"1"16,4 7-3-16,-1-6-94 15,9 4-3-15,-2-6-8 16,4 5-10-16,-2 0-5 16,-2 1-7-16,0 6-12 0,-9-2-15 15,4 12-26 1,-18-4-62-16,13 0-5 16,-13 0 3-1,0 0-1-15</inkml:trace>
  <inkml:trace contextRef="#ctx0" brushRef="#br2" timeOffset="244623.4874">21892 6445 141 0,'-2'-19'117'16,"2"19"1"-16,0 0-1 16,5 15-86-16,-6-2-3 15,4 14-12 1,-3 6 0-16,1 8-15 15,-2 2-8-15,-2 0-16 16,3 8-20-16,-12-9-9 16,9 5-5-16,-11-13 2 15,11-1 3-15,-11-16 10 16,9 3 12-16,-6-7 25 16,11-13 28-16,0 0 15 15,-22 10 4-15,22-10 0 16,0 0-3-16,0 0-7 15,0 0-7-15,0 0-11 16,15-8-8-16,0 1-5 16,3-4 0-16,1 1 0 0,-1 2 1 15,4-4-3-15,-6 2 5 16,0 3 1-16,-16 7 1 16,23-13 0-16,-23 13 2 0,13-6 0 15,-13 6-1 1,0 0 0-16,0 0-1 15,3 17-1-15,-8-4-2 16,1 3 2-16,-3 4-3 16,0 5 2-16,-4 4-1 0,1 4 7 15,-4 0-7-15,1 0 7 16,-4 2-2-16,-2-2-3 16,-1-3 3-16,1-4-5 15,0-7 0-15,0-6-14 16,5-1-1-16,-3-12-22 15,17 0-19-15,-23-7-61 16,23 7-8-16,-13-28 7 16,8 9-3-16</inkml:trace>
  <inkml:trace contextRef="#ctx0" brushRef="#br2" timeOffset="244957.099">21744 6975 87 0,'0'0'110'0,"16"1"5"15,-16-1-1-15,27 16-68 16,-14-9-10-16,10 11 3 16,-7-4-19-16,7 3 4 15,-3-4-10-15,3 5 5 0,-5-5-7 16,0 2 6-16,-2-6-7 0,0 1-1 16,-3-3-2-16,0 2 0 15,-13-9-2-15,20 13-1 16,-20-13-1-16,19 10-5 15,-19-10 8-15,19 10-9 16,-19-10 9-16,22 9-10 16,-22-9 8-16,24 10-8 15,-9-7 8-15,-3 1-4 16,1-1-2-16,2 0-4 0,2 0-9 16,-4-6-15-16,10 7-101 15,-23-4-2-15,29-1-5 16,-16-2 0-16</inkml:trace>
  <inkml:trace contextRef="#ctx0" brushRef="#br2" timeOffset="245787.4982">22455 6780 152 0,'0'0'110'0,"0"0"2"0,-16-9-24 16,16 9-60-16,0 0-7 16,13 3-11-16,-13-3-5 15,29-4-1-15,-9-2-3 16,6 0 0-16,5-4 0 0,0 4-1 15,0-1-1-15,-1 3 0 16,-3 1 1-16,-4 2-1 16,-4 6 1-16,-3 5 0 15,-9 11 2-15,-4 2 2 16,-4 7 2-16,-4 5 3 16,-3 2 0-16,1 6 4 15,-9-4 0-15,1 0 7 0,-1-7-10 16,2-3 7-16,-1-10-10 15,2-6 5-15,13-13-11 16,-23 8 0-16,23-8-15 16,-17-15-18-16,17 15-30 15,-14-25-63-15,9 9 0 16,-6-10-8-16,5 2 9 16</inkml:trace>
  <inkml:trace contextRef="#ctx0" brushRef="#br2" timeOffset="245993.0084">22536 6659 131 0,'0'0'116'0,"0"0"-2"31,0 0 1-31,6 40-84 16,-12-10-7-16,3 12-6 15,-7 4-11-15,0 4-1 0,-2-1-6 16,-2-2 2-16,-1-4-17 15,-2-11-10-15,7-1-25 16,-9-16-53-16,19-15-13 16,-24 12 4-16,24-12-3 15</inkml:trace>
  <inkml:trace contextRef="#ctx0" brushRef="#br2" timeOffset="246314.6945">22272 6542 169 0,'0'0'114'0,"0"0"1"16,20 4-4-16,-20-4-97 0,22 13-2 16,-22-13-5-1,24 18-7-15,-9-8-9 16,-15-10-17-16,29 20-24 0,-29-20-61 16,18 14-2-16,-18-14 0 15,12 13-2-15</inkml:trace>
  <inkml:trace contextRef="#ctx0" brushRef="#br2" timeOffset="247172.9349">22262 6766 78 0,'0'0'106'16,"-13"-6"3"-16,13 6 0 16,0 0-73-16,0 0-4 15,0 0-3-15,16 0-7 16,-16 0-3-16,14 0-4 15,-14 0-3-15,19 3-3 16,-19-3-2-16,19 4-1 16,-19-4-3-16,11 13-1 15,-11-13-1-15,-3 26-2 16,-5-6-1-16,-4 0 0 16,-4 3-1-16,-1-1 1 15,1-2 0-15,2-4-1 16,2-1 1-16,12-15 0 0,-7 15 2 15,7-15-1-15,0 0 1 16,23 11 0 0,-23-11-1-16,23 14 2 15,-13-1-1-15,-4 3 7 0,-6 1-8 16,-6 2 8-16,-4 1-8 16,-3 0 7-16,-4-2-7 15,-1-4 7-15,0-5-7 16,2-4 1-16,3 0-1 15,13-5 0-15,-15 1 1 16,15-1 0 0,0 0 0-16,0 0-1 15,0 0 1-15,0 0 1 16,16-7 2-16,-16 7 1 16,23 6 0-16,-7-3 3 15,0 0 1-15,3 2-2 16,2 0 5-16,3 2-5 15,0-4 4-15,2 4-5 0,-3-3 8 16,3 4-10-16,-3-3 8 16,-1 3-6-16,-2-1 4 15,0 1-6-15,-1 0 5 16,-2-1-6-16,-1 0 1 16,0-1-1-16,0 0 0 15,0-2 0-15,0-1 0 0,4-2 0 16,0 1-1-1,0-2 0-15,2-2-1 16,0 2 0-16,-1-3 0 0,-1 2 0 16,2-1-8-16,-5 0-7 15,5 2-20-15,-9-9-71 16,10 7-30-16,-7-8 1 16,8 7-6-16</inkml:trace>
</inkml:ink>
</file>

<file path=ppt/ink/ink4.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2-09T07:03:14.340"/>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00B050"/>
    </inkml:brush>
  </inkml:definitions>
  <inkml:trace contextRef="#ctx0" brushRef="#br0">22898 5800 41 0,'0'0'104'31,"0"0"4"-31,15-11 0 16,-15 11-62-16,0 0-9 15,-5-20-1-15,5 20-11 0,0 0-6 16,0 0-4-16,-8-19-3 16,8 19-1-16,0 0-4 15,-13-10 0-15,13 10-3 0,-15-3 0 16,15 3-1 0,-19 0-1-16,19 0 0 0,-20 1-2 15,20-1 1-15,-20 5 0 16,20-5 2-16,-19 5 0 15,19-5 0-15,-19 6 0 16,19-6 1-16,-17 7 1 16,17-7-1-16,-19 8-1 15,19-8 0-15,-17 10 0 0,17-10 0 16,-17 14 0-16,17-14-1 16,-18 16 0-16,18-16 1 15,-23 23-1-15,13-10 1 16,0 0 0-16,0 0-1 15,1 0 0-15,9-13 1 0,-17 24-1 16,17-24 0-16,-10 25 1 16,10-25-2-16,-9 26 2 15,5-12-2-15,0 2 1 16,1 2-1-16,0-1 1 16,-1 2-1-16,1-3 1 15,0 1-1-15,1-1 1 16,-1 1-1-16,2-1 1 15,1 0-1-15,-1 0 1 32,-1 0-2-32,2 1 1 15,0 0 0-15,2-1 0 0,-2 0 0 16,2 1 0-16,0-2-1 16,2 2 3-16,-1-4-2 15,1 1 0-15,1 1 0 16,-1-1 3-16,2 1-4 15,-6-15 7-15,10 24-7 16,-10-24 2-16,16 23-2 16,-16-23 3-16,17 20 3 0,-17-20-6 15,19 19 5-15,-19-19-9 16,19 20 10-16,-19-20-6 16,17 18 6-16,-17-18-5 15,16 17-1-15,-16-17 0 16,19 17 1-16,-19-17 0 15,20 13 0-15,-7-7 0 16,-13-6-2-16,24 12 2 16,-11-8-1-16,0-1 0 15,0 0 0-15,0 0 0 16,0-2 0-16,0-1-1 16,-13 0 0-16,25 3 1 15,-25-3 0-15,24 0 0 0,-24 0 0 16,23-4 0-16,-23 4 0 15,25-6 0-15,-12-1 2 16,0 2-3-16,0 0 2 16,0 0 0-16,-13 5-2 15,23-10 1-15,-23 10 1 16,22-14-2-16,-22 14 1 16,18-16 0-16,-18 16 0 15,19-20-1-15,-10 7-3 16,-1 0 3-16,-8 13-4 15,19-25 10-15,-12 9-10 16,1 0 4-16,0 1-4 0,-1-1 2 16,-1 0 3-16,1 0-2 15,-1-1 4-15,-1 1-8 16,0 0 7-16,0 1-1 16,-2 1 0-16,-1 0 2 15,0 1-2-15,-1 0 1 16,-1-2-1-16,-1 2-1 15,-1-1 1-15,1-1 0 16,0-1 0-16,-1 2 0 16,1-3 1-16,-1 1-1 15,2 1 1-15,-1 1-1 16,-1-2 1-16,-1 3 0 16,1 0-1-16,2 13 1 0,-11-23 0 15,11 23-1-15,-11-26 1 16,5 13-1-16,6 13 1 15,-11-24-1-15,11 24 0 16,-12-24 0-16,12 24 0 16,-10-21 0-16,10 21 1 15,-13-17-1-15,13 17 0 16,-16-18-1-16,16 18 2 16,-22-19-1-16,8 12 1 15,0-1-1-15,-2 0 0 16,-2 3 1-16,1 0 0 15,0 0-1-15,-1-1-1 0,3 1-1 16,2 3-4-16,-3-1-7 16,16 3-10-16,-26-6-20 15,26 6-56-15,-16 6-35 16,16-6-4-16,-16 10 0 16</inkml:trace>
  <inkml:trace contextRef="#ctx0" brushRef="#br0" timeOffset="4617.5118">21530 8012 45 0,'0'0'94'0,"9"-17"6"0,-9 17-36 15,0 0-22-15,0 0 0 0,0 0-13 16,0 0 0-16,0 0-10 15,0 0-2-15,-13 19-8 16,13-19 1 0,-13 20-6-16,13-20 3 15,-20 26 0-15,7-10-1 16,-3 2 1-16,-3 1-1 16,2 6 1-16,-6-1 0 15,1 4 0-15,-4 0-3 0,2 6 1 16,-5 0-1-1,1 2-1-15,-1 3-2 0,1 0 2 16,-1 0-4-16,1-1 1 16,2-1-1-16,2-4 2 0,1-1-2 15,0-4 2-15,0-4-1 16,2-2 1-16,3-2 2 16,0-3-7-16,2-2 7 15,3-4-8-15,0-1 7 16,13-10-7-16,-13 13 5 15,13-13-11-15,0 0-3 16,0 0-9-16,0 0-25 16,0 0-31-16,0 0-42 15,0 0 4-15,0 0-4 0</inkml:trace>
  <inkml:trace contextRef="#ctx0" brushRef="#br0" timeOffset="5002.2469">20895 8617 54 0,'0'0'106'0,"12"-23"5"15,-12 23-1 1,0 0-69-16,13-8-8 0,-13 8-3 15,4 18-13-15,-4-1-2 16,-7 0 0-16,3 5-10 16,-3 0 6-16,2 1-8 15,-2-2 7-15,6 0-3 16,-2-6 4-16,3-15-5 16,11 19 1-16,2-16 4 15,4-6-5-15,5 0 0 16,1-5-1-16,3 2 1 15,-1-4-2-15,-2 4-1 0,-2-4-6 16,-3 4 0 0,-4 3-10-16,-14 3-10 15,17-6-45-15,-17 6-61 0,0 0-1 16,0 0-1-16,0 0 1 16</inkml:trace>
  <inkml:trace contextRef="#ctx0" brushRef="#br0" timeOffset="6312.0825">20868 8862 1 0,'4'-14'82'16,"-4"14"17"-16,-1-18-2 15,1 18-52-15,-6-17-10 0,-1 4-3 31,7 13-11-31,-13-20 0 16,13 20-11-16,-17-16 2 0,17 16-7 16,-25-10 4-16,11 8-5 15,-4 2 3-15,1 3 0 16,-5 2-1-16,2-1 5 16,-1 3-5-16,0 0 4 15,1 1-4-15,1 2 3 16,2-2-5-16,3 1 5 15,-1-2-4-15,15-7-1 16,-23 15 2-16,23-15 0 0,-19 18 0 16,19-18 0-16,-16 21 1 15,8-8 0-15,8-13-1 16,-16 27 0-16,9-13-1 16,0 4 0-16,-1-4 0 15,4 5 0-15,-2-2-1 16,2 2 0-16,1 1 0 15,2 0 0-15,1-2 0 16,1 0 0-16,0 3-1 16,4-3 1-16,-1 3-2 15,2-4 2-15,1 0-1 16,3-1 0-16,-1 1 0 0,2-2 1 16,-1-1-1-16,3-1 1 15,0-3 0-15,2 2 0 16,1-5-1-16,1 0 0 15,0 1 0-15,2-3-1 16,1 0 0-16,2-2-1 16,1-1 0-16,-1-2 0 0,-1 0 0 15,0-2 0 1,0-1 0-16,-1 0 0 0,1-4 0 16,-3 1-1-16,0-3 0 15,0 2 1-15,-2-3-1 16,0 0 1-16,-1 1-1 15,-2-3 0-15,-13 12 0 16,17-24-1-16,-17 24 2 16,11-25-1-1,-8 11 1-15,2-3-2 16,-1-2 2-16,2-1-1 16,-3 0 0-16,2-1 0 15,3 0 0-15,-4-1-1 16,-1 2 2-16,-2 3-1 15,-2-2 1-15,-3 1 0 0,-1 1 1 16,-2 0-1-16,-2 0 1 16,1 1-1-16,0 1 0 15,0-1 0-15,-1 0-2 16,9 16-4-16,-17-18 1 16,17 18-5-16,-19-12-8 15,5 2-13-15,14 10-36 16,-21 0-70-16,21 0-5 15,-15 3 8-15,15-3-8 16</inkml:trace>
  <inkml:trace contextRef="#ctx0" brushRef="#br0" timeOffset="7463.2995">20480 9406 1 0,'0'0'14'0,"13"-20"70"16,-13 20 2-16,0 0-42 15,13-12-5-15,-13 12 0 16,0 0-6-16,0 0-1 16,0 0-5-16,0 0-4 0,0 0-3 15,0 0-4-15,0 0-3 16,0 15-2-16,0-15-1 15,-12 16-2 1,12-16-1-16,-20 24 0 0,9-10 0 16,-1 2-1-16,-4 2-2 15,2 2 1-15,-4 4 4 16,3-1-2-16,-7 3 2 16,2 5-2-16,-3-2 1 15,-5 4 0-15,-1 0 1 16,0 3-2-16,1-3-3 15,-3 3 0-15,2-4-1 0,1 0 1 16,2 0-2-16,1-1 0 16,2-2-2-16,0 0 2 15,1 0-2-15,-1-3 1 16,3 1-1-16,-2-2 0 16,2-1 1-16,1-4 0 15,1-1-1-15,-1-1 1 16,2-1-1-16,1-3 1 15,-2 1 0-15,4-1 0 16,1 1 0-16,13-15-2 16,-25 24 1-16,25-24-1 15,-17 20 2-15,17-20-3 16,-9 15 2-16,9-15-1 0,0 0 1 16,0 0-1-16,0 0-3 15,0 0-8-15,-2 14-16 16,2-14-23-16,0 0-46 15,7-13-23-15,-7 13 2 16,0 0 0-16</inkml:trace>
  <inkml:trace contextRef="#ctx0" brushRef="#br0" timeOffset="7824.0241">19800 10104 104 0,'0'0'100'0,"0"0"2"16,0 0-1-16,0 0-74 16,0 0-6-16,3 22-1 15,-10-6-7-15,3 7 2 16,-6-3-3-16,4 5 1 15,-3-1 0-15,8 2-1 0,-5-6 1 16,7 2 0-16,1-9-1 16,6 0-3-16,7-9 1 15,2-1-6-15,6-10 2 0,0-2 0 0,5-2-3 16,1-4 1-16,-3 2-3 16,-2 0-1-16,-2 3-7 15,-8-1-9-15,3 9-28 16,-17 2-69-16,0 0-6 15,13-10-3-15,-13 10 1 16</inkml:trace>
  <inkml:trace contextRef="#ctx0" brushRef="#br0" timeOffset="9107.439">19701 10465 85 0,'0'0'97'0,"0"0"-2"15,-15-17 7-15,15 17-71 16,-16-8 0-16,16 8-3 16,-18-8-5-16,18 8-4 15,-21-6-5-15,21 6-4 0,-21-4-3 16,21 4 1-16,-25-6-5 15,12 5 1 1,0 1-3-16,-1 0 0 16,-1 1 1-16,2 0-2 0,-1 4 2 15,1-1 2-15,0 2 0 16,-1 1 3-16,-2-1-2 16,3 2 4-16,-2 0-3 15,1 2 3-15,0-2-2 16,1 4-1-16,0 1 0 15,2 0-2-15,1 1 0 16,2 2-1-16,-1 0 0 0,2 1 1 16,1 1 0-16,0 2 1 15,2-1-1-15,1 2 2 16,2 1-1-16,2-2 0 16,-1 0-1-16,3 1 2 15,0-4-2-15,1 2 0 16,0-3 1-16,2 1-1 15,0-1 0-15,0 0 0 16,0-1 0-16,2 1 1 16,-1-1-2-16,2-2 2 0,-9-13-2 0,25 24 0 15,-11-14-2-15,3-1 1 16,1-2-2-16,2-1-1 16,0 0 1-16,3-3 0 15,-1 0-2-15,-2-5 2 16,2-1 1-16,-1 0-1 15,1-1 1-15,1-3-1 16,-1 0 0-16,-1-2-1 16,0 0 2-16,-1 2-1 15,-2-2 0-15,0-1 0 16,-1 2 0-16,-2-2 1 0,-1-2-1 16,-1 0 3-16,1-2-2 15,-2-3-1-15,-1 1 3 16,-2-3-1-16,-2-1 0 15,-1 0 0-15,-2-2 2 16,-2-1-1-16,-2 3 0 16,-2-2 0-16,1 0-1 15,-2 1-1-15,-3 1 1 16,1 1 0-16,-1 2-2 16,-3 1-1-16,-1 1 1 15,-2-1-1 1,12 16-2-16,-24-23-4 15,24 23-6-15,-23-18-11 16,23 18-26-16,-23-6-71 16,23 6-13-16,-16 1 1 15,16-1-1-15</inkml:trace>
  <inkml:trace contextRef="#ctx0" brushRef="#br0" timeOffset="10182.8684">19333 11075 27 0,'0'0'70'0,"0"0"7"0,0 0 1 15,0 0-32-15,0 0-12 16,14-11 3-16,-14 11-2 16,0 0 0-16,0 0-3 0,0 0-2 15,0 0-4-15,0 0-2 16,0 0-6-16,0 0-3 31,0 0-4-31,0 0-1 16,0 0-1-16,-7 17-2 15,7-17-1-15,-12 17 0 16,12-17 0-16,-14 21-1 16,5-8 2-16,-1 1-4 15,-4 3 4-15,2 2-5 0,-2 1 5 16,-2 2-5-16,-1 0 4 15,-2 2-3-15,-3 1 1 16,1 1-1-16,-2-3 1 16,-5 3 0-16,-1 0-1 15,2 1 1-15,-3-1-1 0,2 1 0 16,-1-1 0-16,5 0-1 16,-1 0 0-16,5-1 0 15,1-1-1-15,2 0 1 16,0-1-1-16,1-2 0 15,1 2-1-15,0-2 2 16,2-1-2-16,-2-3 2 0,4-1-2 16,-1-2 0-16,2-1 0 15,10-13 0-15,-15 19 0 16,15-19-4-16,0 0-3 16,-13 12-7-16,13-12-14 15,0 0-21-15,0 0-57 16,0 0-13-16,0 0 2 15,3-19 0-15</inkml:trace>
  <inkml:trace contextRef="#ctx0" brushRef="#br0" timeOffset="10529.3344">18730 11642 149 0,'-2'-15'98'0,"2"15"4"16,-1-22-1-16,1 22-37 0,0 0-38 16,-5 16 0-16,5-16-7 15,-7 29-3-15,1-11-3 16,2 7-1-16,-2-3 0 16,2 1 0-16,0-3-2 15,4-1 2-15,0-6-1 16,0-13-1-16,11 17 0 15,-11-17-3-15,26 3-2 16,-8-6-1-16,2-4 0 16,1 1-3-16,1-3-2 15,-2 2-5-15,2 1-6 16,-8-2-14-16,5 9-26 0,-19-1-66 16,19-3 0-16,-19 3-2 15,0 0 0-15</inkml:trace>
  <inkml:trace contextRef="#ctx0" brushRef="#br0" timeOffset="12000.927">18668 11940 128 0,'0'0'90'16,"-2"-16"8"-16,2 16-5 16,-4-19-54-16,4 19-7 15,-4-16 3-15,4 16-7 0,-5-17-6 16,5 17-4-16,-6-13-3 16,6 13-2-16,0 0-4 15,-13-15-1-15,13 15-4 16,0 0-1-16,-18-8-1 15,18 8 0-15,-18-3 0 16,18 3 0-16,-18 0 2 16,18 0-1-16,-21 4 2 0,21-4 1 15,-20 7-1-15,20-7 1 16,-20 12-2 0,20-12 3-16,-17 14-1 15,17-14 0-15,-16 10-1 0,16-10-1 16,-13 12 1-16,13-12-1 15,0 0 1-15,-16 17-2 16,16-17 2-16,-10 16-5 16,10-16-2-16,-15 23 3 15,5-10-2-15,0 6 4 16,0-2-4-16,0 4 0 16,0-4-1-16,3 2 6 15,-2-4 0-15,3 3-1 0,2-4 1 16,1 1-2-16,0-1 2 15,3 1 1-15,0-1-1 16,2 2 0-16,-1 0 0 16,1 0 0-16,0-1-1 15,3 0 0-15,-2-1 0 16,1 2 0-16,2-3 1 16,0 2 0-16,-1-2-1 15,4 0 0-15,-9-13 1 16,17 23-1-16,-17-23 0 15,22 15 0-15,-22-15-3 16,24 15 3-16,-9-9-1 0,-1-2 0 16,1 0 0-16,1-1-1 15,-1 0 0-15,4-1-2 16,-1-2 3-16,0-2-3 16,0 1 0-16,0-2 0 15,1 0 0-15,0-1 0 16,0-2 0-16,-3 0 1 15,1-3-1-15,-3 1 1 16,2-2 0-16,-3 0 0 0,-13 10-1 16,23-22 2-16,-23 22-1 15,18-23 0 1,-18 23 1-16,14-25 0 16,-14 25-1-16,10-26 0 0,-6 12 1 15,2-1 0-15,-3 0 1 16,1 0-2-16,-1-1 2 15,0-1-2-15,-1-3 2 16,-1 1 2-16,-1-1-2 16,-1 0 1-16,-1-1-1 15,-1 3 1-15,0-1 5 16,-1 3-4-16,-2 3 4 0,6 13-3 16,-16-19 2-1,16 19-2-15,-21-14 2 16,8 10-3-16,0-2-3 15,0 1 2-15,0 3-4 0,13 2-1 16,-23-11-5-16,23 11-9 16,-16-7-12-16,16 7-27 15,0 0-78-15,-10-16-4 16,10 16 1-16,0 0-5 16</inkml:trace>
  <inkml:trace contextRef="#ctx0" brushRef="#br0" timeOffset="16411.6289">22259 4940 1 0,'0'0'85'0,"0"0"3"16,0 0 6-16,0 0-44 15,-10-14-19-15,10 14 2 16,0 0-4-16,0 0-3 15,0 0-2-15,14-4-4 16,-14 4-3-16,0 0-3 0,0 0-3 16,13 2 0-16,-13-2-4 15,0 0 0-15,16 6-2 16,-16-6 0-16,16 7-2 0,-16-7 1 16,22 12-2-16,-9-6 0 15,-13-6 1-15,26 13 0 16,-12-6-1-1,2 0 1 1,-2 2 0-16,4-1 0 0,-3 1 0 16,1 1 0-16,0 2-1 15,0-1 0-15,-1 2 0 16,-1 0 0-16,-1 0-1 16,-2 2 1-16,1-2-2 15,0 3 1-15,-1-2 0 16,2 3 1-16,0-1-1 15,2 3 0-15,-1 1-1 0,2-1 1 16,-2 0 0 0,1-1 0-16,-1 3-1 15,-2-6 1-15,-1 3 0 16,-1-1 0-16,-1-1-1 0,0 1 2 16,-2 1-2-16,0-1 2 15,-1-1-1-15,1 3 0 16,-1-2-1-16,0 3 1 15,-1 2-2-15,0-1 6 16,-1 1-6-16,-1 1 3 16,-2 3 2-16,-1-1-7 15,2 3-2-15,-7-7-13 0,8 8-14 16,-10-14-26-16,13 11-60 16,-13-11-7-16,8 4-3 15,-1-19 5-15</inkml:trace>
  <inkml:trace contextRef="#ctx0" brushRef="#br0" timeOffset="16838.1761">22674 5655 79 0,'0'0'107'16,"0"0"2"-16,0 0-2 0,2-18-73 15,-2 18-7-15,16 5 2 16,-16-5-14-16,19 14-2 15,-19-14-4-15,21 22 0 16,-8-8 0-16,-13-14-2 16,23 23 1-16,-23-23-2 0,20 16 1 15,-20-16 0-15,24 0-1 16,-11-7-2-16,1-3-1 16,0-5-2-16,1-1 1 15,1 1-13-15,-5-6-4 16,7 11-34-16,-14-7-68 15,-4 17-5-15,11-22-1 16,-11 22-5-16</inkml:trace>
  <inkml:trace contextRef="#ctx0" brushRef="#br0" timeOffset="18201.3805">18388 12357 112 0,'0'0'85'16,"8"-13"5"-16,-8 13 4 15,0 0-52-15,0 0-6 16,0 0-1-16,0 0-3 15,0 0-6-15,0 0-3 16,0 0-5-16,0 13-4 16,0-13-2-16,0 0-2 15,-8 15-1-15,8-15-1 16,-10 19 0-16,2-6 0 0,8-13 0 16,-20 26 1-16,6-8-2 15,-2-1 1-15,-6 2-2 16,-2 2 1-16,-7 2-1 15,0 0 2-15,-8 2-2 16,-5 1 1-16,-2 0-1 16,-4 3-2-16,-6-2 0 15,-2 2 1-15,-3-4-3 0,2-2 1 16,0-3-3 0,1 0 0-16,3-6-6 15,2-2-4-15,8-2-4 16,3-7-19-16,11 10-41 0,-1-14-52 15,10 9-2-15,2-14-3 16,20 6 2-16</inkml:trace>
  <inkml:trace contextRef="#ctx0" brushRef="#br0" timeOffset="18942.2064">17596 12762 197 0,'0'0'97'0,"0"0"2"16,0 0-3-16,0 0-76 16,0 0-6-16,-15 6 1 15,15-6-2-15,-14 13 2 16,14-13-2-16,-23 20-1 15,23-20-6-15,-26 22 2 16,10-9-5-16,-1-2 2 16,-1 2-4-16,-2-1 3 15,3-1-5-15,-1-2 3 16,2 1 1-16,1-3 1 16,2 2-1-16,0-3 0 0,13-6 0 15,-19 13 1-15,19-13 0 16,0 0 0-16,-15 15 0 15,15-15 0-15,0 0 1 16,3 16 0-16,-3-16 0 16,13 13 0-16,-13-13-1 15,23 13-1-15,-5-8 0 16,-1-1 0-16,5 2-2 16,-1-3-4-16,4-3-9 15,5 4-30-15,-8-8-73 16,10 5-4-16,-9-8-3 15,8 5-5-15</inkml:trace>
  <inkml:trace contextRef="#ctx0" brushRef="#br1" timeOffset="52156.4403">23081 6624 1 0,'0'0'32'0,"-14"-6"45"16,14 6-20-16,0 0-22 16,0 0-2-16,0 0-4 15,0 0-3-15,0 0-3 16,0 0-3-16,0 0-2 16,-16-4-1-16,16 4-1 15,0 0-1-15,0 0 1 31,0 0-2-31,0 0-1 0,-13-12 2 16,13 12-1-16,0 0-1 16,0 0-1-16,0 0-1 15,0 0-2-15,0 0 0 16,0 0 0-16,-10-14-2 0,10 14 0 16,0 0 1-16,0 0 0 15,0 0-1-15,0 0 2 16,0 0-2-16,0 0 1 0,0 0 1 15,0 0-1-15,0 0 0 16,0 0 1-16,0 0-1 16,0 0-1-16,0 0 0 15,0 0 0-15,-1 13-1 16,1-13 0-16,12 13-1 16,-12-13-1-16,15 16 0 15,-15-16-1 1,17 22 0-16,-7-9-1 15,-10-13-1-15,15 21 1 16,-7-8-2-16,1 0 2 16,-2 0-1-16,3 2 0 15,-1 0-1-15,1 0 2 0,2 4-1 16,1 1 0-16,0 1 0 16,0 1-1-16,0 0 0 15,1 2 0-15,-2-1 0 16,-1 2 0-16,1 4-1 15,-4-2 7-15,1 1-6 16,-3 0 7-16,0 0-7 16,-4 1 3-16,1 0 1 15,-1-1-1-15,-1 1 1 0,-1 0-8 16,2 1 9-16,-2 2-8 16,0-2 7-16,-2 1-3 15,2-2-2 1,0-1 3-16,2 0-2 0,-2-5 1 15,1-1-1-15,-1-6 0 16,2-1 0-16,-2-15 1 16,1 19-3-16,-1-19-4 15,0 0-10-15,0 0-14 16,0 0-38-16,0 0-68 16,0 0-2-16,-19-13-1 15,19 13-1-15</inkml:trace>
  <inkml:trace contextRef="#ctx0" brushRef="#br1" timeOffset="52841.5783">23226 7435 90 0,'-5'-13'110'0,"5"13"1"16,0 0-3-16,0 0-75 15,0 0 1-15,0 0-13 16,9 25-8-16,-9-25-3 16,10 24-1-16,-4-9-2 15,1 3 1-15,-1 0 1 0,2 0 0 16,0-2 0-16,0 2 1 15,0-4 0-15,2-1 0 0,-10-13-1 16,20 13-1-16,-20-13-1 16,23-7-2-16,-9-5-1 15,1-1-1-15,4-1-1 16,-2-2-1-16,-1-1-2 31,-2 2 1-31,-2 2-1 16,-12 13-4-16,17-17-7 15,-17 17-13-15,0 0-31 16,-3-16-69-16,3 16-3 0,0 0-2 16,0 0-1-16</inkml:trace>
  <inkml:trace contextRef="#ctx0" brushRef="#br1" timeOffset="53524.0968">23412 7799 1 0,'0'0'22'16,"0"0"-7"-16,0 0-3 0,7-13-10 15,-7 13-8-15,0 0-6 16,0 0-10 0,0 0 11-16</inkml:trace>
  <inkml:trace contextRef="#ctx0" brushRef="#br1" timeOffset="54456.5906">23409 7758 42 0,'0'0'100'0,"1"-14"1"15,-1 14-26-15,0 0-31 0,0 0-5 16,-14-16-6-16,14 16-7 15,0 0-7-15,0 0-4 16,-15-13-3-16,15 13-2 16,0 0-1-16,-17-4 0 15,17 4 0-15,-17-2-1 32,17 2-1-32,-19 0-1 15,19 0 0-15,-20 2-1 0,20-2-1 16,-23 1 0-16,23-1 0 15,-23 4-1-15,10-2 1 16,13-2-1-16,-25 11 1 16,25-11 1-16,-23 13 0 15,23-13 0-15,-23 16 1 16,23-16-1-16,-17 20 0 16,17-20 1-16,-16 25-2 15,10-11 2-15,2 2-2 0,2 0 0 16,-1 3 0-16,2 3 0 15,1 1 3-15,3 0-3 16,0-2 1-16,0 2 0 16,1-1 0-16,2 0-2 15,-1-2 2-15,3-4-2 16,-1 0-1-16,0 0 1 16,2-2-2-16,-1-1 0 15,3 0 0-15,-11-13 1 16,23 22-2-16,-10-12 1 15,1-2 0-15,0 0 0 0,2-1 0 16,2-1 0-16,-1-2-1 16,0-1 0-16,1 0 1 15,0-2-1-15,3 1 0 16,-1-4 0-16,0-1 0 16,0-1 0-16,2-2 0 15,-2 0 0-15,0-1 2 16,-1-3-3-16,-5 0 2 15,1-2 0-15,-2 2-2 16,-2-3 1-16,-11 13 2 0,21-26-2 16,-14 13 2-16,0 0 0 15,-1-1-4-15,-2-2 4 16,-1-1-2-16,-2-1 2 16,-1 0-3-16,-1-1 2 15,-2-1-3-15,-1-1 3 16,-1 1 2-16,-2 0-2 15,0 1 2-15,-2 1-1 0,-2-1 1 16,-2 3 0 0,-2 2 0-16,-1 1-1 15,-2 2 0-15,-2 1 0 16,-1 2 0-16,1 0-1 0,1 1 0 16,-1 0-2-16,1 3-3 15,1-2-5-15,5 4-13 16,-5-5-22-16,18 7-93 15,-21 3-5-15,21-3-1 16,-23 10-3-16</inkml:trace>
  <inkml:trace contextRef="#ctx0" brushRef="#br1" timeOffset="55879.8635">23364 8218 44 0,'0'0'42'15,"0"0"2"-15,0 0-1 16,-3-14-5-16,3 14-3 0,0 0-2 15,0 0-4-15,0 0 0 16,0 0-2-16,-7-13-2 16,7 13-2-16,0 0-2 15,0 0-3-15,0 0-3 0,0 0-1 16,0 0-3 0,0 0-2-1,0 0 1-15,0 0-1 16,-3 17-2-16,3-17 1 15,0 16-2-15,0-16 1 16,-1 23 0-16,-1-8-1 16,1-2 0-16,1 3 0 0,-2 1-1 15,2 2 0-15,-1 1 0 16,-1 2 0-16,1-1-1 16,1 4-1-16,-1 1 0 15,-1 0-1-15,1 1 0 16,-1 2 0-16,2 0-2 15,-1 0 1-15,-1 0-1 16,1-1 0-16,1 6 3 0,-1-3-4 16,-2 1 3-16,0 1-2 15,-2 0 2-15,1 1-2 16,-2 0 1-16,-1 2-1 16,0-1-1-16,-2-2 1 15,1 0-1-15,-1-1 1 16,0-5-1-16,2-1 1 15,1-4-3-15,0-6-3 16,2 0-8-16,4-16-15 16,-1 16-26-16,1-16-65 0,0 0-3 15,0 0 0-15,3-16 1 16</inkml:trace>
  <inkml:trace contextRef="#ctx0" brushRef="#br1" timeOffset="56320.1662">23188 8943 109 0,'-7'-15'103'15,"7"15"4"-15,0 0-36 0,3 15-45 16,4 1 2-16,-3-2-6 16,5 8-2-1,-5-2-2-15,5 3-2 0,0-3-2 16,1 0 0-1,-10-20-1-15,23 22-1 0,-10-22-2 16,4-1-2-16,0-9-1 16,2 1-1-16,-2-6-2 15,1 4-2-15,-2-1 0 16,-2 2-2-16,-14 10-3 16,17-13-5-16,-17 13-13 15,0 0-30-15,0 0-71 16,0 0-1-16,0 0-2 0,0 0-1 15</inkml:trace>
  <inkml:trace contextRef="#ctx0" brushRef="#br1" timeOffset="57559.6882">23279 9241 49 0,'3'-13'101'0,"-3"13"4"16,0 0 2-16,0 0-69 16,0-17 0-16,0 17-2 0,0 0-8 15,0 0-4-15,-19-13-4 16,19 13-2-16,-19-4-3 15,19 4-1-15,-27-3-3 16,13 4-1-16,-4-1-2 16,1 2 0-16,0-1-2 15,1 2 0-15,-2 0-1 16,3 1 0-16,-1 1 0 16,3 1-2-16,-2 1 1 0,15-7 0 15,-26 17 0-15,13-5 1 16,13-12-1-16,-23 26 1 15,12-11-1-15,-1 3 1 16,2-1-1-16,0 3-1 31,3 2 1-31,1 1-1 16,-1 2 0-16,2 0 0 16,1 1 0-16,3 3-3 0,2-1 3 15,3-1 2-15,1-1-2 16,0 0 0-16,4-1-1 15,1-2 1-15,2-2-1 16,2-3 4-16,2-2-5 16,3-2 0-16,2-1 0 15,3 0 0-15,0-3 1 16,4 2 0-16,-1-4-1 16,2-2 0-16,0 0 0 15,-2-2 2-15,0-2-3 16,1-4 1-16,-4-1 0 15,2-3 0-15,-3 1-1 16,3-4 1-16,-1-1-2 0,-2-2 1 16,-1-1 0-16,-1-1 0 15,0-2 0-15,-4-1 0 16,-1-6 0-16,-6-2-1 16,0-2 2-16,-4-1-2 15,-1-3 2-15,-2 0 0 16,-4-3 0-16,-1 0 0 15,-2 3 1-15,0 0 1 16,-5 4-1-16,1 0 0 16,-7 2 0-16,1 3-1 15,-5 2 2-15,-1 3-3 16,-2 2 0-16,-1 2-1 0,-2 3 0 16,1 2-4-16,4 5-5 15,-3 0-10-15,8 12-20 16,-9-11-70-16,15 15-34 15,-5-4-2-15,8 8 1 16</inkml:trace>
  <inkml:trace contextRef="#ctx0" brushRef="#br1" timeOffset="58979.0932">23063 9832 16 0,'0'0'76'15,"0"0"-24"-15,0 0-7 0,0 0-8 16,0 0-12-16,0 0-7 16,11-13-5-16,-11 13-3 0,0 0-5 15,0 0-2-15,0 0-1 16,13-6-2 0,-13 6 2-16,0 0 2 0,0 0 5 31,0 0 4-31,0 0 2 15,13-4 4-15,-13 4 1 16,0 0 2-16,0 0 0 0,0 0-2 16,0 0-2-16,0 0-3 15,0 0-2-15,0 0-2 16,0 0 1-16,0 0-2 16,0 0 0-16,-3 14-2 15,3-14 0-15,-10 14-2 16,10-14 1-16,-11 15-2 15,11-15 1-15,-15 17-2 0,6-4 1 16,9-13 1-16,-18 23-1 0,5-11-1 16,0 4 1-1,-3 1-1-15,-1 3 2 16,-2-3 0-16,1 4 0 0,-2-3 0 16,-1 4 0-16,0-3-1 15,1 1 0-15,-1 0-1 16,-1-1-1-16,-1 1-2 15,0 0 1-15,-3 3 0 16,-3 1 1-16,-1-1 0 16,-2 1 0-16,0 1 1 15,0-2-2-15,1-2 1 16,-1 1-1-16,5-6 1 0,2 0-2 16,3-3 1-16,2-6-3 15,3 2 1-15,1-5-3 16,3 2-6-16,0-3-8 15,13-3-23-15,-17 4-30 16,17-4-58-16,0 0-3 16,0 0 2-16,7-13 0 15</inkml:trace>
  <inkml:trace contextRef="#ctx0" brushRef="#br1" timeOffset="59503.6518">22513 10259 87 0,'0'0'108'0,"0"0"0"16,0 0 4-16,0 0-71 16,0 0-10-16,-15 4-2 15,15-4-9 1,-15 20-6-16,6-4-3 16,-4-1-3-16,1 0-3 15,-1-2 1-15,-1 3-2 16,1-1 4-16,0 1-3 0,0-6 2 15,13-10-1-15,-20 20 2 16,20-20-2-16,-13 20 0 16,13-20 1-16,-5 19-3 15,5-19 1-15,6 17-1 16,-6-17 1-16,13 19-1 16,-13-19 0-16,23 17 0 15,-8-8-1-15,1-2 0 16,-1 0-1-16,3 0-1 15,-2-1 0-15,1-3 0 16,-3 0-2-16,2 1-3 0,-16-4-7 16,26 6-13-16,-26-6-30 15,19-3-72-15,-19 3 0 16,13 0-5-16,-13 0 2 16</inkml:trace>
  <inkml:trace contextRef="#ctx0" brushRef="#br1" timeOffset="60902.9059">22058 10417 79 0,'0'0'96'15,"-5"-13"8"-15,5 13-2 16,-12-14-74-16,12 14 1 16,0 0-6-16,-16-10-3 15,16 10-2-15,-14-3-1 16,14 3-4-16,-18 0 3 0,5 0-2 16,13 0 0-1,-23 6-2-15,23-6 0 16,-24 8 0-16,11 0-1 15,0-3-2-15,13-5 0 0,-25 13 0 16,12-4-1-16,0-2 0 16,13-7 0-16,-23 22-2 15,23-22 0-15,-18 22-1 16,9-9 1-16,3 0-2 16,3 2 1-16,0-2-2 15,2 3 0-15,-1 0 0 16,2 3 1-16,-1 0 0 15,2 2 0-15,-2-1-1 16,2 4 1-16,1-3 0 16,-1 1 0-16,2 1-2 15,0-1 1-15,1-2-1 16,5-1-1-16,0-2 1 0,1 0-1 16,0-1 0-16,1-2 0 15,2-2 1-15,2-2-2 16,1-1 1-16,-2-1 0 15,1 0 1-15,-1-1-1 16,2-1-1-16,0-2 2 16,-2 0-2-16,2-1 1 15,-1-1 1-15,0-1-1 16,0-1 0-16,1 0 0 16,0-1 0-1,1-2-1-15,-1 1 0 16,0-1 0-16,-2 1 0 15,2-3 0-15,-2 1 0 0,2-2 0 16,-3-1 0-16,2 1 0 16,-2-3-1-16,1 2 1 15,0-4 0 1,-14 11 0-16,24-23 0 0,-14 10-1 16,0-2 1-16,-3 1 0 15,0-1 0-15,0-1 0 16,-2 2 0-16,-1-2-1 15,-3 0 1-15,-1 0 0 16,0 1 1-16,-4-4-2 16,1-3 2-1,-1 2-1-15,-2 0 1 16,0-2-2-16,-1 3 1 0,0 1 0 16,-2-1 1-16,-2 2 0 15,-4 4 0-15,-2 2-1 16,1 3 1-16,-3-1 0 15,-1 2 2-15,-1 0-3 16,-1 1 0-16,0 2-1 16,2-1-2-16,1-1-4 15,1 5-8-15,-4-2-11 0,22 3-31 16,-33 9-77 0,33-9-6-16,-20 14 2 15,20-14-3-15</inkml:trace>
  <inkml:trace contextRef="#ctx0" brushRef="#br1" timeOffset="65434.3961">19959 10914 60 0,'0'0'89'0,"0"0"7"16,-9-15 2-16,9 15-52 16,0 0-7-16,0 0 1 15,0 0-4-15,15-11-6 16,-15 11-4-16,0 0-6 15,17-5-3-15,-17 5-3 0,19 2-2 16,-19-2-3-16,20 4-2 16,-7 1 0-16,-13-5-2 15,22 4-1-15,-9-3-1 16,0 2 0-16,0 0-2 16,1 1 1-16,-14-4-1 0,25 8-1 15,-12-5 1-15,0 1 0 16,1 0-2-16,2-1 0 15,1 0 1-15,0-2-1 16,2 1 0-16,0-1 0 16,1-1 0-1,0 0 0-15,1 0 1 0,-3 2 1 0,3-2-1 16,-1 1 1-16,0 1 0 16,2-1 0-16,-1 0 0 15,2 1 1-15,-1-1 0 16,1 1-1-16,-1-1 1 15,2-1-2-15,-1 0 2 0,0-1-1 16,0 1 2-16,-1 0-1 16,0 0-1-1,-2 0 1-15,-3 0 0 16,2 1 0-16,-3 1-1 0,0-1 2 16,0-1-3-16,1 0 1 15,0 2-1-15,-1-2 1 16,3 1-2-16,-2 0 2 15,1-1-1-15,-1 0-1 16,0 0 1-16,-1 0 0 16,0-1-1-16,3 0 0 15,-2-1 2-15,2 1-2 16,-2-1 0-16,2 1 1 0,-2-1-1 16,0 1 0-1,1-1 0-15,-4 1 1 16,-1 2-1-16,2-2 1 0,-15 1 0 15,24-3 0-15,-11 2 0 16,0-1 0-16,0-1 0 16,2 2 0-16,0-2 0 15,1 2 0-15,0-1 0 16,0-1-1-16,1 0 1 16,-1 3 0-16,0-2-1 15,-3 0 1-15,-13 2 0 16,25-6-1-16,-12 2 1 0,0 1 0 15,-13 3 0 1,24-6 0-16,-24 6 0 16,26-5 0-16,-12 2 0 15,-1 0 0-15,-13 3-1 0,22-3 0 16,-22 3-1-16,20-4 1 16,-20 4 0-16,19-5 0 15,-19 5-1-15,17-6-1 16,-17 6 1-16,18-4 0 15,-18 4-1-15,17-6 0 16,-17 6 0-16,16-4 0 31,-16 4 0-31,0 0 0 0,17-1 0 16,-17 1-3-16,0 0-4 16,15-3-10-16,-15 3-20 15,0 0-23 1,17 0-55-16,-17 0-3 0,14-2 2 15,-14 2 0-15</inkml:trace>
  <inkml:trace contextRef="#ctx0" brushRef="#br1" timeOffset="66782.9546">20128 10850 134 0,'0'0'109'0,"6"-16"2"16,-6 16-1-16,0 0-67 15,0 0-1-15,0 0-11 0,0 0-10 16,0 0-5-16,0 0-4 31,-21-1-4-31,21 1 0 16,-24 13-1-16,9-4-1 15,-2-4 0-15,-2 4-1 16,-1-3-1-16,1 1 0 0,-2 0-1 16,2-1-1-16,0 1-1 15,2-1 3-15,1 1-2 16,3-1-1-16,13-6 1 15,-20 10 0-15,20-10 1 16,0 0 0-16,-6 13 0 16,6-13-1-16,0 0 1 15,16 13 0-15,-16-13 1 16,22 14-1-16,-9-6 0 0,1 2 1 16,0-2-1-16,2 4 0 15,2-2 1-15,-1-1 0 16,0-1-1-16,-1 1 1 15,1-3-2-15,1-2 2 16,-2 0-2-16,-2-2 1 16,0-1-2-16,-14-1-2 15,24 0-1-15,-24 0-8 0,20-1-15 16,-20 1-48-16,0 0-56 16,0 0-5-1,13 0 1-15,-13 0-8 16</inkml:trace>
  <inkml:trace contextRef="#ctx0" brushRef="#br1" timeOffset="83351.2659">20310 7708 37 0,'0'0'94'0,"0"0"2"16,0 0 4-16,-19-12-69 0,19 12-4 15,-16 10-2-15,16-10-3 16,-26 18-2-1,13-5-1-15,-3-2-4 16,3 5 1-16,-1-3 0 0,2 3-1 0,12-16 0 16,-14 24-2-16,14-24-2 15,3 19-1-15,-3-19-2 16,18 13 0-16,-3-10-4 16,2-2 0-16,0 1-1 15,4-1-3-15,-4 1-5 16,2-4-8-16,-3 7-19 15,-16-5-41-15,23 0-46 16,-23 0-5-16,17 7 1 0,-17-7 4 16</inkml:trace>
  <inkml:trace contextRef="#ctx0" brushRef="#br1" timeOffset="84561.7389">20099 7898 1 0,'0'-13'0'15,"0"13"73"-15,0 0 12 16,3-13-41-16,-3 13-1 16,0 0 0-16,6-13-2 0,-6 13-5 15,0 0-3-15,-10-19-5 16,10 19-4-16,0 0-5 16,-18-14-2-16,18 14-3 15,-19-9-3-15,19 9 0 16,-23-8-2-16,9 5 1 15,1 1-1-15,-4 1-1 16,1 1-1-16,-2 0 0 16,0 1-1-16,-1 1-1 15,0 1 0-15,0 0 0 16,2 1-1-16,0 0 0 16,2 2 0-16,1 0-1 15,1 1 1-15,13-7-1 0,-19 17 0 16,19-17-1-16,-13 21 1 15,13-21 1-15,-8 21 0 16,3-8 0-16,4 2-7 16,-2 2 9-16,1 2-3 15,0-1 3-15,2 3-3 16,-2-1 2-16,2 0-2 16,2-1 2-16,2 1 4 15,-1-6-7-15,4 2 1 16,0-1-1-16,5-2 1 15,1 1-2-15,1-2 1 16,3-1-1-16,1 1 1 0,2-2-1 16,0-1-1-16,2-4 2 15,-1 1-2-15,0-2 1 16,-1-1-1-16,0-1 1 16,0-2 0-16,-1-2-1 15,0-2 1-15,0 0-1 16,-2-2 1-16,0-1-1 15,-1-1 1-15,0-2 0 32,0 0 0-32,-3 0 0 0,3-1-1 15,-3-1 2-15,-2-1-1 16,-4-1 3-16,1 1-2 16,-6-2 1-16,1-2 0 15,-4-3-1-15,-3-1 3 16,-4 0-2-16,1-1 1 15,1-1-3-15,-1 1 3 16,0 1-4-16,-3 5 3 0,1 0-2 16,9 16 0-16,-24-20 0 15,9 13 0-15,-2 2-4 16,-5 2-5 0,1 5-10-16,-5-5-14 0,7 10-37 15,-10-5-70-15,9 5 2 16,-5-3-6-16,9 5 5 15</inkml:trace>
  <inkml:trace contextRef="#ctx0" brushRef="#br1" timeOffset="85953.909">19598 8151 19 0,'15'-3'50'0,"-15"3"-8"15,0 0-3-15,0 0-9 16,0 0-4-16,16-10-7 15,-16 10-3-15,0 0-4 16,15-8-3-16,-15 8-2 16,15 0-2-16,-15 0-2 15,14 2-2-15,-14-2-1 16,13 1 1-16,-13-1 0 16,0 0 4-16,16 5 1 15,-16-5 3-15,0 0 2 16,0 0 2-16,15 4 1 0,-15-4 0 15,0 0 0-15,0 0-3 16,0 0-3-16,0 0-2 16,0 0-2-16,0 0-1 15,0 0-1-15,0 0-1 16,0 0 1-16,0 0-1 16,0 0 2-16,0 0-2 15,-15 1 1-15,15-1-1 16,0 0 0-16,0 0 0 0,0 0 0 15,0 0 1-15,0 0 2 16,0 0 2-16,0 0 1 16,0 0 2-16,0 0 1 15,0 0 1-15,0 0 1 16,0 0-1-16,0 0 0 16,0 0-1-16,0 0 0 15,0 0-2-15,0 0 0 16,0 0-1-16,0 0-1 0,0 0-2 15,0 0 1 1,0 0-2-16,0 0-2 16,0 0 0-16,0 0 0 0,0 0 0 15,0 0 0-15,0 0-1 16,0 0 2-16,0 0-1 16,0 0 2-16,-13-8 0 15,13 8 0-15,0 0 1 16,-13 4 0-16,13-4 0 15,-16 3 0-15,16-3-1 16,-21 4-1-16,6-2 1 16,-2 1 1-16,-3 0-1 15,-3 1 0-15,-5 0-1 16,-2 2 2-16,-5 0 0 16,-1 1 0-16,-3 3 0 15,-1 2 0-15,-3 2-1 0,-2 3 1 16,-1 2-2-16,-2 1 1 15,0 3-2-15,1 5 0 16,2-2-2-16,2 1 2 16,4 1-1-16,4-4-1 15,6 2 1-15,3-4-1 16,9-3 0-16,1-4 1 16,5-2-1-16,11-13 0 15,-16 19-3-15,16-19-5 16,0 0-11-16,0 0-16 15,-7 15-23-15,7-15-52 16,0 0-15-16,0 0-2 0,0 0 4 16</inkml:trace>
  <inkml:trace contextRef="#ctx0" brushRef="#br1" timeOffset="86345.7273">18832 8400 52 0,'0'0'102'0,"0"0"3"15,-14-5 1-15,14 5-73 16,-6 18-3-16,2-5-3 15,2 9-5-15,-4-3-2 16,6 5-1-16,-4-4-5 0,7 2 1 16,-3-8-2-16,6-1-1 15,-6-13-3-15,21 9-1 16,-5-12-3 0,4-1 0-16,1-5-2 0,-1-1-4 15,3 1-5-15,-6-1-7 16,3 7-10-16,-20 3-17 15,24-1-19-15,-24 1-64 16,0 0 2-16,-5 19-1 16,5-19 31-16</inkml:trace>
  <inkml:trace contextRef="#ctx0" brushRef="#br1" timeOffset="87424.9092">18746 8621 32 0,'0'0'92'0,"-6"-14"1"0,6 14-42 16,-15-10-17-16,15 10 1 16,-16-13-6-16,16 13-1 15,-18-12-4-15,18 12-3 16,-19-9-4-16,19 9 0 15,-23-4-4-15,23 4 0 16,-25 3-2-16,25-3-2 16,-24 4-1-16,24-4-1 0,-25 10-2 15,25-10 0-15,-23 12 0 16,23-12 0-16,-21 13 0 16,21-13 1-16,-24 16-1 15,24-16 1-15,-23 20-1 16,23-20-1-16,-21 24 0 15,11-9 0-15,0 1 2 16,2 3-8-16,0 2 7 16,0 4-4-16,3-2 4 15,0 1-2-15,1 1 2 16,3-1-2-16,1-1-1 16,0 2 7-16,2-6-6 15,3-2 1 1,-1 2-1-16,3-3 0 15,-1 1 0-15,3-1 0 16,1-2 0-16,0 1 0 16,2-1 0-16,2 1 0 15,0-4-1-15,2 1 0 16,0-4 0-16,4 0-1 16,1-4 1-16,0-1-1 15,1-3 0-15,2-2-1 0,-1-2 1 16,1-3 0-16,0-2 0 15,-2-2 0-15,-1-4 1 16,1-2-1-16,0-3 1 16,-1-1-1-16,-1 0 1 15,-1-2-1-15,0 0 1 16,-3 0-1-16,-2 1 1 16,-2 0 0-16,-5 1 1 15,-1 2-5-15,-5 0 6 16,-1 2-1-16,-4 1-2 15,-3 0 1-15,-3-1-2 16,-1 4 3-16,0-3-4 16,-3 0 7-16,1 0-8 0,-3 2 2 15,1-1 1-15,1 2-4 16,14 13-5-16,-25-20-9 16,25 20-19-16,-20-11-42 0,20 11-56 15,0 0-5-15,0 0 2 16,-16 2-3-16</inkml:trace>
  <inkml:trace contextRef="#ctx0" brushRef="#br1" timeOffset="88523.2304">18454 9100 1 0,'0'0'68'0,"4"-20"12"0,-4 20-41 15,0 0-8-15,8-15 1 31,-8 15-2-31,0 0-1 0,0 0-2 16,0 0-1-16,0 0-2 16,0 0-1-16,0 0 1 15,0 0-2-15,0 0-3 16,1-14-3-16,-1 14-2 16,0 0-2-16,0 0-2 15,0 0-1-15,-14 6-2 16,14-6-2-16,-13 11 1 0,13-11-2 15,-16 19 0 1,16-19-1-16,-18 25 0 16,8-10 0-16,0 3 0 15,2 2-1-15,-2 3 1 0,-1 3 0 16,0 1 1-16,-1 4-1 16,-1 2 0-16,-1 2-2 15,0 2 3-15,-2 1 2 16,0 2-5-16,-2 3 4 15,1 1 0-15,0 0 0 16,1 5 0-16,0-1 0 16,3 1 0-16,0-1-5 15,0-4 7-15,3-2-7 0,0-1 2 16,1-1-1 0,1-4 1-16,-1 0 0 15,2-4 0-15,0 0 0 16,1-2 1-16,1-1-1 0,1-3 1 0,1-5 0 15,2-2 0-15,-1-3-1 16,2-16 0-16,-3 22-1 16,3-22-2-16,0 0-6 15,0 0-11-15,0 16-29 16,0-16-71-16,0 0-2 16,-2-15-2-16,2 15-1 15</inkml:trace>
  <inkml:trace contextRef="#ctx0" brushRef="#br1" timeOffset="88871.5795">18013 10058 105 0,'0'0'96'0,"-5"-16"5"16,5 16 1-16,0 0-59 15,-1 18-21-15,5 3 4 16,-2-2-2-16,3 10 0 16,-2-6-2-16,6 4-2 15,-3-6-1-15,5-1 0 16,-11-20-3-16,25 18-1 16,-12-19-3-16,5-3-2 15,0-8-2-15,5-2-3 16,-3-5-2-1,0 0-2-15,0 0-3 16,-4 2-4-16,2 4-8 16,-11-1-20-16,-7 14-53 0,0 0-38 15,14-6 1-15,-14 6-4 16</inkml:trace>
  <inkml:trace contextRef="#ctx0" brushRef="#br1" timeOffset="89950.1357">18183 10393 49 0,'1'-15'85'0,"-1"15"0"0,0-15 3 16,0 15-38-16,0 0-22 16,-8-25-2-16,8 25 0 15,-12-13-3 1,12 13 0-16,-14-10-3 16,14 10 0-16,-19-4-3 15,19 4 1-15,-22 8-5 16,22-8-1-16,-26 12-1 15,13-5-3-15,-3 2 1 0,2 2-3 16,-2-1 1-16,3 2-3 16,-1-5 2-16,1 5-1 15,0-4 3-15,3 5 0 16,10-13-2-16,-21 23 2 16,13-10-3-16,2 0 2 15,0 2-2-15,2 2 2 16,0-1-4-16,2 1 1 0,-1 1 0 15,3 0 1-15,0-2 0 16,2 4 0-16,-1-2 0 16,2 0-1-16,0-2 1 15,3 3-1-15,1-4 0 16,2 0 0-16,-9-15 0 16,24 25 0-16,-8-16 0 15,3-2 0-15,1 1 0 16,3-2 0-16,-1 0-1 15,1-3 0-15,1-2-1 0,2-1 0 16,-1-1-1-16,1-2 1 16,0-6-2-1,-2-2 0-15,2-2 0 0,-1-2 0 16,-2-2 1-16,-3-2-2 16,-1-1 3-16,-3-2-3 15,-3-1 3-15,-3 2-1 16,-3-2 1-16,-3 0 0 15,-4 0-3-15,-1-1 0 16,-3 3 0-16,-4 2 0 16,-2-1 1-16,0 4-3 0,-3-3 2 15,-1 3-1-15,-2 3 3 16,-2 3 0-16,1-1-1 16,-3 2-4-16,3 10-7 15,-4-2-13-15,21 1-32 31,-30 17-79-31,22-2 2 16,-7-4 1-16,12 10-4 16</inkml:trace>
  <inkml:trace contextRef="#ctx0" brushRef="#br1" timeOffset="91199.7391">18223 10899 41 0,'0'0'73'16,"0"0"0"-16,-14-20 2 15,14 20-32-15,0 0-6 16,-9-19-7-16,9 19-7 16,0 0-4-16,0-13-3 15,0 13-1-15,0 0-1 16,0 0-2-16,-1-14 0 15,1 14-1-15,0 0 0 16,0 0-1-16,0 0 0 16,0 0-1-16,0 0 1 15,0 0 0-15,0 0-1 16,0 0 1-16,-10 14-2 0,10-14 2 16,3 13-1-16,-3-13-1 15,4 19-1-15,-4-19-1 16,7 22 0-16,-6-9 0 15,5 1 0-15,-4 1-1 16,2 2 0-16,-1-1-1 16,0 3 2-16,0-2-2 15,1 2 1-15,-1-2-2 16,1 2 1-16,1-1 0 0,0 1 1 16,0-1-1-16,-1 0-1 15,0 0 3 1,1 0-3-16,-1 3 3 15,2-1-5-15,-2-3 6 0,0 3-6 16,1 0 5-16,1 1-3 16,-2-1 1-16,2 0-1 15,-2-1 0-15,0 1 1 16,-1-1-2-16,1 1 1 31,1-1-1-31,-2-1 1 16,1 1-2-16,-1 0 4 15,1-3-3-15,2 1 1 0,-2 1 0 16,2-1 0-16,0-1 0 16,0 2 0-16,-1-2 0 15,1 3-1-15,0-2 1 16,0 2 0-16,-2-3-1 16,2 1 1-16,-2-1-1 15,2 0 1-15,-2-3-2 16,1 0 2-16,-5-13-2 15,10 22 1-15,-10-22-1 16,10 20 1-16,-10-20-1 16,11 17-1-16,-11-17 1 15,12 18 0-15,-12-18-1 16,10 14 1-16,-10-14-1 0,9 14-2 16,-9-14-4-16,0 0-4 15,13 16-10-15,-13-16-21 16,0 0-53-16,0 0-30 15,17-6 0-15,-17 6-3 16,4-13 6-16</inkml:trace>
  <inkml:trace contextRef="#ctx0" brushRef="#br1" timeOffset="91813.1085">18330 11748 249 0,'-12'-20'107'0,"12"20"-4"16,-8-15 4 0,8 15-77-16,0 0-2 0,0 0-7 15,0 0-4-15,0 0-4 16,17 2-1-16,-17-2-3 16,19 17 1-16,-19-17 0 15,22 26-1-15,-12-12-1 16,3 5 0-16,-3-2 0 15,1 1-1-15,1-2-1 16,-1-1-1-16,-1-2 1 16,-10-13-1-16,24 19-1 0,-24-19-1 15,21 10 0-15,-21-10 1 16,20-3-2 0,-20 3 1-16,19-14-2 0,-19 14 1 15,17-29-1-15,-9 7 0 16,-1-4-1-16,0-1-1 15,0-5 0-15,3 2-2 16,-1 0 2-16,0 1-3 16,-2 1 3-16,-1 8-2 15,-3 3 3-15,1 2-3 16,-4 15-5-16,-2-14-3 16,2 14-14-16,0 0-28 0,0 0-71 15,-8-19 0-15,8 19-6 16,0 0 1-16</inkml:trace>
  <inkml:trace contextRef="#ctx0" brushRef="#br2" timeOffset="264267.6399">19086 12162 74 0,'0'0'85'0,"0"0"5"15,13-15 4-15,-13 15-42 16,0 0-6-16,1-13-5 15,-1 13-5-15,0 0-3 16,0 0-6-16,2-14-5 0,-2 14-5 16,0 0-3-16,6-14-2 15,-6 14-2-15,0 0-1 16,7-18 0-16,-7 18-1 0,0 0 0 16,0 0-1-16,0 0 0 15,0 0-2-15,0 0 0 16,0 0-1-16,3 13-1 15,-3-13 0-15,-6 22-2 16,3-9 1-16,2 1-1 16,-1 4 1-16,1 0 0 15,-1 3 1-15,2-1 0 32,2 1 0-32,1-2 0 0,0 1 2 15,1-5-2-15,-4-15 1 16,16 19-2-16,-16-19 0 15,24-2-1-15,-9-7 0 16,1-4-1-16,1-5-2 16,0-5 2-16,1-2-1 0,-3 2 0 15,1-2 0 1,-3 2 0-16,-1 3 1 0,-4 3-1 16,0 2 0-16,-3 2 1 15,-5 13 1-15,5-17 0 16,-5 17 0-16,0 0-1 15,0 0 2-15,0 0-2 16,0 0 0-16,0 0 1 16,0 0-4-16,0 0 4 15,-13 20-2-15,13-20 1 16,-7 22-1-16,7-22 1 0,-8 26 2 16,6-12 0-16,-1 4 1 15,-2-2-1 1,2 2 1-16,1 3 1 15,-1 2 0-15,-2 0 0 0,4 1 1 16,-2 2-1-16,0 6 0 16,0 0-1-16,0 1 1 15,0 1-2-15,1 3 1 16,-4-1-2-16,-1 0 2 16,-2-2-3-16,-4-5 3 15,-3-1-3-15,-4-5-2 16,-3-5 3-16,-3-5-1 0,-2-7 1 15,1-4-1-15,0-7 1 16,2-3-3-16,3-5-1 16,4-3-4-16,5 4-13 15,-2-9-29-15,15 21-77 16,-16-28-7-16,16 28-2 16,-13-20-7-16</inkml:trace>
  <inkml:trace contextRef="#ctx0" brushRef="#br2" timeOffset="265856.1651">21982 5923 98 0,'0'0'110'15,"-16"-20"3"-15,16 20-1 16,0-15-77-16,0 15-4 16,12-17-4-16,-12 17-11 15,18-14-1-15,-18 14-4 16,23-11-1-16,-10 9-2 0,-13 2 1 16,23 0-2-16,-23 0 0 15,24 11-1-15,-24-11-2 0,20 28 1 16,-13-7-1-16,2 8 1 15,-2 4-1-15,1 6 1 16,0 3-1-16,0-2 2 16,1 4-2-16,4-5 3 15,1-6-2-15,4-3 1 16,1-8-3-16,2-6 1 16,1-6-2-16,1-4 0 31,-1-5-5-31,-4-5-5 15,1-1-9-15,-9-8-8 0,3 5-14 16,-14-13-17-16,1 21-27 16,4-28-48-16,-3 15 5 15,-8-9 1-15,6 6 54 16</inkml:trace>
  <inkml:trace contextRef="#ctx0" brushRef="#br2" timeOffset="266175.2733">22325 5903 72 0,'0'0'107'15,"0"0"4"-15,-13-9 0 16,13 9-69-16,-17 7-9 16,1 3-1-16,2 9-10 15,-9 4-5-15,0 9-1 16,-9 3-4-16,0 5 1 0,-4 2-2 15,3 4 0-15,-2-7-3 16,8-2 1-16,2-8-4 16,6-4 1-16,5-11-3 15,14-14-2-15,-12 16-5 16,12-16-8-16,0 0-14 16,0 0-34-16,0 0-64 15,-2-17-6-15,2 17 1 0,2-15-5 16</inkml:trace>
  <inkml:trace contextRef="#ctx0" brushRef="#br0" timeOffset="316512.2203">21649 7592 1 0,'15'-13'95'15,"-15"13"4"-15,9-13 3 16,-9 13-42-16,0 0-17 0,15-10-4 16,-15 10-6-16,0 0-8 15,0 0-5-15,0 0-1 16,0 0-4-16,0 0-2 31,0 0-1-31,0 0-3 0,-9-14 0 16,9 14-2-16,0 0 1 15,0 0-2-15,0 0 1 16,0 0-1-16,0 0-1 16,0 0 1-16,0 0-1 15,-15-9 0-15,15 9 1 16,0 0-2-16,0 0 1 0,-15 9-1 16,15-9-1-16,0 0 1 0,0 0-1 15,-15 11 0 1,15-11-2-16,0 0 2 15,-11 15-1-15,11-15 0 16,0 0 0-16,-15 17 0 0,15-17-1 16,-10 16 1-16,10-16-1 15,-11 14 1-15,11-14-1 16,-11 16 0 0,11-16 1-16,-8 15 0 15,8-15 0-15,-9 14-1 16,9-14 1-16,-7 17 0 15,7-17-1-15,-7 15 1 16,7-15-1-16,-8 14-1 0,8-14 1 16,-8 15 1-16,8-15-1 15,-6 16 1-15,6-16-2 16,-6 15 1-16,6-15 0 16,-4 18 1-16,4-18-1 15,-3 17 0-15,3-17-2 16,0 16 2-16,0-16-1 15,2 14 1-15,-2-14 0 16,2 16-1-16,-2-16 0 16,5 15 1-16,-5-15 0 15,5 13-1-15,-5-13 0 16,8 14 1-16,-8-14-1 0,8 13 0 16,-8-13 0-16,0 0 1 15,10 17-1-15,-10-17 2 16,0 0-1-16,15 16-1 15,-15-16 1-15,0 0-8 16,16 15 8-16,-16-15-8 16,0 0 8-16,17 13-8 15,-17-13 7-15,0 0-6 16,19 10 7-16,-19-10 0 0,13 8 0 16,-13-8 1-1,13 9 0-15,-13-9-1 16,0 0 1-16,19 15-1 15,-19-15 0-15,13 4 0 0,-13-4 0 16,14 1-1-16,-14-1 1 16,16 2-1-16,-16-2 0 15,16 0 0-15,-16 0 0 16,16 6 6-16,-16-6-5 16,13 4 6-16,-13-4-7 15,14 7 7-15,-14-7-6 16,13 6 6-16,-13-6-7 0,17 0 0 15,-17 0 0 1,19 0 0-16,-19 0-1 16,19-3 2-16,-19 3-1 15,20-3 0-15,-20 3 0 0,19-9-6 16,-19 9 4-16,17-11-5 16,-17 11 6-16,16-13 1 15,-16 13-1-15,17-16 1 16,-17 16-2-16,16-16 9 15,-16 16-6-15,13-14 5 16,-13 14-5-16,13-15-1 16,-13 15 0-16,10-14 0 15,-10 14 0-15,9-13 0 16,-9 13 0-16,9-15 0 16,-9 15 0-16,5-13 0 15,-5 13 0-15,5-14-1 16,-5 14 2-16,3-16-2 0,-3 16 2 15,2-20-1-15,-2 20 0 16,3-19 0-16,-3 19 1 16,0-20-1-16,0 20 1 15,-3-17 0-15,3 17-1 16,-8-15 1-16,8 15 0 16,-9-16 0-16,9 16 0 15,-10-18-1-15,10 18 0 16,-9-22 0-16,9 22 1 0,-7-22-1 0,7 22 0 15,-7-16 1-15,7 16 0 16,-12-13-1-16,12 13 1 31,-13-11 0-31,13 11-1 16,-15-13 1-16,15 13-1 16,-18-16 1-16,5 6-1 15,-1 1 1-15,-1 1 0 16,-1 2 0-16,-1 2 0 15,0 2 0-15,0 1 0 16,1 1 0-16,3 3-1 16,-2-1-2-16,15-2-3 0,-26 8-7 15,13-1-13-15,-7-10-37 16,20 3-78-16,-27 12-2 16,27-12-3-16,-21 0-2 15</inkml:trace>
  <inkml:trace contextRef="#ctx0" brushRef="#br0" timeOffset="317819.7557">22686 6525 1 0,'0'0'0'0,"0"0"63"16,1-18 16-16,-1 18-37 15,0 0-3-15,0-13 5 0,0 13-10 16,0 0-2-16,0 0-3 16,0 0-2-16,0 0-3 15,0 0-2-15,0 0-3 16,-7-13-3-16,7 13-2 0,0 0-3 16,0 0 0-16,0 0-2 15,0 0-1 1,-20 15-1-16,20-15 0 15,-20 17-1-15,20-17-2 0,-25 23 0 16,11-8-1-16,-1 0-1 16,2 4 1-16,-1 0-1 15,-2 1 1-15,0-1-1 0,0 3 0 16,1-2 0-16,-1 3 1 16,-2-3-2-16,2 3 1 15,1-3-2-15,-3 2 0 16,2 4 0-16,-1-3 0 15,0 2-1-15,-1-2 2 16,0 0 0-16,-1 0 0 16,0 1-1-16,-2 2 8 15,0 0-7-15,3 0 7 16,-3 0-8-16,4-1 8 0,-2 1-9 16,3-2 5-1,-1-2 1-15,4 0-8 16,2-2 9-16,-2-2-9 0,0 3 8 15,1-1-9-15,2 0 9 16,-2-1-4-16,2 1-2 16,0-1 2-16,2 0-1 15,-1-2 0-15,0 0 2 16,2 2 0-16,0-3 1 16,1 1 0-16,-1-2 0 15,1 2 1-15,-1-1 0 0,0 0 0 16,-1-1-1-1,3-2 1-15,0 2-2 16,5-15 2-16,-8 19-2 16,8-19 0-16,0 0-1 0,-6 14 1 15,6-14-2-15,0 0 0 16,0 0-5-16,0 0-5 16,0 0-10-16,1-14-15 15,-1 14-23-15,0 0-54 16,0 0-15-16,10-22 0 15,-10 22 3-15</inkml:trace>
  <inkml:trace contextRef="#ctx0" brushRef="#br0" timeOffset="318340.3192">21944 7377 41 0,'0'0'101'31,"0"0"6"-31,-5-13 0 16,5 13-61-16,0 0-4 15,0 0-5-15,0 0-9 16,0 0-9-16,-9 23-5 16,7-10-6-16,2 5-1 15,0-1-1-15,0 3-2 16,0 0 0-16,0 4 0 16,0-1 0-16,2 0 2 15,-2-5-1-15,1 1 1 0,1-3 0 16,1-2 0-1,-3-14 0-15,8 16 0 0,-8-16-1 16,18-1 0-16,-18 1-1 16,26-16-1-16,-9 3 0 15,3 0-1-15,0-3 1 16,2 2-3-16,0 1 0 16,-2 0 1-16,-3 1 0 15,-2 1-1-15,-1 1-1 16,-14 10-2-16,20-13-7 15,-20 13-10-15,16-13-26 16,-16 13-76-16,0 0-4 0,6-16 1 16,-6 16-4-16</inkml:trace>
  <inkml:trace contextRef="#ctx0" brushRef="#br1" timeOffset="325444.2076">20165 7894 1 0,'-17'-4'49'16,"17"4"-20"-16,0 0 0 15,0 0-6-15,0 0-3 16,-16 0-3-16,16 0-1 0,0 0-4 16,0 0-1-16,0 0-2 15,-13 2 2-15,13-2 0 16,0 0 0-16,0 0 1 0,0 0 1 16,0 0 2-16,-13 5 0 15,13-5 1-15,0 0 0 16,0 0 1-16,0 0 0 15,0 0 0-15,0 0-1 0,0 0-2 32,0 0 0-32,0 0-2 15,0 0-1-15,0 0-2 16,9-13-2-16,-9 13 0 16,13-9-1-16,-13 9-1 15,16-9 0-15,-16 9 1 16,20-11-2-16,-20 11 0 15,22-12 0-15,-22 12-1 16,25-10-1-16,-12 4 0 0,3 1 0 16,-3 0-1-16,3 1 0 15,0 0 1-15,-1 1-1 16,-3 0 2-16,3 0-1 0,-2 0 0 16,0 0 0-16,1 0 0 15,-1 1 0-15,2-1 0 16,1 0 1-16,-2 0-1 15,3-1 0-15,-1 1 0 16,3-2 1-16,-3 2-1 16,1-1 0-16,0 0 0 15,2 1 0-15,-1-1 0 0,0 1-1 16,0 0 0 0,-1 0 0-16,0 0-1 15,-1 0 1-15,0 2-1 16,-2-1 0-16,1 1 0 0,-2 1 1 15,0-2-1-15,-13 2 1 16,23 0 0-16,-10 0 0 16,-13 0 0-16,24-1 0 15,-9-2 1-15,-2 2-1 16,1-1 0-16,-1 1 0 16,2-1 0-16,-1-1 0 15,-1 2 0-15,-13 1 1 16,23-2-2-16,-23 2 2 15,20-2 0-15,-20 2-1 16,19-3 0-16,-19 3 1 16,19-2-1-16,-19 2 1 15,20-1-1-15,-7-1-1 0,-13 2 1 16,25-1 0-16,-25 1-1 16,21 0 0-16,-21 0 0 15,19 1-1-15,-19-1 2 16,16 3-1-16,-16-3 0 15,14 2 0-15,-14-2 1 16,18 3-1-16,-18-3 1 16,17-2 0-16,-17 2-1 15,17 0 1-15,-17 0-1 16,18 2 1-16,-18-2 0 16,15 1-1-16,-15-1 0 15,16 0 1-15,-16 0-1 0,16 0 1 16,-16 0-1-16,16-1 1 15,-16 1 0-15,16-2-1 16,-16 2 1-16,14 2-1 16,-14-2 1-16,13 2-1 15,-13-2 0-15,13 3 0 16,-13-3 0-16,15 3 0 16,-15-3 0-16,16 2 0 15,-16-2 0-15,17 0 0 16,-17 0 1-16,17 0-1 15,-17 0 0-15,0 0 0 16,16 1 0-16,-16-1 0 16,0 0 0-16,13 6 0 0,-13-6 0 15,0 0 0-15,13 4-1 16,-13-4 1-16,13 2 0 16,-13-2 0-16,0 0-1 15,17 4 1-15,-17-4 0 16,0 0 1-16,16 4-1 15,-16-4 0-15,0 0 0 16,13 3 0-16,-13-3 0 16,0 0 0-16,0 0 0 15,0 0 0-15,15 3 0 16,-15-3 0-16,0 0 0 16,0 0 0-16,0 0 0 0,0 0-5 15,13 4-20-15,-13-4-67 16,0 0-27-16,0 0-3 15,-15 5-2-15</inkml:trace>
  <inkml:trace contextRef="#ctx0" brushRef="#br1" timeOffset="327027.6006">20336 7719 1 0,'15'-8'0'0,"-15"8"68"0,0 0 0 16,0 0-43-16,0 0 2 15,6-13-6-15,-6 13 0 16,0 0-2-16,0 0-3 0,0 0 0 15,0 0-3-15,0 0-1 16,0 0-1-16,0 0-3 16,0 0-1-16,0 0-3 15,0 0-1-15,0 0-1 16,0 0-1-16,0 0 0 16,12-16-1-16,-12 16 0 15,0 0 1-15,14-10 0 16,-14 10 2-16,0 0 2 0,0 0 1 15,0 0 0-15,0 0-1 16,-4-13 2-16,4 13-2 16,0 0 1-16,0 0-2 15,0 0 0-15,0 0 1 16,0 0 0 0,0 0 2-16,0 0 1 15,0 0 1-15,0 0 0 16,-20 3 0-16,20-3-1 0,-15 11-1 15,15-11-1-15,-13 12-1 16,13-12 0-16,0 0-1 16,-17 18 1-16,17-18-1 0,-17 16 0 15,17-16 0-15,-22 18 1 16,8-8-1-16,-1-2 0 16,1 0 0-16,-1 0 0 15,2-1-1-15,13-7 0 16,-24 16 0-16,24-16 0 15,-22 13-1-15,22-13 0 16,-20 13 0-16,20-13-1 16,-19 12 1-16,19-12 0 0,-14 8-1 15,14-8 1 1,0 0-1-16,-15 11 1 16,15-11-1-16,0 0 0 15,0 0 1-15,0 0 0 0,0 0 0 16,0 0 0-16,0 0 0 15,2 13 1-15,-2-13-1 16,0 0 1-16,0 0-1 16,16 11 0-16,-16-11 0 15,0 0 0-15,18 12-1 16,-18-12 2-16,15 10-1 16,-15-10 0-16,19 7 0 0,-19-7 0 15,23 9 1 1,-9-4-2-16,-1 0 1 15,1-1-1-15,-1 2 0 16,2-2 0-16,-1 2 0 0,-1-2 0 16,0 1-1-16,-13-5 1 15,25 5 0-15,-25-5 0 16,24 5 0-16,-24-5 0 16,23 3 0-16,-23-3 0 15,24 2 0-15,-24-2 0 16,23 0 1-16,-23 0-1 15,20 2 0-15,-20-2 0 16,16-2 1-16,-16 2-1 16,13-2 0-16,-13 2 0 15,0 0-3-15,0 0-9 16,0 0-25-16,0 0-85 16,0 0 4-16,0 0-11 0,0 0 3 15</inkml:trace>
  <inkml:trace contextRef="#ctx0" brushRef="#br2" timeOffset="335481.1536">19268 6618 27 0,'0'0'99'0,"0"0"7"15,0 0 2-15,0 0-48 16,17 9-10-16,-17-9-3 16,0 0-10-16,0 0-9 0,0 0-6 15,3-14-6-15,-3 14-4 16,0 0-2-16,0-18-3 16,0 18-2-16,-9-17-1 15,9 17 0-15,-18-14-2 0,18 14-1 16,-26-5 0-16,10 7-1 15,-1 3-1-15,-4 6 0 16,3 2 1-16,-3 2-1 0,3 1 1 16,0 2-1-16,2-1 1 15,5-1-1-15,2-2 1 16,3-1-1-16,6-13 1 16,3 22-2-16,-3-22 2 15,21 19 0-15,-6-11 0 16,4 2-1-16,3 5 1 15,-1-1-1-15,3 2 1 16,-4 3 0-16,-2 2 0 16,-3 1-1-1,-6 1 1-15,-7 0-2 16,-6-1 2-16,-6 0-1 16,-3-5 7-16,-6-6-6 15,-1-5-1-15,-2-4 1 16,-1-5 0-16,3-4 0 15,3-5-3-15,4-1-4 16,0-3-18-16,13 16-17 16,-9-23-49-16,9 23-30 15,10-19-2-15,5 12 0 16</inkml:trace>
  <inkml:trace contextRef="#ctx0" brushRef="#br2" timeOffset="336075.7209">19380 6833 32 0,'-17'5'104'0,"17"-5"2"16,-13 4 2-16,13-4-51 0,0 0-18 16,-9 13 0-16,9-13-9 15,0 0-7-15,0 0-4 16,19 4-4 0,-19-4-3-16,29-5-2 0,-12-4-1 15,4 2-3-15,-3-6-1 16,4 0-1-16,-2-5-2 15,-3 1-1-15,-4-3 1 16,-2-2-1-16,-6 3 1 16,-3-2-2-16,-5 4 1 15,-3-1-1-15,-4 5 1 16,10 13-1-16,-24-14 0 0,11 12 0 16,-3 4 1-16,-2 4 0 15,2 4-1 1,1 4 0-16,0 5 0 0,2 2 1 15,2 4-1-15,2 2 3 16,3 4-1-16,3-1 2 16,3-1 1-16,3 1 1 15,4-5-1-15,6-4 0 16,0-2-2-16,5-6 0 16,-1-3-1-16,3-5-3 15,-1-1-5-15,0-7-9 16,-1 2-10-16,-18 1-28 15,31-18-66-15,-31 18-8 0,21-23-1 16,-13 7 1-16</inkml:trace>
  <inkml:trace contextRef="#ctx0" brushRef="#br2" timeOffset="336894.9815">19642 6722 54 0,'7'-17'99'0,"-7"17"0"16,0 0 3-16,0 0-67 16,14 0-8-16,-14 0 2 15,9 16-8-15,-3 0-2 16,-8 0-3-16,4 5-1 16,-7 4-2-16,1 1 0 15,-3 1-2-15,0 1-1 16,-4-4-3-16,4 1 1 0,-3-8 0 15,3-3-2-15,7-14 0 16,0 0-2-16,-14 10 0 16,14-10-1-16,1-17 1 15,3 3-3-15,2-5 0 16,4-1 0-16,2-3-1 16,1-2 0-16,3-1 1 15,1 2-2-15,2-1 2 16,1 5-1-16,1 1 1 15,0 2-2-15,-1 7 1 16,-3 2 0-16,-1 4 0 16,-2 3-1-16,-14 1 1 0,16 13 0 15,-16-13 0-15,2 29 0 16,-5-11-2-16,-3 5 2 16,-3 2 0-1,1 2 1-15,-4 1-2 0,1-4 3 16,-1-4 0-16,2-2 0 15,0-5 0-15,10-13 0 16,0 0 1-16,-13 7-2 16,13-7 0-16,9-20-1 15,1 4 1-15,3-1-1 16,1-2 0-16,3-4-1 16,2 1 1-16,1-1-2 15,1 1 1-15,0 5-1 0,-1-2 1 16,-1 6 0-16,-1 2 0 15,-3 4 1 1,-15 7-1-16,21-8 2 16,-21 8 0-16,0 0-1 0,7 13 1 15,-7-13 0-15,-6 23 0 16,2-5 0-16,-2 3 1 16,0 4 0-16,0 2 0 15,2 1 1-15,0-1 1 16,1 1 0-16,0-7 0 15,4-1-1-15,2-5 0 16,-3-15 0-16,15 19-2 0,-15-19-1 16,26 1-4-16,-13-5-6 15,4 2-15-15,-17 2-31 16,27-17-68-16,-27 17-4 16,24-19 2-16,-24 19-2 15</inkml:trace>
  <inkml:trace contextRef="#ctx0" brushRef="#br2" timeOffset="337239.0426">20129 6803 129 0,'0'0'104'16,"0"0"-1"-16,9-16-10 0,-9 16-84 15,22-14 1-15,-22 14-5 16,24-12 0-16,-24 12 0 15,22-4 1 1,-22 4 3-16,0 0 2 0,4 22 2 16,-5-7-1-16,-8 1 2 15,3 7-1-15,-4 0 0 16,4 2-1-16,-1-2-1 16,4 2 0-16,0-5-1 15,5 0 1-15,-1-3-1 16,4-2 5-16,-5-15-8 15,17 16-3-15,-17-16-6 0,19 2-7 16,-19-2-13-16,17-10-24 16,-3 6-47-16,-8-10-39 15,-6 14 7 1,10-31-1-16</inkml:trace>
  <inkml:trace contextRef="#ctx0" brushRef="#br2" timeOffset="337420.2626">20253 6588 197 0,'0'0'123'0,"0"0"2"15,0 0-7-15,-14-7-98 16,14 7-2-16,3 16-9 0,-3-16-20 16,7 21-50-16,-7-21-60 15,7 19-4-15,-7-19 0 16,7 17-5-16</inkml:trace>
  <inkml:trace contextRef="#ctx0" brushRef="#br2" timeOffset="338278.0416">20585 6626 100 0,'0'0'108'0,"5"-13"-2"16,-5 13 0-1,0 0-68-15,-18-2-24 16,18 2-1-16,-23 7-9 16,7-4-4-16,2 2 0 0,-1-1 3 15,1-1 3-15,14-3 3 16,-25 4 0-16,25-4 2 16,-13 7 0-16,13-7 1 15,-7 13-1-15,7 0-1 16,-3 0-4-16,3 7 0 15,-1 1-2-15,2 5 1 16,-2 0-2-16,1 2 3 16,0 3 0-16,0 1 0 0,0-2 1 15,1-1 0 1,1-2-1-16,-1 1 8 16,1-7-8-16,1-1 5 15,1-2-8-15,0-4 7 0,1-1-9 16,-5-13 6-16,10 15-7 15,-10-15 0 1,14 7-1-16,-14-7-2 16,15 1-3-16,-15-1-6 15,14-1-9-15,-14 1-20 16,16-6-26-16,-16 6-62 16,0 0 4-16,16-20-3 15,-16 20 5-15</inkml:trace>
  <inkml:trace contextRef="#ctx0" brushRef="#br2" timeOffset="338998.4009">20673 6833 73 0,'7'-13'105'16,"-7"13"1"-16,0 0 1 0,0 0-66 16,13 6-15-16,-13-6 0 15,5 23-8-15,-5-7-3 16,3 6 1-16,-5-4-2 16,4 7-1-16,-2-2-1 15,1 0 4-15,-1-3-9 16,3-2 6-16,0-5-9 15,-3-13 5-15,14 7-7 0,-14-7-1 16,23-15-1-16,-10 2-6 16,0-2 5-1,2-4-7-15,-1 0 6 16,-1 2-6-16,-3-2 5 0,0 2 1 16,-2-1-1-16,-3 1 2 15,0 0 0-15,-1 2-1 16,0 2 2-16,-1 0-1 15,-3 13 2-15,3-17-2 16,-3 17 1 0,0 0 0-16,0 0 1 15,0 0-1-15,0 0 2 16,0 0-1 0,-3 16-1-16,3-16 2 0,-1 17 1 15,1-17-1-15,-3 23 0 16,3-8 1-16,-2 1-1 15,2 2 2-15,-1 3 0 16,0 6-1-16,-2 0 1 16,1 4 5-16,-2-2-6 15,1 2 6-15,-3 3-2 16,3-4-2-16,-2 0 2 0,-1-2-1 16,0-4-1-16,-1-2-6 15,-2-1 6-15,-1-3-6 16,10-18 1-16,-24 20 0 15,9-14 0-15,-1-5-1 16,2-2-3-16,-2-7-4 16,16 8-14-16,-30-17-31 15,30 17-73-15,-22-19 0 16,22 19-5-16,-13-18 1 16</inkml:trace>
  <inkml:trace contextRef="#ctx0" brushRef="#br2" timeOffset="339839.6274">21005 6740 96 0,'0'0'109'16,"0"0"-1"-16,-11-15-1 16,11 15-73-16,0 0-6 15,15-4-7-15,-15 4-11 16,18 0-3-16,-18 0-2 15,20 0-2-15,-20 0 0 16,17 3 1-16,-17-3-1 16,0 0 0-16,16 7 2 15,-16-7-1-15,0 0 1 16,0 0 0-16,4 13 0 16,-4-13-1-16,0 0 0 15,-1 19 1-15,1-19-3 0,-1 18 0 16,1-18 0-16,-2 25 1 15,1-11-1-15,-1 1 0 16,1 1 1-16,-1-3-2 16,1 1 1-16,1 1-1 15,0-1-1-15,1-1 1 16,1 0-1-16,-1 1 0 16,2-1-1-16,0 5 2 15,-2-1-1-15,-1 2 8 16,2-1-8-16,-2 3 8 15,0-3-8-15,-2 0 9 0,1-1-8 16,0-1 8-16,-2-3-6 0,1 0 2 16,2-13 0-16,-7 20 0 15,7-20 6-15,-9 15-6 16,9-15 6-16,0 0-7 16,-17 8-2-16,17-8-2 15,-13 0-7-15,13 0-13 16,0 0-41-16,-23-3-68 15,23 3-2-15,-19 2-3 16,19-2 3-16</inkml:trace>
  <inkml:trace contextRef="#ctx0" brushRef="#br2" timeOffset="341714.9667">21295 7096 1 0,'0'0'53'0,"0"0"24"16,0 0 4-16,-11-13-58 15,11 13 2-15,0 0 2 16,0 0 0-16,0 0 0 15,0 0 0-15,0 0-1 16,0 0-1-16,0 0-1 0,13 6-2 16,-13-6-3-16,0 0-4 31,0 0-3-31,11 16-2 16,-11-16-1-16,12 13-2 15,-12-13-1-15,14 17 0 0,-14-17 3 16,16 23-8-16,-16-23 7 15,16 23-9-15,-9-10 8 16,-7-13-9-16,17 22 8 16,-17-22-10-16,18 20 4 0,-18-20 1 15,20 22-1 1,-20-22 1-16,21 23 0 16,-21-23 1-16,22 23 0 0,-22-23 0 15,22 23 0-15,-22-23 0 16,20 21-1-16,-20-21 1 15,17 19-2-15,-17-19 1 16,18 15-1-16,-18-15 1 16,15 10-1-16,-15-10 2 15,13 7-1-15,-13-7 0 16,0 0 0-16,15 11 1 16,-15-11 0-16,6 13-1 15,-6-13 1-15,4 15-1 16,-4-15 1-16,4 14-1 15,-4-14 1-15,3 15-1 0,-3-15 1 16,3 13-1-16,-3-13 0 16,0 0 0-16,6 14-1 15,-6-14 0-15,0 0 0 16,0 0 1-16,8 13-2 16,-8-13 2-16,0 0-1 15,0 0 0-15,0 0-1 16,13-4 0-16,-13 4-9 0,0 0-34 15,0 0-76-15,0-17-1 0,0 17-5 16,-4-15-3 0</inkml:trace>
  <inkml:trace contextRef="#ctx0" brushRef="#br3" timeOffset="401345.4305">5473 7516 81 0,'0'0'102'16,"6"-16"1"-16,-6 16-1 0,0 0-68 16,0 0 1-16,-2-19-5 15,2 19-8-15,0 0-4 0,0 0-3 16,0 0-3-16,0 0 0 15,-14-10-3-15,14 10-1 16,0 0-1-16,0 0-1 16,-18 2-1-16,18-2-1 15,-13 5 0-15,13-5-1 16,-17 13-1-16,17-13 1 16,-19 16-1-16,19-16 1 15,-21 20-1-15,21-20 1 16,-22 22-1-16,22-22 1 15,-20 22-1-15,20-22 1 16,-18 23-1-16,18-23 1 0,-14 23-2 16,14-23 2-16,-13 26-2 15,6-12 1-15,1 2 0 16,2 0 0-16,-3 3-1 16,1-1 1-16,-1 3 0 15,1-1 1-15,-1-1-1 16,1 1 1-16,0 0-1 15,3-1 0-15,0-2 0 16,3 3-3-16,0-2 2 16,3 2-3-16,1 1 3 15,1 0 0-15,1 0-1 16,-2 0 0-16,3-1 0 16,0-2 3-16,2 3-2 0,0-5 2 15,1-1-2-15,0 1 0 16,0 0-1-16,1-1 1 15,2 0-1-15,-1-2-1 16,1 2 1-16,0-1 1 16,1-2-2-16,-1 1 2 15,2-5-1-15,-2 1 0 16,1-3 0-16,-1-2 1 16,2-2-1-16,-1-4 0 15,2 1 1-15,0-5-1 16,1 3-1-16,-1-3 1 15,1 2 1-15,1-3-1 0,-2 1 0 16,2-1 0-16,0 0 0 16,-3-2 0-16,1 0 2 15,2-1-3-15,-2-1 2 16,-2 1-1-16,2-2 0 16,-3-1 1-16,-2 0 0 15,1-1-1-15,-1 1 0 16,0-2 1-16,-1-4-1 15,-2 1-3-15,1-1 4 32,0-1-1-32,-2-2 1 15,0 0 0-15,0 1-1 16,-1 1 1-16,-2 1 0 16,-1 2 4-16,-1 1-4 0,-1 0 0 15,-2 1 0-15,-2 2 0 16,0-2 0-16,0-1 0 15,0 0 0-15,0-3-1 16,2 2 1-16,-2-4-1 16,1 4 0-16,0-2 0 15,-3 2 0-15,-1 1 0 16,-2 0 1-16,-1 0-1 0,-1 1 1 16,-1 0-1-16,0-2 0 15,1 1 0-15,0 0 1 16,2-1-1-16,-3 4 0 15,3 0 2-15,-5 1-1 16,0 5 1-16,-3 0-1 16,-1 0 1-16,-4 4-1 15,0-2 1-15,-1 3-2 16,-1-3 1-16,3 4 0 0,0-4-1 16,-1 4-1-16,3-2-1 15,-1 6-7 1,-1-3-7-16,7 10-20 15,-10-11-43-15,15 15-52 0,-7-11-3 16,13 13-3-16,2-16 0 16</inkml:trace>
  <inkml:trace contextRef="#ctx0" brushRef="#br3" timeOffset="402175.7763">6300 7370 69 0,'18'-23'107'0,"-18"23"-1"15,12-26 2-15,-12 26-72 16,4-24-9-16,-4 24 1 16,0-22-6-16,0 22-4 15,-9-15-4 1,9 15-2-16,-15-4-3 0,15 4-1 15,-22 7-2-15,8 1-1 16,-1-1-1-16,1 1-1 16,-1 3 0-16,1 0 1 15,-1 1 0-15,4 2 0 16,-1 0 0-16,2 2 0 16,0 3-1-16,1 1 1 15,-1 5-1-15,3 1-1 0,-2 3 0 16,2 4 1-16,0 3-2 15,1 1 2-15,1 2-2 16,-1 2 1-16,3-1-1 16,-3 3 2-16,3 1-3 0,-3 2-3 15,2 0 3-15,-2 5 1 16,-1 1-1-16,0 4 1 16,-3 0-2-16,0 3 2 0,-3 3-1 15,0-1 6-15,-3-1-7 16,-1 1 3-16,-2-3-2 15,0-3-1-15,-1-5 0 16,0-5 2-16,1-6-2 16,0-9 0-16,0-5-3 15,-1-11-1-15,4-8-4 16,-1-13-7-16,17 7-22 16,-30-41-50-16,24 12-35 15,-4-18-5-15,11 1 3 16</inkml:trace>
  <inkml:trace contextRef="#ctx0" brushRef="#br3" timeOffset="402597.4463">5976 7742 131 0,'0'0'108'0,"0"0"3"16,-11-18-12-16,11 18-72 16,0 0 1-16,21 0-5 15,-8-3-4-15,9 4-2 16,3-4-4-16,5 2-1 0,2-5-2 16,4 3-3-1,0-4-1-15,-2 4-2 16,-2-4-1-16,-4 1-6 15,-4 5-16-15,-24 1-58 0,26-9-44 16,-26 9-6-16,0 0-3 16</inkml:trace>
  <inkml:trace contextRef="#ctx0" brushRef="#br3" timeOffset="405272.5197">7829 7423 37 0,'0'0'109'16,"0"0"5"-16,20-1 0 15,-20 1-63-15,0 0-8 16,12-19-4-16,-12 19-11 16,10-21-7-16,-10 21-5 15,7-31-5-15,-6 14-2 0,-3-3-2 16,-3 3-2-1,-5-2 0-15,-3 4-3 16,-4 5 0-16,-3 3-2 16,-5 4 1-16,-2 6-1 0,-2 3 0 15,0 5 0-15,-3 4 0 16,0 5 0-16,2 4 0 16,1 7 1-16,2 6-1 15,2 9 3-15,1 8-2 16,1 6 4-16,1 7-2 15,3 1 3-15,2-2-1 16,4 2-3-16,6-6 6 16,5-7-1-16,5-11 0 15,6-6-2-15,5-9 0 16,7-9-1-16,3-8 0 16,6-8 2-16,1-7-5 0,6-6-1 15,1-7-3-15,2-5 1 16,1-4-2-16,0-4-1 15,-2 1-1-15,0-6 0 16,-3 3-2-16,-5-1 2 16,-4 4 1-16,-5 1 1 15,-4 4 1-15,-5 3 2 16,-4 4 0-16,-5 3 0 16,-4 13 2-16,0 0-2 15,0 0 2-15,0 0-1 16,-17 4 1-16,17-4 0 15,-17 25 0-15,8-9 1 16,0 4-2-16,2 1 2 0,2 4-1 16,-1 2 1-16,1 4 0 15,3 2 1-15,3-1 1 16,0-1-1-16,4 0 0 16,1-5 0-16,4-2 0 15,1-5 0-15,5-9-2 16,1-7-1-16,4-4 0 15,0-10 0-15,5-6-2 16,2-7 0-16,-1-10 0 16,-1-3 0-16,0-5-1 15,-4-3 1-15,-4 2 0 16,-6 1 1-16,-9 8 2 0,-6 6-1 16,-9 5 2-16,-5 9-1 15,-6 5 0-15,-3 6 0 16,-3 5 0-16,2 2 0 15,1 0 0-15,1 3-2 16,8 2-2-16,1 0-4 16,6 4-7-16,10-13-13 15,-10 26-29-15,10-26-76 16,1 21 0-16,-1-21-2 0,19 15 2 16</inkml:trace>
  <inkml:trace contextRef="#ctx0" brushRef="#br3" timeOffset="405994.3443">8301 7726 1 0,'0'0'82'0,"6"-14"22"16,-6 14 0-16,0 0-59 15,2-14-2-15,-2 14-6 16,0 0-6-16,0 0-6 15,0 0-8-15,0 0-2 16,12 17-3-16,-12-17-2 16,3 26-3-16,-3-6 1 15,-2 0-1-15,1 6 0 0,-3 2-1 16,-1 3 1-16,0 3 3 16,0 0-1-16,-1-1 1 15,4-1-3-15,-1-6 3 16,4-1-3-16,2-8 1 15,4-4-3-15,-7-13-3 16,29-1 0-16,-9-12-5 16,3-5 3-16,2-5-3 15,4-7 2-15,1-5-2 16,-1-4 1-16,3 0-1 16,-6 2 1-16,-5 4 3 15,-1 4-1-15,-5 4 1 0,-8 9-1 16,-7 16 1-16,0 0 0 15,0 0 1-15,-23 10 0 16,6 9 1-16,2 6 1 16,-2 4-1-16,2 1 1 15,4 3 0-15,4 2-4 16,4-2 6-16,6-1-2 16,4-6 1-16,4-3-3 15,5-7 0-15,3-8-6 16,3-2-4-16,-3-16-3 15,5 1-29-15,-11-14-17 16,12 9-20-16,-18-17-47 16,10 8-10-16,-11-8 2 0,4 5 54 15</inkml:trace>
  <inkml:trace contextRef="#ctx0" brushRef="#br3" timeOffset="406314.9716">8725 7757 49 0,'7'-13'118'0,"-4"-3"-1"16,-3 16 3-16,12-15-72 31,-12 15-7-31,14 9-13 16,-5 7-9-16,-5 3-6 0,2 5-4 15,-2 4-1-15,0 5-1 16,-4 3-2-16,2 1-3 16,-4-3 7-16,1-3-3 15,-5-5 1-15,2-4-2 0,-2-8 0 16,6-14 4-16,0 0-7 15,0 0 3-15,-10-28-9 16,14 2 4-16,5-5-4 16,0-2 3-16,5 0-2 15,1 0-5-15,2 5 9 16,3 2-2-16,-1 8 1 16,0 2 0-16,-2 4-2 15,-3 1-6-15,4 8-10 0,-18 3-37 16,23-6-74-16,-23 6-5 15,16 3 2 1,-16-3-1-16</inkml:trace>
  <inkml:trace contextRef="#ctx0" brushRef="#br3" timeOffset="406977.0274">9381 7813 71 0,'15'-19'122'0,"-12"3"-3"0,-3 16 3 16,-2-28-84-16,1 15-14 15,-11-6-2-15,1 6-8 0,-11-2-4 16,-1 7-3-16,-9 3-1 16,-2 5-1-1,-5 6 0-15,1 6-1 16,1 4-2-16,6 1 1 0,5 0-1 16,9 2 1-16,7-2-3 15,11-2 1-15,8-2-2 16,8-2 1-16,7 1-1 15,0 1 1-15,3 0-1 16,1 1 1-16,-2 2 0 16,-5 1 0-16,-6 4 4 15,-8 2-7 1,-10-2 8-16,-5 0-3 0,-11-3 2 16,-3-3-3-16,-4-4 4 0,0-6 3 15,3-7-12 1,4-7 6-16,4-1-11 0,4-4-7 15,11 14-32-15,-8-26-80 16,8 26-1-16,7-22-12 16,6 17 12-16</inkml:trace>
  <inkml:trace contextRef="#ctx0" brushRef="#br3" timeOffset="407671.8546">9572 7903 1 0,'0'0'33'0,"-16"2"57"16,16-2-25-16,-17 2-21 15,17-2-2 1,0 0-4-16,0 0-2 0,-19 10-4 15,19-10-6-15,0 0-2 16,0 0-3-16,-1 13-4 16,1-13-2-16,14 6-2 15,-1-3 0-15,1-6-1 16,5 1-3-16,1-5 0 16,6 0-1-16,-1-6-1 15,1-2 0-15,-2-3-1 16,-2-4 0-16,-5-4-1 15,-1 0 2-15,-7-1 1 16,-6 2-2-16,-6 1 2 16,-4 5-3-16,-8 4 1 0,-2 7-2 15,-5 5 1-15,1 9-3 16,-4 2-2-16,2 7 0 16,0 5-1-16,1 4-1 15,6 4 2-15,2 4 1 16,2 1 0-16,5 0 2 15,6 4 0-15,2-2 1 16,5-3 3-16,4-3-1 16,3-6 1-16,4-3-3 15,5-6 1-15,1-5-3 16,2-6-3-16,-2-7-16 16,6 5-39-16,-12-14-77 15,6 9-10-15,-10-11 5 0,4 8-11 16</inkml:trace>
  <inkml:trace contextRef="#ctx0" brushRef="#br3" timeOffset="409494.8702">10993 7239 27 0,'0'0'108'0,"9"-16"0"15,-9 16-21-15,0 0-40 16,3-19-1-16,-3 19-7 16,0 0-6-16,0 0-8 0,-5 13-7 15,5-13-4-15,-10 26-4 16,6-7 0-1,-5 5-3 1,2 7 0-16,-5 6-1 16,1 8 0-16,-5 7-2 0,-1 7 2 15,-3 5-3-15,-4 3 1 16,0 0-3-16,-1-2 3 16,4-5-5-16,1-6-2 0,4-13 1 15,4-9 1-15,5-13-4 16,7-19-4-16,0 0-5 15,0 0-9 1,14-9-14-16,-9-17-18 0,9 10-66 16,-10-9-9-16,9 3 5 0,-8-4 32 15</inkml:trace>
  <inkml:trace contextRef="#ctx0" brushRef="#br3" timeOffset="409969.7061">11016 7379 1 0,'5'-19'17'0,"-3"2"79"16,0-2 8-16,-2 19-50 15,3-29-1-15,-3 29-7 0,1-17-4 16,-1 17-5-16,0 0-6 16,0 0-7-16,0 0-6 15,0 0-2-15,0 0-4 16,16 24 0-16,-12-9-1 16,6 6 0-16,-2 4-2 15,3 7 1-15,-2 4-2 31,2 8 0-31,0 4-2 0,-1 5 0 16,-2 1-1-16,2 2 2 16,-2-3-4-16,-1-1 2 15,0-4-2-15,2-6 1 16,-4-8-1-16,4-2-5 0,-2-10 4 16,-1-5-1-16,-6-17-3 15,13 13-4-15,-13-13-8 16,0 0-7-1,13-11-20-15,-17-11-29 0,4 22-65 16,1-30-4-16,5 15 4 16,-9-5 36-16</inkml:trace>
  <inkml:trace contextRef="#ctx0" brushRef="#br3" timeOffset="410520.5335">11455 7361 32 0,'13'-15'92'0,"-13"15"-26"16,10-13-13-16,-10 13 4 0,0 0-5 15,-4-16-6-15,4 16-4 16,0 0-7 0,0 0-6-16,0 0-6 15,-13 14-5 1,13-14-5-16,-9 22-1 15,3-5-3-15,3 6-2 16,-2 2-2-16,-1 6 1 16,-3 6-1-16,2 3 1 15,-3 6-2-15,0 0 1 0,-5 2-2 0,1 1 2 16,-1-1-2-16,2-2 1 16,0-6-1-1,0-2 1-15,3-5 2 0,-1-3-7 16,5-5 4-16,-1-7 0 15,2-5 3-15,5-13-4 16,0 0-3-16,0 0-6 16,-13-1-11-16,11-15-5 15,2 16-36-15,-3-26-78 16,7 13-1-16,-7-4-2 16,13 4 6-16</inkml:trace>
  <inkml:trace contextRef="#ctx0" brushRef="#br3" timeOffset="411568.6456">11844 7429 1 0,'0'0'73'0,"6"-17"30"15,-6 17 1-15,0-17-60 16,0 17-3-16,-1-13-4 0,1 13-7 16,-5-13-6-16,5 13-7 15,0 0-4 1,0 0-1-16,-15-15-1 16,15 15-1-16,0 0-1 0,-19 0 0 15,19 0-1-15,-19 5-1 16,6-3 1-16,13-2-2 15,-25 11-1-15,13-6 1 16,-3 1-2-16,2 1 1 0,13-7 0 16,-23 13 0-16,23-13-1 15,-23 16 2 1,23-16-1-16,-19 20 0 0,19-20 0 16,-19 23-1-16,11-8 0 0,-1 2-1 15,0 2-1 1,1 0 1-16,-1 1-1 15,2 3 1-15,-2 0-2 0,2 3 1 16,-2 0-2-16,2 0 2 16,1 0 0-16,1 1-2 15,0 1 0-15,1-2 1 16,3-2-1-16,1 1 1 16,0-2 0-16,2-1 0 15,3-2 0-15,1-3 1 16,1-1-1-16,3-2 0 15,-10-14 0-15,24 21 0 16,-8-16 0-16,0 0 0 16,1-2 0-16,4-2 0 15,-3-1 0-15,5 0 0 16,-1-1-1-16,1-1 2 16,0-2-1-16,2-1-1 15,-1 0 1 1,-1-4-1-16,0 2 1 15,-1-3-1-15,-2-2 1 0,-2-1-2 16,0-3 2-16,-2 0 0 16,-1-4 1-16,-1-1-1 15,-1-5 2-15,-1 1 0 0,-4-1 2 16,1 3-2-16,-5-2 2 16,-1 2-1-16,-3 2 1 15,0 1 0-15,-4-1-2 16,1 0 0-16,-3-1-1 15,0-1 0-15,1 1 0 16,-1 1-2-16,-1 1 1 16,-3 1-1-16,-3 6 1 15,-3 1-1-15,-2 2 1 0,-2 4-1 16,-1 2 0-16,-1 1-1 16,0 2-2-16,2-2-4 15,4 4-9-15,-1-5-17 16,17 4-73-16,-16 9-36 15,16-9-2-15,0 0-2 16</inkml:trace>
  <inkml:trace contextRef="#ctx0" brushRef="#br3" timeOffset="412448.7837">12225 7412 1 0,'0'0'66'0,"0"0"21"15,-14-12-25-15,14 12-20 0,-13-7 3 16,13 7-5-16,-13-1-2 16,13 1-1-16,0 0-4 0,0 0-3 15,-17-6-5-15,17 6-5 16,0 0-5-16,0 0-1 15,0 0-2-15,-16-4-3 32,16 4-2-32,0 0-1 0,-13 1-1 15,13-1 1-15,0 0-1 16,0 0 0 0,0 0 0-16,0 0 0 0,21 3 0 15,-8-3 2-15,3-1-2 16,2-1 0-16,2 1-1 15,3-1 1-15,3 1-1 16,3-1 0-16,2-1 0 16,1 2 0-16,0 0 0 15,1 1 0-15,-3-2-1 16,-1 2 1-16,-4 0-1 16,-5 0-3-16,-4 3-5 0,-16-3-9 15,20 4-14-15,-20-4-26 16,0 0-56-16,-14 5-23 15,14-5-4-15,-19 8 3 16</inkml:trace>
  <inkml:trace contextRef="#ctx0" brushRef="#br3" timeOffset="412952.0648">12417 7400 33 0,'0'0'105'16,"0"-13"5"-16,0 13-3 15,0 0-70-15,0 0 1 16,0 0-6-16,0 0-6 31,0 0-6-31,0 0-4 16,0 0-2-16,3 15 0 16,-3-15-2-16,-6 24 0 0,2-9-4 15,1 4 1-15,-3 1-3 16,2 4 0-16,-2-1-1 15,2 5-1-15,-2 1-1 16,2 1-1-16,-2 0 0 16,2 1 0-16,-2-1-2 15,0 0 2-15,0 0-2 16,1-2 2-16,-1-1-1 16,2-2 2-16,-4 1-2 0,3-2 2 15,-1 2 2-15,-1 0-2 16,-1-1 2-16,1-2-2 15,0-2 2-15,1 1-2 16,-1-3 3-16,3-2-4 16,-2-4 1-16,6-13 0 15,-6 20-1-15,6-20 1 16,-3 13-1-16,3-13 0 16,0 0-1-16,0 0-1 15,0 0-7-15,0 0-9 16,0 0-28-16,0 0-90 15,10-17-5-15,-11 3 1 0,1 14-6 16</inkml:trace>
  <inkml:trace contextRef="#ctx0" brushRef="#br3" timeOffset="414210.7208">13191 7418 75 0,'-3'-13'113'15,"3"13"6"1,0 0-1-16,-13-16-67 15,13 16-2-15,0 0-8 0,0 0-11 16,-21 17-6-16,17-4-6 16,4-13-3-16,-14 28-1 15,5-11-5-15,2 5-1 16,0 1-4-16,-2 4 0 16,-1 0-2-16,0 4-1 15,0-1-6-15,-2 2-7 16,2 2-15-16,-3-9-24 15,10 8-68-15,-8-11-18 16,8 4 0-16,-3-9-2 16</inkml:trace>
  <inkml:trace contextRef="#ctx0" brushRef="#br3" timeOffset="422166.4408">12958 8071 1 0,'0'0'32'0,"0"0"49"16,0 0-38-16,0 0-12 15,0 0 0-15,0 0-3 16,0 0-5-16,-3-14-4 15,3 14-2-15,0 0-1 0,0 0-1 16,0 0-1-16,0 0-3 16,0 0-1-16,0 0 0 15,-15-6-2-15,15 6-1 16,0 0-1-16,0 0-2 0,-16 6 0 16,16-6 0-16,0 0-1 15,0 0-1-15,0 0 0 16,-9 14 0-16,9-14 1 0,0 0 0 15,0 0 0-15,16 9 0 16,-16-9 1-16,16-3 1 31,-16 3 0-31,21-7 1 16,-21 7-1-16,18-9 1 16,-18 9 0-16,0 0 0 15,13-16-1-15,-13 16-2 16,0 0 0-16,0 0-1 15,0 0-1-15,-18-3 0 0,18 3-1 0,-16 8 0 16,16-8-1-16,-15 13 1 16,15-13-1-16,0 0 2 15,-15 18-1-15,15-18 2 16,0 0 0-16,0 0 0 16,7 13 2-16,-7-13 1 15,15-2-1-15,-15 2 1 16,17-9 0-16,-17 9 0 0,19-15-1 31,-19 15 0-31,13-14-1 16,-13 14 0-16,0 0-1 15,7-14 0-15,-7 14-2 0,0 0 1 16,0 0-1-16,-16 1 0 16,16-1 2-16,0 0-1 15,-17 13 1-15,17-13 0 16,0 0 1-16,-12 13 1 0,12-13-1 15,0 0 1-15,0 0-2 16,0 0 1-16,0 0-1 16,0 0-1-16,0 0-1 15,0 0-6-15,13-7-8 16,-13 7-19-16,0 0-30 16,13-7-58-16,-13 7-3 15,0 0 2-15,21-2 31 0</inkml:trace>
</inkml:ink>
</file>

<file path=ppt/ink/ink5.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2-09T07:24:39.259"/>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Property name="color" value="#FF0000"/>
    </inkml:brush>
    <inkml:context xml:id="ctx1">
      <inkml:inkSource xml:id="inkSrc139">
        <inkml:traceFormat>
          <inkml:channel name="X" type="integer" max="4095" units="cm"/>
          <inkml:channel name="Y" type="integer" max="4095" units="cm"/>
          <inkml:channel name="T" type="integer" max="2.14748E9" units="dev"/>
        </inkml:traceFormat>
        <inkml:channelProperties>
          <inkml:channelProperty channel="X" name="resolution" value="175" units="1/cm"/>
          <inkml:channelProperty channel="Y" name="resolution" value="310.22726" units="1/cm"/>
          <inkml:channelProperty channel="T" name="resolution" value="1" units="1/dev"/>
        </inkml:channelProperties>
      </inkml:inkSource>
      <inkml:timestamp xml:id="ts1" timeString="2014-02-09T07:31:30.481"/>
    </inkml:context>
    <inkml:brush xml:id="br3">
      <inkml:brushProperty name="width" value="0.05292" units="cm"/>
      <inkml:brushProperty name="height" value="0.05292" units="cm"/>
      <inkml:brushProperty name="color" value="#00B050"/>
    </inkml:brush>
    <inkml:brush xml:id="br4">
      <inkml:brushProperty name="width" value="0.05292" units="cm"/>
      <inkml:brushProperty name="height" value="0.05292" units="cm"/>
      <inkml:brushProperty name="color" value="#7030A0"/>
    </inkml:brush>
  </inkml:definitions>
  <inkml:trace contextRef="#ctx0" brushRef="#br0">6942 2503 137 0,'0'0'103'0,"0"-13"1"0,0 13 2 15,0 0-54-15,0 0-26 16,0 0 3-16,0 0-4 15,5-13-6-15,-5 13-3 16,0 0-3-16,0 0-3 0,0 0-1 16,0 0-2-16,-13-5-2 15,13 5-1-15,0 0-1 16,-16-2 0-16,16 2-1 16,0 0 1-16,-18 3-1 15,18-3 1-15,-13 6-1 16,13-6 1-16,0 0 0 31,-16 11 0-31,16-11 0 0,0 0-1 16,-17 16 0-16,17-16 0 15,-13 16 2-15,13-16-1 16,-15 22 0-16,8-6 1 0,3-3-2 16,-2 2 1-16,3 1 0 15,0 5 0-15,3-1-2 16,-1 3 2-16,1-2-3 15,1 0 2-15,2 3-1 16,0-2 1-16,1-5 0 16,3 0 0-16,-1-2 0 15,4-2-2-15,-10-13 2 16,25 22-1-16,-12-11 2 0,1-2-1 16,-1 2-2-16,2-2 1 15,0 1-1-15,0-3 1 16,1 2-1-16,-2-3 0 15,2-2 0-15,-2-1 0 16,1-3 1-16,-1-2-1 16,1 1 2-16,-1 0-2 15,1-5 1-15,-2 1-1 16,0-2 1-16,-13 7-2 0,23-16 1 16,-23 16 0-16,20-20 1 15,-11 7-1 1,-9 13 0-16,14-27 0 0,-8 8 1 15,-2 2 1-15,0-3-1 16,-2-2 0-16,-1 2 1 16,1-3 0-16,-5-1 1 0,1 3 0 31,-2 2 1-31,1-1-3 16,-3 0 4-16,2 2-3 15,-3 0 2-15,1 2-3 16,-1 0 3-16,7 16-3 15,-17-25 1-15,17 25-1 16,-24-18 0-16,12 13 1 16,-4 2-2-16,-2 2 2 15,1 2-4-15,-2 1 1 0,0 1-4 16,-1 0-5-16,4 5-9 16,-5-14-24-16,21 6-86 15,-26 11-6-15,26-11 2 16,-25 13-6-16</inkml:trace>
  <inkml:trace contextRef="#ctx0" brushRef="#br0" timeOffset="3451.2894">6830 2828 1 0,'9'-14'59'15,"-9"14"11"-15,0 0 1 16,0 0-35-16,0 0 1 16,0 0-7-16,0 0-4 15,0 0-4-15,0 0-4 0,0 0-3 16,0 0-1-16,0 0-2 16,0 0 2-16,0 0-2 15,0 0 1-15,0 0-2 16,0 0 1-16,0 0 0 15,0 0 0-15,0 0-1 0,13-9 0 16,-13 9-1-16,0 0-2 16,0 0 1-16,0 0-1 15,0 0-1-15,0 0 0 0,0 0 0 16,0 0 1-16,0 0-1 31,0 0 0-31,0 0-1 16,0 0 0-16,0 0 0 15,0 0-1-15,0 0-1 16,0 0-1-16,0 0 0 16,0 0 0-16,-3 13-1 15,3-13 1-15,0 0-1 0,-14 17 0 16,14-17 0-16,-12 15 0 16,12-15-1-16,0 0-1 15,-16 18 1-15,16-18 0 16,-11 15-1-16,11-15 0 0,-12 19-1 15,12-19 1-15,-14 17 1 16,5-4 1-16,9-13-2 16,-17 22 2-16,17-22-1 15,-19 21 0-15,19-21 0 0,-22 22 2 16,22-22-3-16,-23 20 0 16,10-8 0-16,0 1 0 15,0 0-2-15,0-2 3 16,2 8-1-16,-1 0-6 31,1-1 6-31,-1 3-5 16,1-1 4-16,1-2-4 15,0 0 4-15,-1 2-3 0,1-7 3 16,-1 0 2-16,-2 1-2 16,-2-1 1-16,1 2-1 15,-2 1 1-15,-1-2 0 16,1 1-1-16,0-1 0 15,0 2 1-15,3-3 0 16,0 0 0-16,2 1 0 16,-2-1 0-16,1 0-1 15,1 0 2-15,-2 3-2 16,1 0 1-16,-1 3-1 16,0-2 2-16,0-1-2 15,0 1 2-15,0 2-2 16,2 0 2-16,-1-3-1 0,-1-1 0 15,2-2 1-15,-1 0-1 16,-1 0-1-16,1 2 2 16,12-15-1-16,-24 21 0 15,11-9 1-15,13-12 0 16,-23 25-2-16,23-25 2 16,-25 21-1-16,25-21 1 15,-21 23-1-15,21-23 1 16,-21 25-2-16,21-25 2 15,-20 24-1-15,20-24-1 16,-20 25-1-16,20-25 1 16,-19 24-1-16,19-24 2 0,-16 23-3 15,16-23-4-15,-14 16 5 16,14-16 2-16,-13 18 0 16,13-18-6-16,-13 16 6 15,13-16-6-15,-16 17 6 16,16-17 1-16,-16 22-2 15,16-22-4-15,-18 21 4 16,18-21 3-16,-16 17-2 0,16-17 0 16,-15 15 0-16,15-15 0 15,-11 16 0-15,11-16 0 16,-12 14 0-16,12-14-1 16,-13 16 2-16,13-16-1 15,-11 17 0-15,11-17 1 16,-13 19-2-16,13-19 2 15,-15 16-1-15,15-16-1 16,-13 17 0-16,13-17 2 0,-13 16-1 16,13-16 1-16,-14 16-1 15,14-16-1-15,-15 19 1 16,15-19 2-16,-17 23-1 16,8-10-1-16,9-13 1 15,-20 24-1-15,10-11 0 16,10-13 0-16,-19 21 1 15,19-21-2-15,-14 14 1 16,14-14 0-16,-12 13-1 16,12-13 1-16,0 0 0 0,-14 19 1 15,14-19-1-15,-10 16 0 16,10-16 0-16,-12 16-1 16,12-16 2-16,-10 14-1 15,10-14 0-15,-11 14 0 16,11-14 0-16,-10 13-1 15,10-13 2-15,-13 15-1 0,13-15 0 16,-15 16 0-16,15-16-1 16,-14 16 1-16,14-16 0 15,-15 20 0-15,15-20-1 16,-11 14 2-16,11-14-1 16,-10 16 0-16,10-16 0 15,-8 13 0-15,8-13 0 16,0 0 1-16,-10 14-2 15,10-14-6-15,0 0-13 0,0 0-30 16,0 0-63-16,0 0-4 16,0 0-2-16,3-23-7 15</inkml:trace>
  <inkml:trace contextRef="#ctx0" brushRef="#br0" timeOffset="4884.0322">5425 4617 1 0,'0'0'57'15,"9"-13"30"-15,-9 13 0 16,0 0-35-16,0 0-8 16,0 0-4-16,8-16-9 15,-8 16-4-15,0 0-5 0,0 0-3 16,0 0-4-16,0 0-4 15,-14-13-3-15,14 13-1 16,-13-3-2-16,13 3 1 16,-17 0-1-16,17 0-1 15,-23 8 1-15,10-3 0 16,-2 1-1-16,1 3 0 16,-2-1 0-16,0 1-1 0,0 0 0 31,2 1 0-31,-1 0 0 15,2 2 2-15,13-12-2 16,-21 24 1-16,12-10 0 16,3 2-7-16,0 2 8 0,2-1-8 15,1 0 7-15,2 2-9 16,-1-2 9-16,4 1-8 16,-2-2 5-16,1-3 1 15,2 1-1-15,3-1 1 16,0 0 0-16,-6-13-1 15,18 23 0-15,-5-13 1 16,3 0-1-16,2 0 1 0,-1-2-1 16,2-1 1-16,-1-3-1 15,3-1 1-15,-3-2 0 16,3-1-2-16,-1-2 2 16,-1-1-2-16,-1-3 2 15,1-3-2-15,0-1 1 16,0-1-2-16,-2-2 1 15,-1-2 1-15,-2 2-1 16,-1-1 0-16,-3-2 1 16,-1 1 0-16,-5 1 1 0,-2 1 0 15,-4-3 1-15,-1 0 7 16,-2-1-7-16,0 0 8 16,-2-4-6-16,0 4 5 15,-3-2-5-15,3 4 6 16,-4 0-6-16,11 15-1 15,-24-22 1-15,11 14-2 16,-3 2 0-16,2 2-1 16,-5 1 0-16,2 3 0 15,-2-3-2-15,-1 4 0 16,1 4-6-16,-1-4-4 0,4 9-11 16,-7-10-34-16,13 15-68 15,-11-10-9-15,14 14-1 16,-10-10-7-16</inkml:trace>
  <inkml:trace contextRef="#ctx0" brushRef="#br0" timeOffset="7326.0638">7087 2974 1 0,'0'0'50'16,"0"0"17"-16,0 0-2 15,0 0-38-15,0 0-3 16,0 0-1-16,0 0-4 16,0 0-2-16,-1-16-1 0,1 16 0 15,0 0 3-15,0 0-2 16,0 0 2-16,0 0-4 16,0 0 2-16,0 0-3 0,0 0-1 15,0 0-3-15,0 0-3 16,0 0 3-16,0 0 0 15,0 0 0-15,0 0-1 16,0 0 0-16,0 0 0 0,0 0 0 16,0 0 1-16,0 0-3 15,0 0-2-15,0 0-1 16,0 0-1-16,0 0 1 31,6 13-1-31,-6-13-1 16,0 0 2-16,0 0-2 15,0 0 1-15,0 0-1 16,0 0 2-16,0 0-2 0,0 0 1 16,0 0-1-16,0 0-1 15,0 0 2-15,0 0-1 16,0 0 0-16,0 0 0 16,0 0-1-16,0 0 0 0,0 0 1 15,0 0-4-15,0 0 3 16,3 16-3-16,-3-16 2 15,0 0-3-15,4 18 3 0,-4-18-1 16,3 15 1-16,-3-15 1 16,4 16-1-16,-4-16 0 31,3 21 0-31,-3-21 1 16,3 23-1-16,-2-5 0 0,1-1-5 15,-1 0 5-15,-1 1-4 16,0-4 5-16,0 2-6 15,2 0 5-15,-2 0-4 16,0-16 6-16,1 20-1 16,-1-20 1-16,0 22-1 15,0-22 0-15,3 21 0 16,-3-21 0-16,1 22-1 0,-1-22 0 0,3 22 1 16,-3-22-1-1,2 23 1-15,-2-23 1 16,0 24-1-16,0-24 0 15,0 22 2-15,-2-9-2 0,2-13 1 16,0 24-1-16,0-24 0 16,0 26 0-1,0-10 0 1,2 1 0-16,-1-1 1 0,-1 2-2 16,2-1 1-16,-2-1 0 15,2 3 0-15,-2-4-1 16,0 1 2-16,2-1-2 15,-2 1 1-15,1 0 0 16,-1-2 0-16,2 2-1 16,-1-2 0-16,-1 2 1 15,2-1-1-15,-2 2-1 16,1-1 1-16,1-2 0 0,-1 2 1 16,-1-3-1-16,1 0 1 15,1 1-5-15,-2-1 5 16,0-13-3-16,3 25 3 15,-3-12-4-15,1 0-3 16,1 1 3-16,-1 1-2 16,-1-2 6-16,2 1-7 15,-1-1 6-15,2 0-6 16,-2 2 6-16,-1-15 0 16,5 23 1-16,-4-10-2 15,1 0 2-15,-2-13-1 16,2 24 1-16,-2-24-1 0,5 23 0 15,-5-23 1-15,4 23-2 16,-4-23 2-16,4 21-1 16,-4-21 0-16,2 20 0 15,-2-20 1-15,1 20-1 16,-1-20-1-16,0 19 2 16,0-19-2-16,2 20 2 15,-2-20-1-15,1 20 0 16,-1-20 0-16,2 20 0 0,-2-20 0 15,1 21 1-15,-1-21-1 16,2 18-1-16,-2-18 2 16,1 23-2-16,-1-10 1 15,0-13-1-15,1 23 1 16,1-10-1-16,-2-13 2 16,0 22-1-16,0-22-1 15,0 17 1-15,0-17 0 16,0 15 1-16,0-15-2 0,-2 19 1 15,2-19 0-15,-1 20 0 16,1-20-1-16,-1 20 1 16,1-20 0-16,-2 20 0 15,2-20 0-15,0 15 0 16,0-15 0-16,2 13-1 16,-2-13 2-16,0 0-1 15,4 14 1-15,-4-14 0 0,0 0-1 16,4 14 0-16,-4-14 0 15,0 0 0-15,0 0-3 16,3 15-8-16,-3-15-21 16,0 0-77-16,0 0-6 15,0 0 0-15,0 0-7 16</inkml:trace>
  <inkml:trace contextRef="#ctx0" brushRef="#br0" timeOffset="8648.2327">7223 4689 20 0,'0'0'88'0,"0"0"2"16,0 0 1-16,-4-17-59 0,4 17-1 15,0 0-5-15,0 0-3 16,-9-13-3-16,9 13-4 15,0 0-2-15,0 0-1 16,-20-4-2-16,20 4-3 16,-15 3-1-16,15-3 0 31,-16 5-2-31,16-5 1 0,-17 10-1 16,17-10 0-16,-17 12 1 15,17-12-1-15,-18 13 1 16,18-13-1-16,-17 14 1 15,17-14-1-15,-17 16 0 0,17-16-7 16,-15 22 7-16,15-22-6 16,-13 23 5-16,8-10-6 15,0 1 6-15,1-1-7 0,1 2 5 16,2-1 2-16,1 1-1 16,0-1-1-16,3-1-1 15,1 1 0-15,-4-14 0 16,11 25 0-16,-11-25 1 15,18 22-2-15,-18-22 1 16,24 17 1-16,-11-8-1 16,3-4 0-16,0 1 0 15,0-1 1-15,1-1-2 16,1-3 1-16,-3-2 1 16,4-2-1-16,0-1 0 15,0-2 0-15,-2-3 0 16,0 1-1-16,-1-4 2 0,0 0-2 15,0 1-1-15,-16 11 2 16,23-25-1-16,-23 25 2 16,16-24 0-16,-12 11 0 15,-1 0 1-15,-1 0 1 16,-5-2 1-16,0 0-2 16,-3-3 2-16,-1 2 5 15,-2-1-4-15,2 1 5 16,-3-1-4-16,1 1 4 15,-4 3-7-15,13 13 7 16,-24-19-7-16,24 19-1 16,-26-10-2-16,11 9 0 0,1 1-2 15,-1 0 2-15,2 0-1 16,13 0-3-16,-23 1-4 16,10-4-9-16,13 3-23 15,-21 2-86 1,21-2-4-16,-15 6-3 0,15-6-4 15</inkml:trace>
  <inkml:trace contextRef="#ctx0" brushRef="#br0" timeOffset="10455.0442">5621 4933 2 0,'0'0'88'0,"-14"3"-2"15,14-3 3-15,0 0-62 16,0 0 2-16,0 0-2 0,0 0-3 16,0 0-2-16,0 0-2 15,0 0-2-15,0 0-3 16,0 0-1-16,0 0-1 16,0 0-2-16,0 0-1 0,14 6-1 15,-14-6 0-15,0 0-1 16,18-5-3-16,-18 5 1 15,18 2-2-15,-18-2 2 16,22 1-3 0,-22-1 1-16,23 3-1 15,-8-1 1 1,-15-2 0-16,23 1 0 0,-10-2 1 16,0 1-1-16,0-2 1 15,1 2-1-15,-1-1-1 16,1 1 1-16,1-2-1 15,1 2 0-15,0 0 0 16,-2 0-1-16,2-1 0 16,1-1 0-16,1 1 0 15,-3 0-1-15,4-1 0 16,0-1 0-16,0 2-1 0,2-1 0 16,0 1 1-1,-1-1 0-15,-1 1-1 0,-1 0 0 16,0-1 0-16,-1 1 1 15,-3-1-1-15,2 1 1 16,-1-1-1-16,-1 1-1 16,2-1 2-16,0 1-1 15,0 1 0-15,-2-1 0 16,2 1 1-16,0-2-2 16,-2 4 1-16,1-4 0 15,-1 4 1-15,-1-2-1 16,0-2-1-16,0 1 1 0,0-1 0 15,-13 2 0-15,25 0 0 16,-25 0 0 0,24 0-1-16,-24 0 2 15,25 2-2-15,-12 1 1 0,0-2 0 16,-13-1 0-16,23 3 0 16,-23-3 0-16,20 3 0 15,-20-3-1-15,20 3 2 16,-20-3-1-16,19 4-1 15,-19-4 2-15,19 4-2 16,-19-4 1-16,20 2 0 16,-20-2 0-16,20 1-1 15,-20-1 2-15,17 0-2 0,-17 0 1 16,16 2 1 0,-16-2-1-16,16 1 0 15,-16-1-1-15,16 2 2 16,-16-2-2-16,16 1 1 0,-16-1 0 15,16 1-1-15,-16-1 2 16,17-1-1-16,-17 1 0 16,17 0-1-16,-17 0 1 15,16 1 0-15,-16-1 1 16,0 0-1-16,16 5 1 16,-16-5-2-16,0 0 2 15,0 0-1-15,16 8 0 0,-16-8 0 16,0 0 0-1,19-1 1-15,-19 1-2 16,17-1 1-16,-17 1-1 16,16-2 2-16,-16 2-1 0,17 0 0 15,-17 0 0-15,15 0 0 16,-15 0 0-16,14 0 0 16,-14 0 1-16,13 0-2 15,-13 0 2-15,0 0-1 16,16 2 0-16,-16-2 0 15,0 0-1-15,14-2 1 16,-14 2-1-16,0 0-4 16,0 0-10-16,18 0-25 0,-18 0-79 15,0 0-4-15,0 0-1 16,0 0-4 0</inkml:trace>
  <inkml:trace contextRef="#ctx0" brushRef="#br0" timeOffset="12620.439">7377 4922 19 0,'0'0'85'0,"0"0"4"16,-13 0-23-16,13 0-29 0,0 0-2 15,0 0-4-15,0 0-4 16,0 0-1-16,0 0-3 16,0 0-1-16,0 0-2 15,0 0-3-15,13-8-3 32,-13 8-2-32,0 0-1 15,18 0-2-15,-18 0-1 16,17 0-1-16,-17 0-1 0,23-1-1 15,-10 1 1-15,-13 0-3 16,25-2 1-16,-12 1 0 16,1 1-1-16,-1-1 1 15,1-1-1-15,2 1-1 0,-3 1 1 16,2-2 0-16,1 1 0 16,-1 1-1-16,3 0-1 15,-2 0 0-15,1 0 0 16,0 0 1-16,2-2-1 15,-2 2-1-15,2 2 2 16,-2-2-2-16,1 0 1 16,-1 1 0-16,-1-1-1 0,0 3 0 15,-2 0 1-15,-1-2 0 16,0 1-2-16,-13-2 1 16,25 4 0-16,-25-4 1 15,23 3-1-15,-23-3 0 16,23 3 0-16,-23-3 2 15,24 0-2-15,-24 0 0 16,25-1 1-16,-12-1-1 16,0 2 0-16,0 0-1 15,1 0 1-15,1 0 0 0,-2 0 0 16,0 2 0-16,0-1 1 16,-13-1 0-16,24 0 0 15,-11 0 0-15,-13 0 0 16,22-1-1-16,-22 1 1 15,21 0-1-15,-21 0 0 16,24 1 0-16,-24-1 1 16,18 0-2-16,-18 0 2 15,19 1-1-15,-19-1 0 16,16 3 0-16,-16-3 1 16,16 0-1-16,-16 0 1 0,17 2-1 15,-17-2 1-15,19 0-1 16,-19 0 0-16,20 0 0 15,-20 0 0-15,20 0 0 16,-20 0-1-16,20 1 1 16,-20-1 0-16,19 0 0 15,-19 0 0-15,22-1 0 16,-22 1 0-16,20-5 1 16,-20 5-1-16,20-4 0 15,-20 4 0-15,19-3 1 16,-19 3-1-16,17 0 0 15,-17 0 1-15,19 2-1 16,-19-2-1-16,17 0 2 0,-17 0-2 31,18 1 1-31,-18-1-1 16,16 2 2-16,-16-2-2 16,13-2 2-16,-13 2-1 0,14-1 0 15,-14 1 0-15,17-3 1 16,-17 3-2-16,16-3 1 15,-16 3 1-15,18-2-2 16,-18 2 0-16,15-1 2 16,-15 1 0-16,15 1-1 15,-15-1 0-15,13 0 0 16,-13 0-1-16,13 2 1 16,-13-2 0-16,14 1 0 0,-14-1-1 15,13 0 1-15,-13 0 1 16,13 2-2-1,-13-2 1-15,0 0 1 16,17 0-1-16,-17 0-1 0,0 0 2 16,18 0-2-16,-18 0 1 15,0 0 0-15,17-3 0 16,-17 3 0-16,13-3 0 16,-13 3 1-16,0 0-1 15,17-4 0-15,-17 4 1 16,0 0 0-16,16-2-2 0,-16 2 3 15,0 0-3-15,13 0 1 16,-13 0 0-16,0 0 0 16,0 0 0-16,16 0 0 15,-16 0 0-15,0 0-1 16,13 2 1-16,-13-2 0 16,0 0 0-16,15 0 0 15,-15 0 0-15,0 0 0 16,0 0 0-16,15 4 0 15,-15-4 0-15,0 0 0 0,0 0-1 16,13 1 1-16,-13-1-1 16,0 0 1-16,0 0 0 15,0 0 0-15,0 0-2 16,0 0-5-16,0 0-11 16,0 0-34-16,0 0-69 15,0 0-4-15,0 0 1 16,0 0-5-16</inkml:trace>
  <inkml:trace contextRef="#ctx0" brushRef="#br0" timeOffset="13352.0485">8992 4878 3 0,'0'0'94'0,"0"0"0"16,-4-14 6-16,4 14-65 15,0 0 0-15,0 0 2 16,-13-7-6-16,13 7-5 0,0 0-6 0,-13 4-3 15,13-4-4-15,0 0-1 16,-19 10-2-16,19-10-1 16,0 0-1-16,-19 19-1 15,19-19-1-15,-10 23 0 16,4-10-1-16,2 3 0 16,0-2-2-16,1 5 0 15,1 1 0-15,5 0-2 0,-1-2 0 16,3 0 0-16,3-2-1 15,0 3 1-15,1-2-1 16,1-2 0-16,1-2 0 16,-11-13 0-16,24 24-1 15,-11-15 1-15,0-2 0 16,0-5 0-16,2-1 1 16,1-4-2-16,0-1 1 15,1-3 0-15,-1-5 2 0,0 2-2 16,0-2 1-16,-2-1 1 15,-1-1 1-15,0 0 1 16,-2-2 0-16,-3 1 2 16,-3 1 0-16,0-2 0 15,-5 0 1-15,0 0 0 16,-4 0 0-16,0 2 0 16,-5-3 1-16,0 1-2 31,-1-2 1-31,-3 4-1 15,0 0-1-15,-1 2-1 0,-3-1 1 16,-1 6-3-16,-2 3 0 16,0 1-2-16,-2 1-2 15,1 2-4-15,0 5-9 16,-5-7-17-16,13 15-65 16,-10-13-32-16,10 7-6 15,-5-7 0-15</inkml:trace>
  <inkml:trace contextRef="#ctx0" brushRef="#br0" timeOffset="24996.2624">7305 2809 26 0,'0'0'56'0,"0"0"6"15,0 0-3-15,-8-13-29 16,8 13-2-16,0 0-4 16,0 0-5-16,0 0-3 15,0 0-5-15,0 0 0 16,0 0 2-16,0 0 1 0,0 0 1 16,0 0 0-16,-13-4 0 15,13 4 0-15,0 0-2 16,0 0-1-16,0 0-3 0,0 0 0 15,0 0-3 1,0 0 0-16,-2 14 0 16,2-14 0-16,0 0 0 15,12 15 1-15,-12-15 0 0,11 13-2 16,-11-13 1-16,12 13-1 31,-12-13 1-31,13 16-2 16,-13-16 0-16,11 13-1 15,-11-13 0-15,12 13-1 0,-12-13-1 16,11 13 0-16,-11-13 0 16,13 11 0-16,-13-11-1 0,13 17 1 15,-13-17 0-15,16 18 0 16,-16-18 2-16,16 17 0 16,-16-17 0-16,16 17-1 15,-7-4 1-15,-2 0-7 16,0 2 6-16,2-2-5 15,-2 3 3-15,2-3-3 16,-2 2 4-16,1-2-4 16,-8-13 2-16,16 18 3 15,-16-18-2-15,16 19 1 0,-16-19-1 16,19 18 0-16,-19-18 0 16,19 21 1-16,-19-21-1 15,18 21 0-15,-18-21 0 16,16 19 0-16,-16-19 1 15,15 16-1-15,-15-16 1 16,16 14-1-16,-16-14-1 16,15 16 2-16,-15-16-1 15,19 19 0-15,-19-19 0 16,20 19 2-16,-20-19-2 16,21 18 1-16,-21-18-1 15,20 19 0-15,-20-19 1 0,17 17 0 16,-17-17-1-16,17 19 0 15,-17-19-1-15,19 17 2 16,-19-17 0-16,18 18-1 16,-18-18 1-16,15 17-1 15,-15-17-1-15,15 17 3 16,-15-17-1-16,16 21 0 16,-16-21-2-16,14 23 2 0,-14-23-1 15,16 23 1-15,-16-23-1 16,16 24 0-16,-16-24-1 15,14 19 1-15,-14-19 1 16,18 17-1-16,-18-17-1 16,17 16 1-16,-17-16 1 15,17 18-1-15,-17-18 1 16,18 20-1-16,-18-20-1 16,15 20 2-16,-15-20 0 15,15 19-1-15,-15-19 0 16,13 17 1-16,-13-17-2 15,11 19 3-15,-11-19-2 16,13 19 0-16,-13-19-4 0,12 18 2 16,-12-18 0-16,14 18-1 15,-14-18 0-15,18 23-7 16,-18-23 8-16,16 23-6 16,-16-23 8-16,17 23-5 15,-17-23 4-15,16 24-4 16,-16-24 5-16,13 21 2 15,-13-21-3-15,14 20 3 16,-14-20-3-16,13 21 2 0,-13-21 0 16,15 25 0-16,-15-25 0 15,11 23 0-15,-11-23 0 16,13 20-1-16,-13-20 1 16,12 20-1-16,-12-20 1 15,11 19-1-15,-11-19 1 16,13 19-1-16,-13-19 0 15,13 20 1-15,-13-20 0 16,16 22-1 0,-16-22 0-16,16 21 1 15,-16-21-1-15,16 19 0 16,-16-19 0-16,16 19-1 16,-16-19 1-16,15 19 0 15,-15-19 0-15,16 21 0 16,-8-8 0-16,-8-13-1 15,15 22 2-15,-7-9-1 16,-8-13 1-16,14 23 0 16,-14-23-2-16,13 22 2 15,-13-22 0-15,16 19-1 16,-16-19 0-16,16 20 1 16,-16-20-2-16,17 16 2 0,-17-16-1 15,19 14 0-15,-19-14-1 16,16 17 2-16,-16-17-1 15,17 16 0-15,-17-16 0 16,16 18 0-16,-16-18 1 16,14 15-1-16,-14-15 0 15,15 16 0-15,-15-16-1 16,14 15 2-16,-14-15-1 16,16 13 0-16,-16-13-1 0,16 16 2 15,-16-16-1-15,17 13 0 16,-17-13 0-16,16 14 0 15,-16-14 0-15,17 14-1 16,-17-14 1-16,19 15 0 16,-19-15 0-16,18 14 0 15,-18-14 1-15,15 13-1 16,-15-13 1-16,15 13-1 16,-15-13 0-16,13 13 1 15,-13-13-2-15,13 12 0 16,-13-12 0-16,13 14 0 15,-13-14 0-15,14 17-5 0,-14-17 5 16,16 18-6-16,-16-18 7 16,13 16-5-16,-13-16 4 15,13 17-4-15,-13-17 4 16,13 12 2-16,-13-12 0 16,12 13-1-16,-12-13 0 15,13 14 0-15,-13-14 0 16,11 16 0-16,-11-16 0 0,12 16-1 15,-12-16 0-15,11 16 1 16,-11-16 0-16,15 15 0 16,-15-15 0-16,15 16-1 15,-15-16 1-15,19 15 0 16,-19-15 1-16,16 11-3 16,-16-11 3-16,13 9-2 15,-13-9 2-15,0 0-1 16,15 9 0-16,-15-9 0 15,0 0-1-15,14 11 2 16,-14-11-2-16,0 0 1 16,13 13-1-16,-13-13 3 15,0 0-2-15,0 0 1 0,14 13-1 16,-14-13-5-16,0 0-21 16,-1-14-66-16,1 14-6 15,-9-26-7-15,4 10-11 0</inkml:trace>
  <inkml:trace contextRef="#ctx0" brushRef="#br0" timeOffset="29880.0902">7223 7135 29 0,'0'0'87'0,"0"0"3"31,0 0-39-31,0 0-6 16,1-15-11-16,-1 15-1 15,0 0-3-15,0 0-5 0,0 0-5 16,-11 13-5-16,11-13 1 16,-13 12-12-16,13-12 9 15,-15 13-12-15,15-13 6 16,-15 17-7-16,15-17 5 16,-16 15-5-16,16-15 4 0,-15 16 0 15,15-16-1-15,-10 15 0 0,10-15-1 16,-9 15-1-16,9-15 1 15,-4 17-1-15,4-17 0 16,0 22 1-16,0-22-1 16,2 24 1-16,-1-11-1 15,2 0 2-15,1 0-1 16,2 2-1-16,0-1 0 16,2 1 0-1,1-1 0-15,1 0 0 16,2-1 0-16,-12-13 0 15,21 19 0-15,-21-19 0 16,23 9 1-16,-23-9 0 16,26 0 0-16,-11-2 0 15,-1-3 1-15,2-1-1 16,-1-1 0-16,0-2-1 0,1-1 1 16,-1-2-1-16,-15 12 1 15,20-23 0-15,-10 10 0 16,-10 13 0-16,13-24 2 15,-13 24-1-15,7-23 1 16,-7 23-1-16,0-25 1 16,0 12 0-16,-4 0 1 15,0 0 0-15,-4 0 0 16,3 0-1-16,5 13 1 0,-18-21 0 16,18 21-6-16,-20-21 11 15,6 13-10-15,1-1 9 16,0 2-11-16,-2 1 10 15,1-1-9-15,1 3 3 16,-2-4 1-16,1 8-8 16,1 0 6-16,13 0-1 15,-24 2 0-15,24-2-6 16,-22 8 6-16,22-8-3 16,-17 12-13-16,17-12-29 15,0 0-78-15,-18 4-7 16,18-4-2-16,0 0-5 0</inkml:trace>
  <inkml:trace contextRef="#ctx0" brushRef="#br0" timeOffset="38186.804">7317 7256 20 0,'0'0'71'16,"0"0"-37"-16,0 0-2 16,4-16 0-1,-4 16-2-15,0 0-8 0,0 0-4 16,0 0 0-16,16 5-4 15,-16-5 1-15,0 0-2 16,0 0 1-16,0 0-3 0,0 0 1 16,0 0-1-16,0 0 0 15,0 0-2-15,0 0-1 16,0 0 0-16,0 0-1 16,0 0 0-16,0 0 0 0,10-13 0 15,-10 13-1-15,6-13 0 16,-6 13 0-16,8-16-1 31,-8 16 0-31,11-20 5 0,-11 20-12 16,11-24 11-16,-4 10-12 15,1 1 6-15,0-1-7 16,1-1 6-16,-1-1-5 16,1 3-1-16,1-4 6 15,2 4-6-15,-2-1 7 16,1-1-1-16,1-1 1 15,1 2-1-15,0-2 0 16,0 2 0-16,1-1-1 0,-1 1 0 16,0 1 0-16,0 0-1 15,-13 13 1-15,23-25 0 16,-13 12 0-16,-10 13-1 16,21-23 0-16,-21 23 1 15,18-23-1-15,-18 23 0 16,21-22 0-16,-21 22 1 15,20-20-1-15,-10 7 0 16,3 2 1-16,-13 11-2 16,22-23 3-16,-22 23-2 15,21-24 1-15,-9 12-2 16,-12 12 1-16,20-24 0 0,-20 24 1 16,19-24-1-16,-19 24-1 15,17-23 1-15,-17 23 0 16,17-22 1-16,-17 22-1 15,16-20-1-15,-16 20 1 16,18-19 0-16,-18 19 1 16,17-21-1-16,-17 21 0 15,20-24 0-15,-20 24 0 16,19-23 1-16,-19 23 0 16,19-20-2-16,-19 20 2 15,17-20-1-15,-17 20 1 16,14-20 0-16,-14 20 0 15,15-20 0-15,-15 20 0 16,14-22 1-16,-14 22-1 16,15-23 0-16,-15 23 0 15,17-26 6-15,-17 26-6 16,19-25 6-16,-9 11-6 16,1 0 5-16,-1-1-6 15,2 2 7-15,-1 0-6 16,0 0-1-16,-1 0 1 15,0 0-2-15,-10 13 2 0,16-17-1 16,-16 17 0-16,14-19 1 16,-14 19-1-16,15-17 1 15,-15 17-2-15,15-19 2 16,-15 19-1-16,16-22 0 16,-16 22 0-16,16-18 1 15,-16 18-1-15,17-19 0 16,-17 19 1-16,18-22-1 15,-18 22 1-15,17-20 0 16,-7 7 0-16,-10 13-1 16,20-24 1-16,-8 11-1 15,-12 13 0-15,22-25 1 0,-22 25-1 16,21-25 0-16,-21 25 0 16,20-20 0-16,-20 20 0 15,19-17 1-15,-19 17-1 16,19-17 1-16,-19 17 0 15,20-19-1-15,-20 19 1 16,22-19-1-16,-22 19 1 16,21-20-1-16,-21 20 1 15,21-17-1-15,-21 17 1 0,17-16-1 16,-17 16 0-16,16-16 1 16,-16 16-2-16,17-15 2 15,-17 15-1-15,17-17 1 16,-17 17-2-16,18-16 1 15,-18 16 0-15,16-16 1 16,-16 16-1-16,14-14 0 16,-14 14 0-16,12-14 0 15,-12 14 1-15,11-13-2 0,-11 13 2 16,12-13-2-16,-12 13 2 16,14-13-2-16,-14 13 2 15,15-16-1-15,-15 16 0 16,14-13-1-16,-14 13 2 15,0 0-2-15,17-18 1 0,-17 18 1 16,0 0-1-16,16-14 0 16,-16 14 1-16,10-13-1 15,-10 13 1-15,12-13 0 16,-12 13 0-16,10-17 1 16,-10 17 0-16,10-16 1 15,-10 16-2-15,12-15 2 16,-12 15-3-16,11-14 4 15,-11 14-4-15,12-13 0 16,-12 13 0-16,0 0-1 0,15-19 2 16,-15 19 1-16,0 0-1 15,12-16 0-15,-12 16 1 16,0 0-1 0,12-16 0-16,-12 16 0 0,0 0 0 15,13-14-1-15,-13 14 1 16,0 0-2-16,15-16 3 15,-15 16-3-15,15-8 1 16,-15 8 0-16,0 0 0 16,17-13-2-16,-17 13 2 15,0 0 0-15,15-15-1 16,-15 15 1-16,0 0 0 16,10-13 0-16,-10 13 1 0,0 0-1 15,10-13 1-15,-10 13-1 16,0 0 0-16,0 0 0 15,0 0 1-15,13-13-1 16,-13 13 1-16,0 0-1 16,0 0 0-16,0 0 0 15,11-13 0-15,-11 13 1 16,0 0-2-16,0 0 0 0,0 0 1 16,15-14 1-1,-15 14-1-15,0 0 0 16,0 0 0-16,14-13 0 0,-14 13 1 15,0 0-1-15,0 0 1 16,13-16-3-16,-13 16 3 16,0 0 0-16,0 0-1 15,0 0 0-15,0 0 1 16,0 0-1-16,0 0 0 16,0 0 0-16,12-13 0 15,-12 13 1-15,0 0-1 16,0 0 1-16,0 0-7 15,-3-17-19-15,3 17-87 0,0 0-6 16,0 0-3-16,-23 2-9 16</inkml:trace>
  <inkml:trace contextRef="#ctx0" brushRef="#br0" timeOffset="42777.267">5532 4975 1 0,'0'0'41'16,"0"0"23"-16,0 0-30 0,0 0 1 16,-13-13-2-16,13 13-4 15,0 0-6-15,0 0-3 16,0 0-2-16,0 0-2 15,0 0-2-15,0 0 0 16,0 0 1-16,0 0 0 0,0 0 0 16,0 0 0-1,0 0-2-15,0 0 0 16,0 0-2-16,0 0-1 0,0 0-2 16,0 0-2-16,0 0 0 15,0 0 0-15,0 0 0 16,0 0 0-16,0 0 1 15,0 0 1-15,0 0-2 16,1 14 1-16,-1-14-1 16,0 0-1-16,0 0-1 15,2 13 0-15,-2-13-1 0,0 0 0 16,0 0 1-16,0 0-1 16,0 0 1-16,0 0-1 15,-2 13 0-15,2-13 0 16,0 0-2-16,0 0 1 31,5 15-1-31,-5-15-1 16,0 0 1-16,8 17-1 15,-8-17 2-15,10 17-1 16,-10-17 1-16,13 19-1 0,-13-19 1 16,12 18-1-16,-12-18 1 15,13 18-1-15,-13-18 0 16,10 13 0-16,-10-13 0 0,12 13 0 15,-12-13-1-15,13 16 2 16,-13-16-2-16,13 19 2 16,-13-19-3-16,13 19 1 15,-13-19 0-15,13 18 0 0,-13-18-1 16,13 16-1 0,-13-16 0-16,13 13 1 15,-13-13 0-15,13 13 0 16,-13-13 0-16,11 13 1 0,-11-13-1 15,7 16 2-15,-7-16-2 16,9 17 2-16,-9-17-2 16,9 18 2-16,-9-18-2 31,10 17 2-31,-10-17-1 0,11 19 0 16,-11-19 1-16,15 19-1 15,-15-19 0-15,14 21 0 16,-14-21 1-16,15 19-3 15,-15-19 3-15,11 19-5 16,-11-19 4-16,14 17-3 16,-14-17 3-16,16 17-4 15,-16-17 4-15,18 21-2 0,-18-21 2 16,20 18 1-16,-20-18-2 16,17 20 2-16,-17-20-1 15,15 18 1 1,-15-18-1-16,14 16 0 0,-14-16 0 15,13 20 1-15,-13-20 0 16,13 22 0-16,-13-22 0 16,14 21 0-16,-6-8 0 15,-1 0 0-15,-7-13 0 16,17 25 0-16,-8-12-1 16,1 0 1-16,0 0-1 15,0 0 0-15,0 0 0 0,2 1 1 16,-4-1-1-16,4 0 0 15,-3 0 0 1,1 0 0-16,-2 0 0 16,1 0 1-16,-2 0-1 0,-7-13 0 15,16 22 1-15,-16-22-1 16,15 20 0-16,-15-20 1 16,13 17-1-16,-13-17 1 15,15 17-1-15,-15-17 0 0,15 21-1 16,-15-21 1-16,13 18-1 15,-13-18 2-15,13 21-1 16,-13-21 0-16,11 17 0 0,-11-17 0 16,9 16 1-16,-9-16 0 15,7 16-1-15,-7-16-1 16,7 15 1-16,-7-15 0 16,8 16 1-16,-8-16-1 15,11 16 0-15,-11-16 0 16,12 19-1-16,-12-19 2 15,14 19-1-15,-14-19 0 16,15 18-1-16,-15-18 2 0,11 18-1 31,-11-18 0-31,10 17 0 16,-10-17 2-16,9 19-1 16,-9-19 2-16,11 20-4 15,-11-20-4-15,12 22 5 0,-12-22-5 16,13 18 4-1,-13-18-7-15,13 16 7 16,-13-16-7-16,10 16 9 0,-10-16-1 16,10 16-1-16,-10-16 2 15,10 15-2-15,-10-15 2 16,12 15-3-16,-12-15 2 16,11 15-1-16,-11-15-1 15,16 16 1-15,-16-16-1 16,15 18 1-16,-15-18-1 15,13 24 2-15,-13-24-2 16,11 23 2-16,-6-10 1 0,-5-13-2 16,10 21 2-1,-10-21-2-15,8 18 1 16,-8-18 0-16,10 15 0 16,-10-15 0-16,13 19 0 0,-13-19 0 15,15 22 1-15,-15-22-1 16,13 23 0-16,-13-23 0 15,13 23 0-15,-13-23 0 16,10 20 0-16,-10-20 0 16,10 19 0-16,-10-19 1 15,10 17-1-15,-10-17-1 16,12 19 2-16,-12-19-1 16,13 17 0-16,-13-17 0 15,15 18 0-15,-15-18 0 16,16 17 1-16,-16-17-1 15,16 19-1-15,-16-19 2 0,16 20-1 16,-16-20-1-16,19 22 2 16,-19-22-2-16,17 21 1 15,-17-21 0-15,19 19 0 0,-19-19 0 16,20 17 0-16,-20-17 0 16,17 18 1-16,-17-18-1 15,18 17 0-15,-18-17-1 16,16 20 3-16,-16-20-3 15,14 17 1-15,-14-17 0 16,16 18 0-16,-16-18 1 16,14 14-1-16,-14-14 0 15,16 13-1-15,-16-13 1 0,16 16 0 16,-16-16 0-16,14 16 0 16,-14-16 0-16,15 17 0 15,-15-17-1-15,16 16 2 16,-16-16 0-16,14 23 4 15,-14-23-2-15,15 23-5 16,-15-23 4-16,16 22-4 16,-16-22 5-16,14 20-6 15,-14-20 6-15,13 15-12 16,-13-15 9-16,13 11 0 16,-13-11 0-16,13 12 0 0,-13-12 0 15,0 0 0-15,14 15 1 16,-14-15-1-16,0 0 0 15,15 19 0-15,-15-19 0 16,0 0 0-16,13 16-1 16,-13-16 2-16,0 0-1 15,7 15 0-15,-7-15 0 16,0 0 0-16,0 0 0 16,0 0 0-16,13 15 0 15,-13-15-1-15,0 0 0 0,0 0 1 16,0 0 1-16,0 0-1 15,13 8 0-15,-13-8 0 16,0 0-1-16,0 0 1 16,0 0 0-16,0 0 0 15,0 0-1-15,0 0 1 16,0 0 0-16,0 0-3 16,0 0-4-16,-4-13-12 15,4 13-20-15,0 0-69 16,0 0-5-16,-18-16-1 15,18 16-6-15</inkml:trace>
  <inkml:trace contextRef="#ctx0" brushRef="#br0" timeOffset="55014.9649">7269 2610 22 0,'0'0'66'0,"0"0"2"16,0-14 2-16,0 14-40 15,0 0 3-15,0 0 1 16,0 0-1-16,-9-15-7 16,9 15-3-16,0 0-2 0,0 0-1 15,0 0 1-15,0 0-1 16,0 0 0-16,0 0-1 15,0 0-2-15,0 0-1 0,-13 3-1 16,13-3-2-16,0 0 0 16,0 0-4-16,0 0 0 31,0 0-3-31,0 0 2 0,0 0-2 0,0 0-2 16,16-1 0-16,-16 1 0 15,15-3 0-15,-15 3 0 31,20-3 1-31,-20 3-1 16,23-3 0-16,-23 3 2 0,25-3 0 0,-25 3-1 16,26-8 0-16,-12 5-1 15,2-2-1 1,-2 0 0-16,2 0 1 0,0-1-1 16,0 4 2-16,-2 0-3 15,2-2 0-15,-1 1 1 16,-1 1-1-16,0 1 0 15,2 1-1-15,0 0 1 16,3-1-2-16,0-4 3 16,1 5-2-16,2 0 1 15,-1-1-1-15,1-2 2 16,-1-3 0-16,0 5-2 0,-3-2 1 16,0 1-1-16,-1-1 0 15,-1 1-1-15,1 0 1 16,-1-2 0-1,1 1 0-15,2 0-1 0,-1 0 1 16,0 0-2-16,0 0 2 16,-3 0 0-16,0-2 0 15,-1 5-1-15,1-2-1 16,-2-1 2-16,0 1-2 16,1 2 2-16,1 0-1 15,0-2-1-15,3 4 0 16,-1-4 0-16,-1 5 1 0,1-3-1 15,1 1 1-15,-3-2-1 16,0 1 1-16,-2 1 1 16,0 4-2-1,-13-5 2-15,23 1-2 0,-23-1 1 16,22 7-1-16,-22-7 1 16,21 9 0-16,-21-9 0 15,23 3 1-15,-10 1 0 16,0-1-1-16,-13-3-1 15,23 4 3-15,-23-4-2 16,22 8 0-16,-22-8 0 16,19 5 0-16,-19-5-1 15,20 9 2-15,-20-9-1 0,23 9-1 16,-10-5 1-16,0-1 0 16,1-2 1-16,2 4-1 15,0-5 0-15,-3 1 0 0,2 2 0 16,-2-3 0-1,-13 0 1-15,21 2-1 16,-21-2-1-16,20 5 2 16,-20-5-2-16,21 10 2 0,-21-10-1 15,21 5 1-15,-8 0-2 16,0-2 2-16,0-1-1 16,0-1-2-16,-13-1 2 15,25 3 0-15,-25-3-1 16,23 6 0-16,-23-6 1 31,21 6 0-31,-21-6 1 16,21 4-1-16,-21-4 0 15,20 4 0-15,-20-4-1 0,20 2 1 16,-20-2-1-16,23 4 1 16,-23-4-1-16,22 7 2 15,-22-7-1-15,24 5 1 16,-11-2-1-16,-13-3 0 15,25 13 1-15,-25-13-1 16,23 4 1-16,-23-4-3 16,23 4 2-16,-23-4 0 15,20 7 0-15,-20-7 0 16,20 6 1-16,-20-6-1 16,19 13-2-16,-19-13 3 15,22 15-2-15,-22-15 1 0,21 10-1 16,-21-10 2-16,22 10-2 15,-22-10 1-15,22 7 1 16,-22-7-2-16,20 9 2 16,-20-9-2-16,22 13 1 0,-22-13 0 15,23 14-1-15,-10-8 1 16,0 0 0 0,-13-6 0-16,23 14 2 15,-23-14-2-15,24 14-1 0,-24-14 2 16,25 15-1-16,-12-6 0 15,1 2-1-15,1-4 2 16,2 3-4-16,-1 2 5 16,0 0-2-16,0-2 0 15,-2 1 0-15,0 1 1 16,-1-1 0-16,2 1-2 16,-1-2 2-16,-1 0-2 0,2 0 0 15,-1 0 0-15,2 2 1 16,0 1 1-16,0 0-3 15,1 1 6-15,0 1-6 16,1-2 2-16,-1 4-1 16,-1-4 4-16,1 1-5 15,2 5 2-15,-2 0 0 16,2 0-7-16,-2-1 6 16,1 2-5-16,-1-4 5 0,2 3-6 0,-2-4 8 15,-1-2-9-15,0-2 8 16,0-1-1-1,-1 2 3 1,1-1-2-16,2 1-1 16,-2-2 2-16,-1 1-2 15,1 2 2-15,0 0-2 16,-1-1 2-16,-2 0-2 16,1-1 0-16,-1 1 2 15,-3 1-1-15,-10-13 0 16,20 21 0-16,-20-21 0 15,19 23 0-15,-9-8-1 16,-1-1 2-16,1 1-2 0,1-1 1 16,0 2 0-16,0-2 0 15,-1 2-1-15,0-1 2 16,0-2-1-16,-1 0 0 16,-9-13 0-16,19 24 0 15,-19-24-1-15,17 25 2 16,-8-12-2-16,-1 0 0 15,0 0 0-15,-1 0 1 0,0 1-1 16,0 0 1-16,-1-1 0 16,0 0-2-16,0 0 3 15,-4 2-2-15,3-1 2 16,-2 2-1-16,0-3-1 16,-1 3 2-16,1 0-2 15,0 1 3-15,0 2-3 16,0-3-3-16,0 0 3 0,0 0-4 15,-2-1 5-15,2 1-6 16,-1 0 7-16,-1-3-8 16,0 2 7-16,1 0-1 15,1 0 0-15,-2-1 1 16,1 2 0-16,1 0-1 16,-1 0 1-16,1 0 0 15,0 0-2-15,0-2 3 16,0 2-2-16,-2 0 1 0,2 1-2 15,0-1 3-15,0 1-3 16,0-1 2-16,0 2-1 16,1 2 0-16,-1-3 1 15,1 3 0-15,-1-1-1 16,2 0 0-16,-3-2 0 16,1 3 1-16,2 0-1 15,-2-2 1-15,-1 1-1 16,1-2 1-16,0 0-2 15,0 2 3-15,0-2-2 16,0-1 0-16,-2 1 1 16,1 1 1-16,-1-1-3 15,1 2 2-15,-1-2 0 0,-1 0-1 16,0-1 0-16,2 3 2 16,-2-3 0-16,-2 4 0 15,2-1 1-15,0-2-7 16,2 2 6-16,-2-2-5 15,1 2 5-15,0-3-6 16,1 3 4-16,1-3-5 16,-3-1 5-16,1 3 0 15,-1-2 1-15,2 1 0 16,-4-1-1-16,2 0 1 16,0 1-1-16,0-1 1 15,0 1-1-15,2 0 1 0,-2 1-1 16,1-1 0-16,-1 3 0 15,0 2 1-15,0-2 1 16,0 2-2-16,0-2 0 16,0 0 1-16,-1 3-1 15,-1-1 1-15,1-2-2 16,-1-1 2-16,-1 1-2 16,2-3 2-16,-2 2-1 15,2-2 1-15,-2 2-1 0,0-3 1 16,1 3 0-1,0-2 0 1,0 0-2-16,-1 2 2 16,0-3 0-16,0 1 0 0,1 2-1 15,-1 0 2-15,-2-2 0 16,2 1-2-16,-1 0 3 16,0 1-2-1,0 1 1-15,-1-1-1 0,-1 0 1 16,1 0-2-16,0-2 1 15,0 2 0-15,-1-2 0 16,1 0-1-16,1 1 1 16,-2-3 0-16,1 3-1 15,-1-2 0-15,0-1 2 16,0 1-2-16,-1 2 1 16,0-4 0-16,0 3-1 15,-2 1 1-15,0 0-1 0,1 0 1 16,-1 2-2-16,-3 0 2 15,1 0-1 1,-1 2 1-16,1-2-1 0,-1-1 1 16,-1-2 0-16,2 2 0 15,-1-5 1-15,1 1-1 16,1-2 0-16,-1 0 0 16,11-13-1-16,-20 23 1 15,20-23 0-15,-19 22-1 16,11-9 0-16,8-13 2 15,-20 23-1-15,20-23 0 16,-23 24 1-16,12-11 1 0,1 0-2 16,0 0-1-16,10-13 1 15,-20 23-2-15,20-23 2 16,-20 22-3-16,20-22 3 16,-17 19-4-16,17-19 4 15,-21 16-1-15,21-16 2 16,-20 14-1-16,20-14 0 15,-19 16 1-15,19-16-2 16,-18 16 2-16,18-16-2 16,-21 18 2-16,21-18-1 15,-18 18 0-15,18-18-1 16,-19 17 1-16,19-17 0 16,-17 16 0-16,17-16 0 0,-22 13-1 15,22-13 1-15,-20 13 0 16,20-13 0-16,-23 14-1 15,23-14 1-15,-23 15 0 16,23-15 0-16,-19 14 1 16,19-14-2-16,-17 13 1 15,17-13 0-15,-15 10 0 16,15-10-1-16,-16 12 1 16,16-12 0-16,-19 14 0 15,19-14 0-15,-21 18 0 16,8-10-1-16,0 2 1 15,0 0 0-15,13-10 0 0,-25 19 0 16,12-10 1-16,0 0-1 16,13-9 0-16,-24 12 1 15,24-12-1-15,-25 15 0 16,25-15 1-16,-26 17-1 16,26-17 0-16,-26 16 1 15,13-6-1-15,-1 0 0 16,-2-1 0-16,2 0 1 15,-4-2-1-15,2 0 0 16,2-1 0-16,-2 1 0 16,2-1 1-16,-2 2-1 15,3-2 0-15,0 3 0 16,13-9 0-16,-25 14 0 0,25-14 0 16,-21 15 0-16,21-15 0 15,-22 13 0-15,22-13 0 16,-19 10-1-16,19-10 2 0,-18 8-1 15,18-8-1-15,-19 11 1 16,19-11 0-16,-22 11 0 16,22-11 0-16,-21 12 0 15,21-12-1-15,-21 13 1 0,21-13 0 16,-21 10 0 0,21-10 0-16,-19 7-1 15,19-7 2-15,-17 9-2 16,17-9-1-16,-21 8 2 0,21-8-1 15,-18 8 1-15,18-8-1 16,-21 10 1-16,21-10-1 16,-20 8 1-16,20-8 0 15,-20 12 0-15,20-12 0 16,-22 11 0-16,9-2-1 16,0 0 1-16,0-2 0 15,-1 2 0-15,1-2 0 0,0 1-1 16,-1 0 1-16,14-8 0 15,-25 14-1-15,25-14 1 16,-23 9 0-16,23-9 0 16,-22 10 0-16,22-10-1 15,-21 10 1-15,21-10 0 16,-22 11 0-16,22-11 0 16,-23 9-1-16,23-9 1 15,-23 10-1-15,8-7 1 16,15-3-1-16,-24 10 7 15,11-7-5-15,0 3 4 16,0-2-4-16,13-4 5 16,-23 7-5-16,23-7 5 0,-25 12-5 15,25-12-1-15,-23 9 0 16,23-9 0-16,-21 8 0 16,21-8 0-16,-23 10-1 15,23-10 2-15,-19 8-1 16,19-8-1-16,-19 5 1 15,19-5 1-15,-17 5-1 16,17-5 0-16,-19 3 1 16,19-3-2-16,-19 2 2 15,19-2-1-15,-19 3 0 16,19-3-1-16,-18 5 1 16,18-5 0-16,-18 5 0 0,18-5 0 15,-15 6 0-15,15-6 0 16,-16 5 0-16,16-5 0 15,-16 1 0-15,16-1 0 16,-16 1 1-16,16-1-2 16,-22 0 2-16,22 0-1 15,-23 2 1-15,23-2 0 16,-21 6 0-16,21-6 0 16,-22 7-1-16,22-7 1 15,-17 7-1-15,17-7 0 31,-18 7 0-31,18-7 0 16,-17 5 0-16,17-5 0 16,-19 4 0-16,19-4 1 0,-20 4-1 15,20-4 1-15,-22 7-2 16,22-7 2-16,-21 9-1 16,21-9 0-16,-22 10 0 15,22-10 0-15,-19 9 0 16,19-9 0-16,-17 6 0 15,17-6 0-15,-16 3 1 16,16-3-1-16,-14 1 1 16,14-1-1-16,-15 0 0 15,15 0 1-15,-13 0-1 16,13 0 0-16,-16 3 1 16,16-3-1-16,-14-2 0 0,14 2 2 15,-14-1-2-15,14 1 0 16,-16-3 0-16,16 3 1 15,-15-1-1-15,15 1 0 16,-16-3 1-16,16 3-2 16,-17-2 2-16,17 2-1 15,-19-1 0-15,19 1 0 16,-17-4 0-16,17 4 0 16,-19-2 0-16,19 2 1 0,-16-4-2 15,16 4 1-15,0 0 0 16,-17-2 0-16,17 2 0 15,0 0 0-15,-16-3 0 16,16 3 0-16,-13 0 1 0,13 0-1 16,-13-1 0-1,13 1 0-15,0 0-1 16,-19 0 2-16,19 0-1 0,0 0 0 16,-17 1-1-16,17-1 2 15,0 0-1-15,-17 2 1 16,17-2-1-16,0 0 0 15,-15 1 0-15,15-1 1 0,0 0-2 16,-14 0 2-16,14 0-1 16,0 0-1-16,-14 3 1 15,14-3 0-15,0 0 0 16,-15-1 0-16,15 1-1 16,0 0 1-16,-13 0 0 15,13 0 0-15,0 0 0 16,0 0 0-16,-14-5 0 0,14 5 0 15,0 0 0-15,0 0 0 16,0 0 1-16,0 0-1 16,-13-1-1-1,13 1 1-15,0 0 1 0,0 0-1 16,0 0-5-16,0 0-8 16,0 0-16-16,0 0-39 15,3-13-59-15,-3 13-6 16,7-20-4-16,-1 5-4 15</inkml:trace>
  <inkml:trace contextRef="#ctx0" brushRef="#br0" timeOffset="70090.2457">14121 4636 93 0,'-13'0'82'0,"13"0"1"15,0 0 2-15,-20-4-48 16,20 4-4-16,0 0-8 16,0 0-7-16,0 0-5 15,0 0-4-15,0 0-3 16,0 0-1-16,0 0-3 15,0 0-2-15,0 0 0 0,0 0 0 16,0 0 0-16,1-15 1 16,-1 15 1-16,0 0 2 15,0 0 2-15,0 0 1 16,0 0 1-16,0 0 1 0,0 0 0 16,-14-7 1-16,14 7-1 15,0 0-3-15,-16 6 1 16,16-6-1-16,0 0 0 0,-14 8 0 15,14-8 0-15,0 0 0 16,-19 10-1-16,19-10 2 16,-14 9-3-16,14-9 1 15,-15 13-1-15,15-13 1 32,-13 13-2-32,13-13 0 15,-13 17 2-15,13-17-3 16,-9 19 1-16,9-19 0 15,-8 22-1-15,8-22 1 0,-4 23 1 16,4-23-7-16,-5 22 6 16,5-22-7-16,-3 20 8 15,3-20-8-15,0 17 7 0,0-17-8 16,5 19 5-16,-5-19 1 16,8 17 0-16,-8-17 0 15,15 19-2-15,-15-19 1 16,18 17 0-16,-18-17 0 15,25 15 1-15,-25-15 0 16,25 8 0-16,-11-5 0 16,-1-3-1-16,3 0 1 15,-2-3-1-15,4 2 1 0,-3-5 0 16,4 2 0-16,-2-2-1 16,1 0 1-16,-1-1 0 15,-1 1 0-15,-2-1 1 16,-1 1-1-16,0 0 0 15,-13 6 0-15,19-14 0 16,-19 14 1-16,16-17-1 16,-16 17 1-16,12-21-3 0,-12 21 9 15,7-25-8-15,-4 12 6 16,-2 0-5 0,-1 13 7-16,0-25-7 15,0 25 6-15,-4-23-3 0,4 23-2 16,-7-23 2-16,7 23-1 15,-11-23 0-15,11 23-1 16,-14-22 1-16,14 22-1 16,-17-20 1-16,17 20-1 15,-23-16 1-15,23 16 0 16,-25-13-1-16,12 6 0 16,0 3-1-16,0-1 1 15,0 1-1-15,13 4 0 0,-24-3-1 16,24 3-1-16,-23-1-3 15,23 1-5-15,-19 4-6 16,6-3-13-16,10 12-28 16,-12-11-65-16,15 12-1 15,0-14-6-15,-11 22 0 16</inkml:trace>
  <inkml:trace contextRef="#ctx0" brushRef="#br0" timeOffset="72309.9414">14358 4733 11 0,'0'0'69'0,"0"0"2"16,0 0 0-16,0 0-34 0,0 0-6 15,0 0 3-15,0 0-9 16,0 0 1-16,0 0-8 16,0 0 3-16,-4-13-6 15,4 13 0-15,0 0-4 16,0 0-1-16,12 1-3 16,-12-1 0-16,0 0-1 31,13 1 1-31,-13-1 1 0,0 0-1 15,13 2 0-15,-13-2 2 16,0 0 0-16,16 1 0 16,-16-1-1-16,0 0-1 15,16 0 0-15,-16 0 0 0,0 0-1 16,19 0-1-16,-19 0-2 16,14 0 1-16,-14 0-1 15,16-3 0-15,-16 3 0 0,18-1-1 16,-18 1-1-16,18 0 2 15,-18 0 1-15,22-3-2 16,-22 3 1-16,20-4 0 16,-20 4 0-16,19-5 1 15,-19 5 0-15,20-7-1 16,-20 7 0-16,19-6 0 16,-19 6-1-16,19-2 1 15,-19 2-1-15,20-2 0 0,-20 2 0 16,16 0-1-16,-16 0 1 15,16 3-1-15,-16-3 2 16,15 0-3 0,-15 0 2-16,21-1-2 0,-21 1 1 15,24-2 0-15,-9 1-1 16,0-1 1-16,1 2-2 16,0 0 3-16,-1 0-2 15,2-1 1-15,-4 1-1 16,3-2 2-16,0 0 0 15,0 0-1-15,-1 1 1 16,3-2-2-16,-1 0 1 0,0 1-1 16,2 0 2-16,0 0-2 15,-2 1 1-15,1 1-1 16,-1-2 1-16,-1 1 0 16,1-1 0-16,-1 1 0 15,1-2 0-15,-1 3 0 16,0-1-1-16,1-1 1 15,-1-1-1-15,0 3 0 16,-2-1 0-16,1 2 0 16,-2-1 0-16,1 0-1 15,-1 0 2-15,-13 0-1 16,25 2-1-16,-12-2 2 16,1 0-1-16,1 0-1 0,-1-2 1 15,2 2 0-15,-2-1-1 16,-1-1 2-1,2 1-2-15,-2-1 1 16,-13 2 0-16,23-1 0 0,-23 1 1 16,22-1-1-16,-22 1-1 15,21 0 0-15,-21 0 2 16,22 1-1-16,-22-1 0 16,20 1 0-16,-20-1 0 15,22 2 0-15,-22-2 0 16,20 3 0-16,-20-3 0 15,20 3 0-15,-20-3-1 0,19 1 1 16,-19-1 0 0,19 3-1-16,-19-3 1 15,18 1 0-15,-18-1 0 0,22 0 1 16,-22 0-2-16,23-1 1 16,-23 1 0-16,25-3 1 15,-25 3-1-15,21-1 0 16,-21 1 0-16,22-3 0 15,-22 3 0-15,19-2 0 16,-19 2 0-16,17-1 0 16,-17 1-1-16,19-3 2 15,-19 3-1-15,17-4 0 16,-17 4 0-16,17-3 0 0,-17 3 0 16,18-3 0-16,-18 3 1 15,14-4-2-15,-14 4 1 16,0 0-4-16,13-3-7 15,-13 3-10-15,0 0-18 16,0 0-49-16,0 0-23 16,0 0-4-16,0 0 1 15</inkml:trace>
  <inkml:trace contextRef="#ctx0" brushRef="#br0" timeOffset="73215.7424">16069 4528 88 0,'13'-10'80'16,"-13"10"4"-16,0 0-1 0,0 0-46 15,-1-15-2 1,1 15-2-16,0 0-7 16,-18 3-4-16,18-3-3 15,-18 1-3-15,5 1-2 0,13-2-2 16,-24 6-2-16,24-6-1 16,-24 7 0-16,24-7-2 15,-23 7 0-15,23-7 0 16,-23 10-2-16,23-10 1 15,-20 12-2-15,20-12 0 16,-18 14-2-16,18-14 2 16,-14 16-2-16,14-16 0 15,-10 20 0-15,10-20 0 0,-6 23 0 16,5-10 0-16,-1 2 0 16,4-1-1-1,-1 1 1-15,2 2 3 16,3-1-4-16,-1 1-3 0,3-1 6 15,-1 0-7-15,3-2 7 16,-10-14-7-16,20 25 7 16,-20-25-11-16,22 17 11 15,-9-11-3-15,0-2-1 16,0 2 1-16,-13-6-1 16,26 3 0-16,-13-5 1 15,0 0-2-15,0-1 3 0,-13 3-3 16,24-10 2-16,-11 4-1 15,0 0 0-15,0 0 0 16,-13 6-2 0,26-14 1-16,-13 5-3 0,-13 9 8 15,23-20-8-15,-23 20 9 16,22-23-9-16,-22 23 9 16,17-23-5-16,-17 23 6 15,10-22-4-15,-10 22-1 0,7-23 2 16,-7 23-1-16,2-23 2 15,-2 23-1-15,-3-25 1 16,3 25-1-16,-6-26 2 16,3 14-1-16,-2-1 1 15,5 13-1-15,-13-24 1 16,13 24-1-16,-19-20 1 16,19 20 0-16,-26-14-2 15,11 8 1-15,1-1-2 16,0 1 0-16,-2 0-1 15,1 2-1-15,1 0-1 16,-2-1-5-16,3 5-5 0,-4-3-15 16,5 16-44-16,-10-13-49 15,11 13-3-15,-9-11-7 16,10 11-3-16</inkml:trace>
  <inkml:trace contextRef="#ctx0" brushRef="#br0" timeOffset="75695.7613">16050 2610 143 0,'0'0'81'0,"0"0"0"16,0 0 6-16,0 0-17 16,0 0-33-16,-4-13-6 0,4 13-8 15,0 0-6-15,0 0-4 16,0 0-3-16,-3-13-4 15,3 13-1-15,0 0-1 0,0 0 0 16,0 0 1-16,0 0 0 16,-9-14-1-16,9 14 2 15,0 0 1-15,0 0-1 16,-14-3-1-16,14 3 1 0,0 0 0 16,0 0 0-16,-16 7 2 15,16-7-1-15,0 0 1 16,-13 12-1-16,13-12 0 15,0 0 0-15,-13 17-1 16,13-17-1-16,-10 14 0 16,10-14-2-16,-9 15 0 15,9-15-1-15,-7 23 1 0,3-9-1 32,4-14 1-32,-6 26 0 15,5-11-1-15,-1 1 0 16,1 2 1-16,-1-2-1 15,2 1 1-15,2-1 0 0,1 3-1 16,1 0-1-16,2-2 1 16,0 1 0-16,4-1-1 15,0-3-1-15,3 2 1 16,0-1-1-16,3-4 0 16,1-1 1-16,0-1 2 15,2-3-4-15,0-3 1 16,-1-2 0-16,3-5-1 0,-3-1 1 15,3 0 0 1,-3-4 0-16,1 0-2 16,1-4 3-16,-1 2 0 15,0-4 1-15,-2 2 0 0,-1 0 1 16,-2-3-1-16,-1-1 1 16,-1 0-1-16,-2 1 0 15,-3-6 1-15,-2 1 1 16,-2 2 1-16,-5-6 0 0,-1 2 0 15,-4-1 1-15,-2 2-1 16,-2-1 1-16,-1 3-1 16,-1 2 0-16,0 3-1 15,2-1-1-15,11 16 0 16,-23-18-2-16,23 18 1 16,-25-11 0-16,25 11-1 15,-24-9 0-15,9 6 1 16,1 0-2-16,-1-1-1 15,1 4-5-15,-1-3-5 16,15 3-15-16,-31 0-29 16,23 13-67-16,-12-13-7 0,12 22-3 15,-11-13-6-15</inkml:trace>
  <inkml:trace contextRef="#ctx0" brushRef="#br0" timeOffset="77548.6507">16164 2975 83 0,'3'-17'64'0,"-3"17"3"15,2-13 3-15,-2 13-31 16,0 0-3 0,0 0-1-16,-3-15-9 0,3 15-4 0,0 0-3 15,0 0-3-15,0 0-1 31,-13-2-3-31,13 2 0 16,0 0-1-16,0 0-2 0,0 0 1 16,-13-3-1-16,13 3 0 15,0 0 0-15,0 0-1 16,0 0 1-16,0 0 0 16,0 0 0-16,0 0 0 15,-13 13-2-15,13-13-1 16,0 0 0-16,-5 13 0 15,5-13-3-15,-1 13 1 0,1-13-2 16,-1 15 3-16,1-15-3 16,-2 18 2-16,2-18-2 15,-1 21 4-15,-1-8-4 16,2 2 3-16,0-2-3 16,0 7 1-16,2 0 0 15,-2 2-5 1,1-2 4-16,1 2-5 0,-1-4 4 15,0 3-3-15,1-1 2 16,-1-4-2-16,1-2 3 16,-1 2 0-16,1 0-1 15,1 0 2-15,-2 0-2 16,0 1 1-16,-1-1 0 0,2 1 0 16,-1-1-1-16,1 1 0 15,-2 1 1-15,0-2-1 16,0 1 0-1,0-1 0-15,0 1 1 0,0 0-1 16,0 1 1-16,0-1-1 16,0 0 0-16,0-1 0 15,0-1 0-15,0 0 1 16,0 0-2-16,1-2 0 16,-1-13 1-16,0 24 0 15,0-24 0-15,0 25 0 16,0-11-1-16,0-1 0 0,0-13 1 15,-1 25 1-15,-1-11-2 16,1-1 0 0,1 0 1-16,0 0-1 0,0-13 1 15,0 25-1-15,0-12 1 16,0-13-1-16,3 23 0 16,-3-9 2-16,0-14-2 15,3 26 3-15,0-11-4 16,-2-2-2-16,0 3 3 0,1-2-3 15,-2 0 4-15,1 1-5 16,-1-2 5-16,0-13-5 16,2 23 5-16,-2-23 0 15,0 23 0-15,0-23-1 16,0 23 1-16,0-23 0 16,1 25-1-16,-1-25 2 15,0 24-2-15,0-24 2 0,0 22-2 16,0-22 1-16,2 20-1 15,-2-20 2-15,1 19-1 16,-1-19 0-16,2 16 0 16,-2-16-1-16,2 15 1 15,-2-15 0-15,5 15-1 16,-5-15 0-16,4 14 1 16,-4-14-1-16,3 16 1 15,-3-16-1-15,6 19 0 0,-6-19 1 16,3 16 1-16,-3-16-2 15,1 14 1-15,-1-14 0 16,0 16-1-16,0-16 2 16,1 16-1-16,-1-16-1 15,3 17 0-15,-3-17 0 16,5 18 0-16,-5-18-1 16,4 16 0-16,-4-16 1 15,3 14 0-15,-3-14 0 16,0 14 1-16,0-14 0 15,0 13-1-15,0-13 1 16,0 13-1-16,0-13 2 0,0 0 0 16,-6 19 0-16,6-19 0 15,-4 15 2-15,4-15-1 16,-3 13-1-16,3-13 1 16,0 0-2-16,0 0 1 31,0 0-2-31,0 13 0 15,0-13-5-15,0 0-14 16,3-15-59-16,-3 15-32 16,3-16-4-16,-3 16-7 0,7-24-5 15</inkml:trace>
  <inkml:trace contextRef="#ctx0" brushRef="#br0" timeOffset="81119.9173">16071 6757 5 0,'0'0'77'16,"0"0"2"-16,0-13-10 16,0 13-41-16,0 0 1 15,0 0-4-15,0 0-4 0,0 0-1 16,-12-13-2-16,12 13 1 16,0 0-2-16,0 0-1 15,-17-6-1-15,17 6 1 16,0 0-1-16,-16 3-1 15,16-3-1-15,0 0-3 32,-20 4 0-32,20-4-1 15,-13 9 0-15,13-9-1 16,-13 10-1-16,13-10 2 0,-15 15-2 16,15-15 2-16,-16 14-1 15,16-14 0-15,-13 13-1 16,13-13-1-16,-10 13-1 0,10-13 0 15,-10 13-2-15,10-13 1 16,-6 16-1-16,6-16 0 16,-4 16 0-16,4-16 0 15,-1 23 0-15,-1-9 1 16,2-1 1-16,0 4 0 16,-1-2-1-16,2 2 0 15,1-1-2-15,-1 0 2 16,0-2-1-16,2 4 0 0,0-2 0 15,3-1 5-15,-2 1-6 16,2 0 7-16,1 0-5 16,2 0 5-16,0-2-5 15,-9-14 4-15,20 22-6 16,-20-22 0-16,23 20-1 16,-23-20-1-16,24 15 6 15,-24-15-7-15,25 8 7 16,-25-8-7-16,25 5 8 15,-13-7-6-15,1 2 0 16,2-4 2-16,-2 1-7 16,4-3 7-16,-1-1-7 0,1-2 7 15,1 1-9-15,-2-2 7 16,-1-3 1-16,1-3-1 16,0-2 1-16,-6 1-7 15,2-2 7-15,-4 1-6 16,0-1 8-16,-1 0-8 15,-4 0 6-15,0 6-6 16,-2-3 7-16,-1 1 1 16,-1-1-1-16,-1 0-2 15,-2 0 3-15,0 0-1 16,-2-1 1-16,0-2-1 16,-1 2 1-16,-2-2-2 0,1 0 2 15,-3 3-1-15,-2-1-2 16,0 4 1-16,-2 1 0 15,-1 5 0-15,-2 1-2 16,0 5 3-16,-1 0-3 16,0 5 1-16,2 0 0 15,-1 1-2-15,4 3-6 16,-3-2-10-16,5 8-21 16,-9-9-94-16,10 8-6 0,-7-12-5 15,18-1-2-15</inkml:trace>
  <inkml:trace contextRef="#ctx0" brushRef="#br0" timeOffset="84176.8203">14231 4855 2 0,'-16'-8'75'15,"16"8"1"-15,-13-5 3 16,13 5-43-16,0 0 1 16,-13-1-4-16,13 1-4 15,0 0-2-15,-16 1-2 0,16-1-4 16,0 0-2-16,0 0-1 16,0 0-2-16,0 0-1 15,0 0-2-15,0 0-3 16,0 0 0-16,0 0-1 15,0 0 0-15,15 7-1 0,-15-7-1 16,14 6-1-16,-14-6-1 16,14 10 0-16,-14-10-1 15,15 12 1-15,-15-12-2 16,14 10 1-16,-14-10-1 16,16 10 1-16,-16-10-1 15,16 10 0-15,-16-10 1 16,16 10 0-16,-16-10-1 0,16 12 1 31,-16-12-1-31,14 16 1 16,-14-16-1-16,15 14 0 15,-15-14-2-15,17 16 2 16,-17-16-3-16,19 19 2 0,-19-19-1 16,20 16-1-16,-20-16 1 15,22 20 1-15,-22-20 0 16,20 20-2-16,-10-7 2 15,0 0 0-15,-10-13-1 0,17 24 1 0,-17-24 0 16,19 21-1-16,-19-21 0 16,23 21 0-16,-10-12 0 15,-13-9-1-15,23 19 0 16,-23-19 2-16,22 20-3 16,-22-20 2-16,17 19-2 15,-17-19 2-15,16 18-1 16,-16-18 0-16,16 19 1 15,-16-19-2-15,16 18 1 16,-16-18 0-16,17 15 0 16,-17-15-1-16,17 19 1 0,-17-19 1 15,19 20-2-15,-19-20 1 16,19 23-1-16,-19-23 1 16,20 24 0-16,-20-24 0 15,22 21-1-15,-22-21 1 16,20 20 0-16,-20-20 0 31,20 19-1-31,-20-19 1 16,20 20 0-16,-20-20 0 15,22 19 0-15,-22-19-1 0,23 19 0 16,-23-19 1-16,20 19 0 16,-20-19 0-16,19 18-1 15,-19-18 4-15,20 19-4 16,-20-19 6-16,19 22 2 15,-19-22-3-15,20 20 3 16,-20-20-4-16,22 17 5 16,-22-17-8-16,20 22 9 15,-20-22-10-15,20 17 1 16,-20-17 0-16,22 22-1 16,-13-9 1-16,1 1 0 15,-10-14-1-15,18 23 2 0,-18-23-1 16,15 22 0-16,-15-22 0 15,14 20 1-15,-14-20 0 16,15 22-1-16,-8-9 0 16,0 0-2-16,0 1 1 15,-1 1 1-15,3-1 0 16,-3 1 0-16,-6-15-2 16,14 23 1-16,-14-23 1 15,13 20 0-15,-13-20 1 16,14 20-1-16,-14-20-1 15,15 19 0-15,-8-6 1 16,-7-13 0-16,14 23 0 16,-8-10 0-16,1 0-1 0,-7-13 1 15,13 23 0-15,-13-23 0 16,13 22 1-16,-13-22-1 16,12 23 1-16,-12-23-1 15,13 18 0-15,-13-18 0 16,16 22-1-16,-16-22 1 15,19 22-1-15,-9-9 0 16,-10-13-1-16,21 24 3 0,-11-11-1 16,-10-13 0-16,16 25 0 15,-16-25-1-15,16 23 0 16,-16-23 1-16,15 21 7 16,-15-21-9-16,15 25 8 15,-15-25-7-15,16 25 8 16,-7-13 1-16,-9-12-3 15,17 25 2-15,-8-11-9 16,-9-14 10-16,17 22-10 16,-17-22 9-16,16 22-9 15,-16-22 2-15,17 23 0 16,-17-23 0-16,15 23 0 16,-15-23-1-16,16 23 1 0,-8-10 0 15,-8-13 0-15,18 25-2 16,-10-11 3-1,-8-14-2-15,21 26 2 16,-21-26-1-16,21 26 0 0,-21-26 0 16,20 26 0-16,-20-26 1 15,21 20-2-15,-21-20 1 16,18 23 0-16,-18-23 0 16,21 23 0-16,-21-23 1 15,20 23 0-15,-10-10-1 16,-10-13 1-16,19 23-1 15,-19-23 1-15,17 23-1 0,-17-23 1 16,16 22-2-16,-16-22 2 16,17 20-1-16,-17-20 1 15,19 16-2 1,-19-16 1-16,19 15 1 0,-19-15-1 16,17 14-1-16,-17-14 0 15,16 13 1-15,-16-13 0 16,13 12 0-16,-13-12 1 15,0 0-2-15,17 15 1 16,-17-15 0-16,0 0 0 16,15 8 0-16,-15-8 3 15,0 0-3-15,0 0 1 16,14 1-1-16,-14-1 0 0,0 0 1 16,0 0-1-1,14-1 0-15,-14 1-2 16,0 0-1-16,0 0-8 15,16 0-19-15,-16 0-85 0,0 0-17 16,0-21-5-16,0 21-5 16</inkml:trace>
  <inkml:trace contextRef="#ctx0" brushRef="#br0" timeOffset="88546.7724">14328 4558 1 0,'0'0'52'15,"0"0"6"-15,0 0-3 16,-11 16-36-16,11-16-8 15,0 0-1-15,0 0-8 0,0 0-3 16,0 0 0-16,0 0 5 31,0 0 1-31,-11 14 3 16,11-14 2-16,0 0 3 16,0 0 1-16,-10 13 3 15,10-13 1-15,0 0-1 16,0 0-1-16,0 0-1 0,-13 10 0 15,13-10 0-15,0 0-2 16,0 0-2-16,0 0 1 16,0 0-1-16,0 0 0 15,0 0-1-15,0 0 0 16,0 0-2-16,0 0-1 0,11-13 0 16,-11 13-2-16,13-14-2 15,-13 14-3-15,16-17-7 16,-16 17-9-16,19-22-11 15,-5 16-29-15,-5-7-35 0,4 3 1 32,-3-4-3-32,3 4 3 15</inkml:trace>
  <inkml:trace contextRef="#ctx0" brushRef="#br0" timeOffset="88968.6892">14517 4356 1 0,'0'0'2'0,"0"0"19"16,0 0 2-16,0 0-39 0,0 0 12 16,0 0 17-16,0 0 8 15,0 0 15-15,0 0 14 16,0 0 9-1,-2-17-3-15,2 17-6 0,0 0-12 16,0 0-9-16,12-19-9 16,-12 19-9-16,14-13-11 15,-14 13-26-15,16-17-52 16,-16 17-4-16,19-16-1 16,-19 16-4-16</inkml:trace>
  <inkml:trace contextRef="#ctx0" brushRef="#br0" timeOffset="89346.7266">14716 4154 139 0,'0'0'87'16,"0"0"3"-16,0 0-1 31,4-14-60-31,-4 14-3 0,16-16 0 15,-16 16-10-15,22-21-2 16,-8 10-4-16,-1-2-5 16,0 0-8-16,1 4-12 15,-4-4-17-15,6 6-61 16,-16 7 1-16,19-13-5 16,-19 13 2-16</inkml:trace>
  <inkml:trace contextRef="#ctx0" brushRef="#br0" timeOffset="89703.0301">15020 3886 111 0,'0'0'90'16,"0"0"-5"-16,12-13 7 15,-12 13-67-15,8-13 3 0,-8 13-7 16,16-18 1-16,-16 18-11 15,19-18-3-15,-19 18-5 16,22-21-9-16,-22 21-12 16,20-20-34-16,-20 20-29 15,17-14-6-15,-17 14 2 16,13-10-7-16</inkml:trace>
  <inkml:trace contextRef="#ctx0" brushRef="#br0" timeOffset="90031.2057">15286 3583 191 0,'0'0'83'0,"11"-16"-2"0,-11 16-8 16,17-18-58-16,-17 18-1 16,22-26-2-16,-9 12-8 15,-13 14-6-15,25-27-19 16,-12 15-56-1,-5-1-4-15,-8 13 0 16,18-20-2-16</inkml:trace>
  <inkml:trace contextRef="#ctx0" brushRef="#br0" timeOffset="90313.0888">15499 3321 159 0,'0'0'79'15,"10"-14"0"-15,-10 14-1 16,15-19-49-16,-15 19-13 15,16-16-3-15,-16 16-15 16,20-13-23-16,-20 13-49 16,14-14-4-16,-14 14-2 15,15-10-3-15</inkml:trace>
  <inkml:trace contextRef="#ctx0" brushRef="#br0" timeOffset="90549.8778">15717 3091 190 0,'10'-19'84'16,"-10"19"0"-16,15-19-3 15,-15 19-64-15,23-20-4 16,-23 20 1-16,21-16-9 0,-8 10-6 15,-13 6-9-15,20-19-24 16,-20 19-46-16,19-14-3 16,-19 14 1-16,0 0-3 15</inkml:trace>
  <inkml:trace contextRef="#ctx0" brushRef="#br0" timeOffset="90856.4094">15977 2845 149 0,'0'0'64'0,"10"-13"2"0,-10 13-15 15,0 0-70-15,17-14-32 16,-17 14-7-16,0 0-5 16,0 0-7-16</inkml:trace>
  <inkml:trace contextRef="#ctx0" brushRef="#br0" timeOffset="94378.5087">16277 4626 43 0,'0'0'74'16,"-13"-6"6"-16,13 6-2 16,0 0-37-16,0 0-14 0,0 0-3 15,0 0-3-15,0 0-4 31,0 0-2-31,17-7-1 16,-17 7-1-16,0 0-1 16,19-2-1-16,-19 2-2 0,16 2-3 15,-16-2 0-15,19 1-4 16,-19-1-5-16,21 3-7 16,-21-3-10-16,20 3-18 15,-20-3-55-15,19 1-1 0,-19-1-4 16,22 0 3-1</inkml:trace>
  <inkml:trace contextRef="#ctx0" brushRef="#br0" timeOffset="94708.3512">16684 4597 149 0,'0'0'94'16,"14"-3"3"-16,-14 3-6 15,17-3-70-15,-17 3 0 16,19-3-6-16,-19 3-7 15,20-1-2-15,-20 1-2 16,21-2-3-16,-21 2-7 16,17-1-10-16,-4 4-17 15,-13-3-62-15,16-2 2 16,-16 2-6-16,19 0 2 16</inkml:trace>
  <inkml:trace contextRef="#ctx0" brushRef="#br0" timeOffset="95027.0501">17081 4568 121 0,'0'0'100'0,"0"0"-1"16,14 2 3-16,-14-2-67 16,0 0-6-16,13-9-2 15,-13 9-10-15,17-4-6 16,-17 4-4-16,19-5-7 0,-19 5-5 16,20 0-9-16,-20 0-11 15,20 3-35-15,-20-3-42 16,18 3 1-16,-18-3-5 15,13 3 3-15</inkml:trace>
  <inkml:trace contextRef="#ctx0" brushRef="#br0" timeOffset="95325.0702">17343 4551 103 0,'13'-3'91'16,"-13"3"7"-16,0 0-3 16,23 3-56-16,-23-3-8 15,13 0-2-15,-13 0-8 16,15-3-6-16,-15 3-6 15,17-3-3-15,-17 3-6 16,16-7-11-16,-16 7-16 16,13-5-58-16,-13 5-14 15,14 0-5-15,-14 0 1 0</inkml:trace>
  <inkml:trace contextRef="#ctx0" brushRef="#br0" timeOffset="95612.0577">17622 4544 92 0,'0'0'85'0,"23"-5"2"0,-23 5 0 31,20-1-65-31,-20 1 0 0,20 3 2 15,-20-3-7 1,14 3-1-16,-14-3-7 16,18 2-1-16,-18-2-4 15,19 0-3-15,-19 0-6 0,18-5-13 16,-5 8-29-16,-13-3-47 16,16-3 3-16,-16 3-8 15,0 0 3-15</inkml:trace>
  <inkml:trace contextRef="#ctx0" brushRef="#br0" timeOffset="97050.6073">18037 4422 53 0,'0'0'86'16,"-16"-20"-1"-16,16 20 2 15,0 0-36-15,-14-9-28 16,14 9 0-16,0 0-2 0,-17-8-2 16,17 8-3-16,0 0-1 15,-13 1-2-15,13-1-1 31,0 0 0-31,-19 3-3 16,19-3 1-16,-13 4-2 16,13-4 1-16,-16 11-1 15,16-11 0-15,-16 11-1 16,16-11-1-16,-14 12-1 16,14-12-1-16,-13 14-1 0,13-14-1 15,-12 15-1-15,12-15-1 16,-10 14 2-16,10-14-1 15,-9 17 2-15,9-17-1 0,-8 18 1 16,8-18 1-16,-8 17-1 16,8-17 1-16,-4 17-1 15,4-17 1-15,-3 20-2 0,3-20 1 16,-1 24 0-16,1-24 0 16,0 21 0-16,0-21 1 15,3 25-2-15,-3-25 1 16,5 21 0-16,-5-21 0 15,8 22-1-15,-8-22 0 16,10 19 0-16,-10-19-1 16,13 14 1-16,-13-14 3 15,16 16-6-15,-16-16 6 0,17 10-4 16,-17-10 2-16,19 12-2 16,-19-12 3-16,21 8 1 15,-21-8-5-15,22 5 0 16,-22-5 0-16,25 4 5 15,-25-4-5-15,24-3 1 32,-11 0-1-32,-13 3-4 15,25-8 1-15,-25 8 3 16,21-9-2-16,-21 9-3 0,20-12 6 16,-20 12-1-16,19-8-2 15,-19 8 2-15,20-10 1 16,-20 10 0-1,19-15-1-15,-19 15 1 0,19-16-3 16,-19 16 4-16,16-18 0 16,-16 18 1-16,13-21-1 15,-13 21 2-15,10-23-1 16,-10 23 0-16,7-24 0 16,-7 24-1-16,6-23 0 15,-5 10 1-15,-1 13-1 16,3-23 0-16,-3 23 0 0,-1-24 0 15,1 24 1-15,-6-23-1 16,6 23 0-16,-12-24 1 16,12 24 0-16,-17-25 1 15,17 25-1-15,-23-21 0 16,9 9 0-16,-1 2 0 16,2 0-1-16,-1 1 0 15,1 2-1-15,0-2-1 16,13 9-1-16,-22-10-7 15,22 10-10-15,-20 0-23 0,1-4-83 16,19 4-5-16,-24 13-6 16,15 0-7-1</inkml:trace>
  <inkml:trace contextRef="#ctx0" brushRef="#br0" timeOffset="98782.2744">16379 6882 1 0,'0'0'51'15,"0"0"11"-15,0 0-30 0,0 0-6 16,-14 3-5-16,14-3-3 16,0 0-3-16,0 0-3 15,-15 13-3-15,15-13 0 16,0 0 0-16,-13 13 1 0,13-13-1 15,0 0 1-15,-13 10 2 16,13-10 5-16,0 0 1 16,0 0 2-16,0 0 1 0,0 0 1 15,0 0-3-15,0 0-1 16,16-16-4 0,-16 16-5-16,23-23-1 0,-8 8-5 15,1 0-7 1,0-5-18-16,5 4-22 15,-1-6-56 1,1 1 0-16,-1 1-1 16,0-2-2-16</inkml:trace>
  <inkml:trace contextRef="#ctx0" brushRef="#br0" timeOffset="99065.4457">16750 6480 54 0,'6'-16'90'0,"-6"16"0"16,13-16-1-16,-3 2-66 0,3-2-4 15,-2 0-11-15,5-3-4 16,-1 6-24-1,-2-7-6-15,1 6-55 16,-1-2-6 0,-4-2 1-16,-9 18 10 15</inkml:trace>
  <inkml:trace contextRef="#ctx0" brushRef="#br0" timeOffset="99331.4399">17063 6001 36 0,'15'-25'88'0,"-15"25"-3"15,20-23-1-15,-9 9-71 31,4 1-2-31,-1-3-7 16,1 3-11-16,3 1-16 16,-5-1-53-16,3-2-7 0,-1 2-1 15,-2-2 37-15</inkml:trace>
  <inkml:trace contextRef="#ctx0" brushRef="#br0" timeOffset="99597.9124">17356 5660 91 0,'9'-13'89'15,"-9"13"5"-15,14-14-32 0,-14 14-50 16,19-20 10-16,-19 20-18 16,22-20 5-16,-22 20-21 15,21-19 1-15,-21 19-30 16,19-13-47-16,-19 13 2 16,16-16-11-16,-16 16 50 15</inkml:trace>
  <inkml:trace contextRef="#ctx0" brushRef="#br0" timeOffset="99912.3471">17613 5336 27 0,'0'0'89'0,"11"-18"-2"16,-11 18 1-16,13-21-65 16,-13 21-6-16,16-22-4 15,-16 22-10-15,18-20-11 16,-13 7-13-16,-5 13-61 15,18-16-3-15,-18 16-1 16,8-14 22-16</inkml:trace>
  <inkml:trace contextRef="#ctx0" brushRef="#br0" timeOffset="100227.6272">17848 4988 22 0,'3'-16'83'0,"-3"16"2"16,7-17-2-16,-7 17-56 15,10-19-10-15,-10 19-3 16,13-16-6-16,-13 16-6 16,13-13-5-16,-13 13-9 15,0 0-15-15,22-14-43 16,-22 14-9-16,0 0-5 16,17-15 19-16</inkml:trace>
  <inkml:trace contextRef="#ctx0" brushRef="#br0" timeOffset="100470.2487">18023 4756 96 0,'7'-13'81'15,"-7"13"5"-15,17-22-40 16,-17 22-24-16,18-20-7 16,-18 20-1-16,14-16-14 0,-14 16-11 15,13-7-63-15,-13 7-10 16,0 0 1 0,0 0-7-16</inkml:trace>
  <inkml:trace contextRef="#ctx0" brushRef="#br0" timeOffset="101876.1588">16415 2861 54 0,'0'0'41'0,"0"0"3"16,0 0 1-16,0 0-22 15,-13-11 0-15,13 11 4 0,0 0 1 16,0 0 2-16,0 0-1 15,0 0 2-15,-10-18-5 16,10 18-4-16,0 0-1 16,0 0-2-16,0 0-3 0,0 0-1 15,0 0-3-15,0 0 1 32,0 0-1-32,0 0 0 15,0 0-2-15,0 0 0 16,0 0-1-16,13 10 1 15,-13-10-1-15,15 6-3 16,-15-6-1-16,20 9-1 16,-20-9-1-16,20 11-1 0,-20-11-2 15,22 9-5-15,-22-9-6 16,20 13-6-16,-6-4-11 16,-14-9-19-16,25 16-42 15,-25-16-5-15,22 15-1 16,-22-15 5-16</inkml:trace>
  <inkml:trace contextRef="#ctx0" brushRef="#br0" timeOffset="102180.2619">16772 3076 207 0,'13'-11'84'15,"-13"11"0"-15,0 0-5 16,13 3-59-16,-13-3-6 16,13 11-6-16,-13-11-1 15,16 12-8-15,-16-12 2 16,18 10-7-16,-18-10-6 15,18 11-33-15,-5-1-37 16,-13-10 2-16,18 15-5 0,-18-15 2 16</inkml:trace>
  <inkml:trace contextRef="#ctx0" brushRef="#br0" timeOffset="102423.5236">17016 3255 153 0,'0'0'78'0,"0"0"2"16,18 9-4-16,-18-9-52 0,15 4-4 15,-15-4-4-15,16 9-6 16,-16-9-8-16,17 8-5 15,-17-8-8-15,14 12-22 16,-14-12-44-16,16 17 0 16,-16-17-5-16,12 18 1 15</inkml:trace>
  <inkml:trace contextRef="#ctx0" brushRef="#br0" timeOffset="102690.0974">17254 3474 138 0,'18'3'81'0,"-5"3"-2"15,-13-6-4-15,16 7-38 16,-16-7-35-16,19 15-5 15,-19-15-6-15,20 14-12 16,-7-1-29 0,-13-13-24-16,19 19-1 15,-19-19-1-15,19 20 2 16</inkml:trace>
  <inkml:trace contextRef="#ctx0" brushRef="#br0" timeOffset="102965.4319">17515 3728 153 0,'0'0'80'0,"16"15"-3"0,-16-15 0 15,13 13-65-15,-13-13-4 16,17 14-2-16,-17-14-11 16,19 15-17-16,-19-15-49 15,17 13-2-15,-17-13-6 16,16 13 2-16</inkml:trace>
  <inkml:trace contextRef="#ctx0" brushRef="#br0" timeOffset="103221.3848">17704 3909 107 0,'16'13'87'0,"-16"-13"-3"16,0 0 2-16,10 14-67 15,-10-14-5-15,11 17-2 16,-11-17-4-16,15 18-6 16,-15-18-7-16,16 17-9 0,-16-17-30 31,14 13-38-31,-14-13-1 16,13 12 0-16,-13-12-1 15</inkml:trace>
  <inkml:trace contextRef="#ctx0" brushRef="#br0" timeOffset="103456.1355">17860 4096 74 0,'0'0'85'16,"13"12"-3"-16,-13-12 0 15,0 0-44-15,14 17-23 16,-14-17-5-16,12 17-10 16,-12-17-20-16,11 21-40 0,-11-21-21 15,12 16-2-15,-12-16 0 16</inkml:trace>
  <inkml:trace contextRef="#ctx0" brushRef="#br0" timeOffset="103666.339">17981 4267 97 0,'0'0'87'0,"0"0"0"0,9 13-2 16,-9-13-65-16,11 15-4 16,-11-15-1-16,13 23-9 0,-13-23-5 15,14 24-14-15,-14-24-31 16,12 17-41-16,-12-17-3 15,13 6-2 1,-13-6-3-16</inkml:trace>
  <inkml:trace contextRef="#ctx0" brushRef="#br1" timeOffset="118721.0843">16411 2616 146 0,'0'0'69'16,"-14"1"5"-16,14-1 0 15,0 0-31-15,-22-8-9 16,22 8-2-16,0 0-5 0,0 0-1 16,-13-13-2-1,13 13-2-15,0 0 0 0,0 0-2 16,0 0-1-16,0 0-3 16,0 0-1-16,0 0-4 15,0 0-1-15,13-12-2 16,-13 12-2-16,0 0 0 15,19-9-1-15,-19 9 0 16,21-5-1-16,-8 0 0 16,0 1 1-16,-13 4 0 0,23-6-2 15,-8 3 2-15,-1 1-1 16,1-3-1-16,-1 4 0 16,2-2-1-16,0 0 1 15,4 2-2-15,-1-4 2 16,0 4-2-16,-1-1 0 15,1 1 1-15,-2-2-2 16,2 3 2-16,-2-3-1 16,1 2-1-16,-1 1 1 0,0 0-1 15,-1-2 1-15,2 2-2 16,-1 0 2-16,0 2-1 16,1-2 0-16,-1-3 0 31,0 3 0-31,2 0-1 15,0 1-1-15,-2 1 2 16,0 1-1-16,1-3 0 16,-4 2 0-16,0 4 1 15,1-1 0-15,-15-5 1 0,24 8-1 16,-24-8 1-16,25 9-1 16,-11-6 0-16,-1 1 0 15,2 0 1-15,-2 2-1 16,1 0-1-16,-1-2 1 15,0 1 0-15,0-3 1 16,-13-2-1-16,25 11 0 16,-11-4 0-16,-1-3 1 15,2 2 0-15,-2-3 0 16,1 0-2-16,-1 0 2 16,0 4-1-16,0 0 0 15,0-1 0-15,0-2-1 0,0 0 1 16,-13-4-1-16,24 15 2 15,-11-8-2-15,-13-7 0 16,22 7 1-16,-22-7-1 16,20 7 2-16,-20-7-2 15,19 11 0-15,-19-11 1 0,20 8 0 16,-20-8 1-16,19 12 0 16,-19-12-1-16,20 10-1 15,-20-10 2-15,19 10-1 16,-19-10 1-16,17 13-2 15,-17-13 1-15,16 12-1 16,-16-12 1-16,13 14 0 16,-13-14 0-16,13 13-1 15,-13-13 1-15,13 10 1 16,-13-10-1-16,13 12 1 16,-13-12-1-16,16 10 0 0,-16-10 0 15,16 10 0-15,-16-10 0 16,14 13-1-16,-14-13 2 15,15 10-2-15,-15-10 1 16,13 11 0-16,-13-11-2 16,11 13 2-16,-11-13 0 15,13 10 0-15,-13-10 0 16,13 12 1-16,-13-12-2 16,15 9 1-16,-15-9 0 0,15 11-2 15,-15-11 1-15,16 10-1 16,-16-10 1-16,15 15-1 15,-15-15 2-15,14 11-1 16,-14-11 2-16,12 13-2 16,-12-13 2-16,13 13-1 15,-13-13 3-15,13 10-3 16,-13-10 3-16,13 13-3 16,-13-13 2-16,14 8-1 15,-14-8 1-15,16 8-3 16,-16-8 0-16,16 12 0 15,-16-12 0-15,17 13 0 0,-17-13 2 16,15 11-2-16,-15-11 2 16,15 12-2-16,-15-12 3 15,15 16-2-15,-15-16 1 16,14 17-2-16,-6-4 3 16,-3 0-3-16,4 0-5 15,-3 1 6-15,-6-14-6 16,17 22 6-16,-17-22-7 15,17 20 7-15,-17-20-7 16,22 13 8-16,-22-13-2 16,22 16 1-16,-22-16 0 15,20 15 1-15,-20-15-1 0,21 18 0 16,-21-18 0-16,21 19-1 16,-21-19 2-16,20 19-1 15,-20-19 1 1,24 21-2-16,-24-21 2 0,25 22-1 15,-12-10 0-15,1-1 0 16,-1 1 0-16,0-1 0 16,0 1-1-16,-1 1 0 15,1 0 1-15,-2 0 0 0,1 1 0 16,-1 2 0-16,1 1 0 16,-2 2-1-16,2-2 1 15,-2 1 1-15,-2 1 0 16,3-1-2-16,-3 0 1 15,2 0-1-15,-1-2 1 16,0 0 0-16,-1 0-1 16,1 1 0-16,-2-2 1 15,2-2-1-15,-1 3 1 16,0-3-1-16,-1 1 0 0,2 0 0 16,-2 1 1-16,0-1-1 15,-1 1 1-15,1-1-1 16,0 1 1-16,-1-2 0 15,1 1 0-15,-1-1-1 32,0 0 4-32,-1 0-5 15,1 3 4-15,0-2-3 0,0 1-5 16,-2 1 5-16,2-2-5 16,-2 2 5-16,2-3-8 15,-2 1 9-15,-4-14-9 16,12 22 8-16,-12-22-1 15,11 22 1-15,-11-22 1 16,10 21-3-16,-10-21 4 16,11 25-4-16,-11-25 3 0,5 23-1 15,-2-10 1 1,0 0-1-16,-1 0 1 16,-1 0-1-16,0 1 0 0,1-1 1 0,-1 2-1 15,1-2 0-15,-1 1 0 31,1 0 1-31,1 1-2 16,-2-1 2-16,0 2-1 16,1 0 0-16,-1 0 1 15,-1 1-2-15,2 2 2 0,-2-2-1 16,1 1 0-16,-1-1 0 16,2 0 1-16,-2 1-2 15,1-3 2-15,1 3-2 16,-2-4 1-16,1 2 1 15,-1-2-1-15,0 1 0 16,0-1 0-16,0-1 0 16,1 2 0-16,-1-15 1 0,0 24-2 15,0-9 1-15,0-2 0 16,0 1 0-16,0 1 0 0,0-3 0 16,-1 4 4-16,0-1 1 15,-1 1-1-15,1 0 1 16,-1-1-9-16,-1 1 10 15,2-1-10-15,-1 1 10 16,0-1-14-16,-1 3 7 0,1-4-5 16,-1 1 6-1,0-1 1-15,2 0 0 16,-2 2 0-16,0 0-1 16,-1 0 1-16,0 0-1 15,1 1 1-15,-3 1-1 16,2-1 1-16,-1 0-2 15,2 1 1-15,-1-3 0 16,0 1 2-16,-1 0-1 16,1 1 1-16,1-1-2 15,-1 0 2-15,1 3-2 16,-3 0 2-16,2-1-1 16,1 3 0-16,-1-1-2 0,-1 2 2 15,1-2 0-15,-2-2 0 16,2 1 0-16,-2 0 0 15,2-2-1-15,-2 1 1 16,2-3 0-16,-2 4 1 16,0-3-2-16,0 1 1 15,2-1-1-15,-2 2 1 16,1 0-1-16,-1-2 0 16,-1 3 0-16,1-5 6 15,0 4-6-15,0-2 5 16,-1 1 6-16,-2 0-5 15,2 1 5-15,-2-1-5 0,1-1 4 16,-1 3-8-16,0-1 9 16,1 1-10-16,-1-2-1 0,1 1 1 15,-1-1-1-15,0 0 2 16,2 1-2-16,0-3 0 16,-2 1 0-16,2-1 1 15,-2 2 0-15,2 0 0 16,-3 1-1-16,1-1 1 15,1-1 0-15,-2 3-1 16,-2-2 1-16,2 0 0 16,-2 1 0-16,1-3 0 31,-1 3-1-31,-1-2 2 0,0 1-2 16,0-1 1-16,0 0 0 15,0 0 1-15,0-2-2 16,0 2 0-16,0-2 1 15,0 1 0-15,0-2-1 16,0 0 1-16,0 0 0 16,0-2 0-16,2 2 0 15,11-13 0-15,-25 23 1 16,14-10 0-16,11-13-3 16,-22 25 3-16,12-11-2 15,0-1 9-15,0 2-9 0,1-1 9 16,-1-1-10-16,10-13 11 15,-19 23-9-15,19-23 7 16,-16 20-8-16,16-20-1 16,-18 18 12-16,18-18-10 15,-18 20 9-15,18-20-11 16,-18 19 12-16,18-19-9 16,-22 20 9-16,22-20-10 15,-22 23 0-15,22-23 1 16,-21 20 0-16,21-20 1 0,-22 22-3 15,12-9 3-15,10-13-2 16,-20 20 1-16,20-20-1 16,-20 24-1-16,8-11 1 15,12-13 0-15,-23 24-1 16,23-24 0-16,-25 24 0 16,12-12-1-16,13-12 2 15,-23 23 0-15,23-23-1 16,-23 23 0-16,10-13 1 0,13-10 0 15,-24 20 0-15,24-20 0 16,-25 20-1 0,12-10 1-16,0-2 0 0,0 0 0 15,13-8-1-15,-24 15 0 16,11-7 0-16,-2 0 1 16,-1-1-1-16,1 0 0 15,-4 2 1-15,2 1 0 16,-1-2 1-16,1 0-2 15,0-3 2-15,-1 4-1 0,4-2 0 16,-1 0 0-16,2 1-2 16,0-1 2-16,-1 2-1 15,0-1 1-15,1 1 0 16,-2-2-1-16,2 3 0 16,-1-3 1-16,1 2 1 15,0-3-2-15,13-6 0 16,-23 11 1-1,23-11 0-15,-22 8-1 16,22-8 1-16,-20 8 1 16,20-8-2-16,-23 7 1 0,23-7 0 15,-23 8 0-15,8-5-1 16,1 2 2-16,1 0-1 16,-2-1 1-16,2 3-1 15,0-2 7 1,0 0-6-16,0-2 6 0,13-3-6 15,-24 10 5-15,24-10-6 16,-25 9 6-16,12-6-6 16,0-2-1-16,0 2 1 15,-1 0 0-15,1 0-1 16,0 0 2-16,13-3-1 16,-24 7-1-16,11-3 1 15,0 1-1-15,-2-1 1 0,2-1 0 16,-1 1 0-16,-1-1-1 15,-1 0 2-15,1 0-1 16,-1-2 1 0,1 1-1-16,-1-1 0 0,2-1-1 15,0 0 2-15,-1 0-2 16,2 0 1-16,13 0 0 16,-23-3-1-16,23 3 2 15,-22-4-2-15,22 4 1 16,-20-3 0-16,20 3 0 15,-20-1 0-15,20 1 1 16,-22 0-1-16,22 0 1 0,-23 4-1 16,10-3 1-16,13-1-1 15,-23 6-1-15,23-6 1 16,-21 9-1 0,21-9 1-16,-21 7-1 0,21-7 1 15,-18 6 0-15,18-6 0 16,-15 6-3-16,15-6 4 15,0 0-1-15,-13 3-1 16,13-3 0-16,0 0 2 16,0 0-1-16,0 0 0 15,0 0 0-15,0 0-14 16,0 0-25-16,20-9-92 16,-20 9-8-16,12-15-2 0,-12 15-7 15</inkml:trace>
  <inkml:trace contextRef="#ctx0" brushRef="#br0" timeOffset="189624.4613">7698 12847 103 0,'0'0'108'0,"0"0"0"15,0 0-2-15,0 0-75 0,0 0 1 16,0 0-5-16,0 0-7 15,0 0-4-15,0 0-3 16,0 0-3-16,0 0-3 16,0 0-1-16,0 0-1 15,0 0-1-15,0 0-2 16,0 0 1-16,0 0-1 16,0 0 1-16,0 0 1 0,0 0-1 15,0 0 1-15,0 0-1 16,0 0 1-16,0 0-2 15,0 0 0-15,0 0 0 16,-13-6-1-16,13 6-1 0,0 0 1 31,0 0-1-31,-15-4 1 16,15 4-1-16,0 0-1 16,-16 0 2-16,16 0 0 15,0 0 1-15,-17 2-1 0,17-2 1 16,0 0 0-16,-20 7 1 15,20-7 0-15,0 0-1 16,-19 8 0-16,19-8 1 16,-16 9-1-16,16-9 1 0,-16 9-1 15,16-9 1-15,-14 11 1 16,14-11-1 0,-17 12 2-16,17-12-1 0,-16 14 2 15,16-14-2-15,-16 16 1 16,16-16 0-16,-13 17-2 15,13-17 0-15,-10 23 0 16,10-23 0-16,-7 25-1 16,4-12 0-16,1 1 1 15,-1-1-2-15,2 3 2 16,-1 0-1-16,1 1 1 0,1-1 0 16,-1 3 0-16,1-2-1 15,0 2 1-15,0-2 0 16,0 2-1-16,1-3-1 15,2 1 1-15,0-1-1 16,1 0 1-16,-1 0-1 16,3-2 0-16,1 1 0 15,-1-1 0-15,0 1-1 16,-6-15 1-16,12 23 0 16,-12-23 0-16,15 20 0 15,-15-20 1-15,14 14-2 0,-14-14 1 16,18 12 0-16,-18-12 1 15,21 13-2-15,-21-13 0 16,22 7 0-16,-9-2 0 16,0-3 0-16,1 0 1 15,1-1-1-15,1-2-1 16,-2 1 1-16,2 0 1 16,-2 0-1-16,1-2 0 15,1 1 0-15,-3 0 0 16,1-1 0-16,-1-1 0 0,0 0 0 15,-13 3 0-15,23-8 0 16,-23 8-1-16,22-12 2 16,-22 12-1-1,21-14 1-15,-21 14-2 0,19-15 2 16,-19 15-2-16,16-17 1 16,-16 17 0-16,14-16 0 15,-14 16-1-15,13-13 1 16,-13 13 0-16,12-13 0 15,-12 13 0-15,9-14 1 16,-9 14-1-16,8-13 0 16,-8 13-1-16,8-18 3 15,-8 18-2-15,7-17 0 0,-7 17-1 16,7-20 1 0,-7 20 0-16,9-23 0 15,-9 23 0-15,5-23-1 16,-5 23 1-16,3-23 0 0,-3 23 0 15,2-25 0-15,-2 25 0 16,-2-23 0-16,2 23 0 16,-1-23 0-16,1 23 0 15,-2-22 0-15,2 22 0 16,-1-20 0-16,1 20 0 16,-1-19 0-16,1 19-2 15,-6-17 2-15,6 17 0 0,-6-14 1 16,6 14-1-1,-9-13-1-15,9 13 1 16,-7-13 0-16,7 13 2 0,-7-15-3 16,7 15 2-16,-7-14-1 15,7 14-1-15,-9-16 1 16,9 16 0-16,-10-13 0 16,10 13-1-16,0 0 1 15,-17-16 0-15,17 16 0 0,-15-6-1 16,15 6 2-16,-17-6-1 15,17 6 1 1,-20-7-1-16,20 7-1 16,-21-8 2-16,21 8-1 0,-20-13 1 15,20 13-8-15,-20-10-9 16,20 10-31-16,-20-3-87 16,20 3-7-16,-16 4-1 15,16-4-8-15</inkml:trace>
  <inkml:trace contextRef="#ctx0" brushRef="#br0" timeOffset="192944.5732">5976 11498 1 0,'-14'6'51'16,"14"-6"21"-16,0 0 1 15,0 0-50-15,-6-15 0 16,6 15 5-16,-1-13-4 16,1 13 0-16,0 0-2 15,-10-15 0-15,10 15-3 0,0 0 2 16,0 0-1-16,0 0-1 16,-5-13-2-16,5 13-1 15,0 0-1-15,0 0-1 16,0 0-1-16,-7-13-2 15,7 13-2-15,0 0-1 0,0 0 0 16,0 0 0-16,0 0-1 16,0 0 1-16,0 0-1 31,0 0 0-31,0 0 0 16,0 0-2-16,0 0-1 0,0 0-1 15,0 0 0-15,0 0-2 16,0 0 0-16,0 0 0 15,0 0 1-15,0 0 0 0,0 0 0 16,0 0 1-16,0 0-1 16,-1 13 1-16,1-13 0 15,0 0 0-15,4 14-1 16,-4-14 0-16,0 0 0 16,6 19-1-16,-6-19 0 15,0 0 0-15,11 17 0 16,-11-17 0-16,12 13 1 15,-12-13 0-15,13 13 0 0,-13-13 0 16,13 12 0-16,-13-12 0 16,17 8 0-16,-17-8-1 15,17 6 1-15,-17-6-2 0,18 7 1 32,-18-7 0-32,20 6-1 15,-20-6 0-15,17 10 1 16,-17-10-1-16,18 13 2 15,-18-13-1-15,17 16 1 0,-17-16-1 16,17 16 1-16,-17-16-1 16,20 11 1-16,-20-11-2 15,19 15 1-15,-19-15-1 16,17 13 0-16,-17-13 0 16,19 14 1-16,-19-14 0 15,17 18-1-15,-17-18 1 16,15 14-1-16,-15-14 1 0,16 14 0 15,-16-14 0-15,13 15 0 16,-13-15-1-16,13 14 2 16,-13-14-2-16,11 15 1 15,-11-15 0-15,13 13 0 16,-13-13 1-16,15 13-1 16,-15-13 0-16,14 13 0 15,-14-13-1-15,15 11 1 16,-15-11 0-16,14 10 0 15,-14-10-1-15,13 13 1 0,-13-13-1 16,14 13 1-16,-14-13 1 16,16 18-1-16,-16-18-1 15,20 17 1-15,-20-17-1 16,25 16 1-16,-25-16-1 16,23 16 1-16,-23-16-2 15,22 16 1 1,-22-16 0-16,17 14-1 15,-17-14 1-15,16 16-1 16,-16-16 1-16,14 17 0 16,-14-17 0-16,18 22-1 15,-18-22 1-15,21 26-1 16,-9-13 2-16,-1 0-3 16,2 0 2-16,0 1-1 15,0-4 0-15,-13-10 2 0,23 23-2 16,-23-23 2-16,24 21-2 15,-24-21 2-15,20 21-1 16,-20-21 1-16,23 20-1 16,-23-20 0-16,24 19 1 0,-24-19-2 15,25 17 2-15,-12-6-1 16,-13-11 1-16,23 18-1 16,-10-9 0-1,0 1 1-15,-13-10-1 0,26 20 0 16,-26-20 1-16,24 22-1 15,-11-11 0-15,0 1 1 16,0-2-1-16,-13-10 1 16,22 20-1-16,-22-20 1 15,22 19-1-15,-22-19 0 16,21 17 1-16,-21-17-1 16,22 19 0-16,-22-19 0 15,19 17 1-15,-19-17-1 0,18 21 1 16,-18-21-1-1,16 17 0-15,-16-17 0 16,16 17 0-16,-16-17 0 16,17 18 1-16,-17-18-1 0,21 18-1 15,-21-18 2-15,18 19-1 16,-18-19 0-16,19 17 0 16,-19-17 0-16,18 18 0 15,-18-18 0-15,17 16 0 16,-17-16 0-16,17 15 0 15,-17-15 0-15,16 16 1 16,-16-16-1-16,17 18 0 16,-17-18 1-16,19 17 0 15,-19-17-1-15,17 16 0 16,-17-16 2-16,16 16-3 16,-16-16 2-16,15 13-1 0,-15-13-1 15,13 13 0-15,-13-13 1 16,13 11 3-16,-13-11-4 15,11 13 3-15,-11-13-2 16,12 16 4-16,-12-16-6 16,7 14 6-16,-7-14-6 15,9 13 1-15,-9-13 0 16,0 0 0-16,11 15-1 16,-11-15 2-16,0 0 0 0,16 9 0 15,-16-9 0-15,0 0-1 16,14 7 1-16,-14-7 0 15,0 0 0 1,16 10 0-16,-16-10 0 0,0 0 0 16,15 13 0-16,-15-13 2 15,0 0-2-15,14 17 1 16,-14-17-1-16,0 0-1 16,13 13 1-16,-13-13 0 15,0 0-1-15,15 10 1 16,-15-10-1-16,0 0 1 15,0 0 1-15,15 7-1 0,-15-7 0 16,0 0 1-16,0 0-1 16,16 9 1-16,-16-9-1 15,0 0 0 1,0 0 0-16,13 9 0 0,-13-9 0 16,0 0 0-16,0 0 0 15,0 0 0-15,0 0 1 16,0 0-1-16,0 0-2 15,13-2-6-15,-13 2-12 16,0 0-42-16,-8-23-69 16,8 23-9-16,-16-18 0 15,16 18-8-15</inkml:trace>
  <inkml:trace contextRef="#ctx0" brushRef="#br0" timeOffset="238243.1849">5751 11005 1 0,'0'0'79'15,"0"0"11"-15,0 0-1 16,0 0-40-16,0 0-16 16,0 0-1-16,0 0-10 15,0 0-4 1,7-13-4-16,-7 13-3 0,0 0-1 15,0 0-2-15,0 0-1 16,9-15 1 0,-9 15 2-16,0 0 1 15,0 0 1-15,0 0 0 0,0 0 2 16,0 0-1-16,2-13-1 16,-2 13 0-16,0 0-2 15,0 0-1-15,0 0-2 16,0 0 0-16,-15 0-1 15,15 0-1-15,0 0 1 16,0 0-2-16,0 0 1 16,-14 5-1-16,14-5 1 15,0 0-2-15,0 0 0 16,0 0 0-16,-16 8 0 16,16-8-1-16,0 0 0 15,-13 13 0-15,13-13 1 0,0 0-1 16,-15 13 2-16,15-13-1 15,0 0 1-15,-17 18 0 16,17-18-1-16,0 0 1 16,-19 17-1-16,19-17 0 15,-11 13-1-15,11-13-1 16,0 0 1-16,-10 17-1 16,10-17 0-16,0 0 0 15,-8 17-2-15,8-17 2 0,-2 13 0 16,2-13 0-1,-3 16-1-15,3-16 1 16,-5 18-1-16,5-18 1 16,-1 17 0-16,1-17 0 0,-2 17-1 0,2-17 0 15,-1 20 1-15,1-20 0 16,3 21 4-16,-3-21-4 16,3 20 4-16,-3-20-4 15,3 20 4-15,-3-20-3 16,4 16 3-16,-4-16-4 15,6 16-1-15,-6-16 1 16,6 17 0-16,-6-17 0 16,5 15 0-16,-5-15-1 15,10 13 0-15,-10-13 1 16,0 0-2 0,16 15 1-16,-16-15 1 0,13 9-2 15,-13-9 1-15,15 9 0 16,-15-9 1-16,14 8 0 15,-14-8 0-15,17 8 0 16,-17-8-1-16,18 5 1 0,-18-5 0 16,20 5 1-16,-20-5-2 15,22 4 0-15,-22-4 1 16,21 1 1-16,-21-1-2 16,20 2 2-16,-20-2-2 15,19 1 1-15,-19-1-1 16,20 0 1-16,-20 0 0 15,21 0-1-15,-21 0 0 0,20 0 0 16,-20 0 1-16,21-1-1 16,-21 1 0-16,22-4 0 15,-22 4-1-15,25-6 1 16,-25 6 1-16,23-7-1 16,-10 2 0-16,0 4 1 15,-13 1-1-15,21-6 0 16,-21 6 0-16,21-4 0 15,-21 4 0-15,20-6 0 0,-20 6 0 16,17-9 0 0,-17 9 0-16,19-13-1 0,-19 13 2 15,19-16-1-15,-19 16 0 16,14-20 0-16,-14 20 0 16,13-21 0-16,-7 6-4 15,-2 1 4-15,-1-1-4 16,1 1 4-16,1-2-3 15,-2 2 2-15,-1-2-3 16,1 1 3-16,-3 15 2 16,2-21-2-16,-2 21 1 15,-2-21 0-15,2 21 0 0,-7-17-1 16,7 17 2-16,-11-17-1 16,11 17 0-1,-15-19 1-15,15 19 0 16,-14-19-1-16,14 19 1 15,-19-18 0-15,19 18 1 16,-23-13-1-16,10 7 0 16,-2 1-1-16,0 1 1 15,0 0-1-15,1 1 1 0,1-1-1 16,0-2 0-16,0 1 0 16,13 5 1-16,-23-11-2 15,10 7 2 1,0-1-1-16,-3 4 0 0,0-2 0 15,-1 3 0-15,1 0 1 16,0 1-1-16,1 1 1 16,2-1-1-16,13-1 0 15,-21 6-4-15,21-6-9 16,-19 10-18-16,6-13-40 16,13 3-62-16,-9 13-4 15,11 0-2-15,-2-13-5 16</inkml:trace>
  <inkml:trace contextRef="#ctx0" brushRef="#br0" timeOffset="241557.4733">7799 10918 25 0,'0'0'95'0,"0"0"6"15,0 0-15-15,15-6-37 16,-15 6-3-16,0 0-8 31,0 0-6-31,0 0-7 16,0 0-6-16,0 0-6 0,0 0-3 15,-14-10-2-15,14 10-1 16,0 0-1-16,-20 0-1 16,20 0 0-16,-17 5-1 15,17-5 2-15,-22 4-1 16,22-4 0-16,-22 6 0 15,22-6-1-15,-20 5 0 16,20-5 1-16,-20 8-1 0,20-8-1 16,-17 8 1-16,17-8 0 15,-16 10-1-15,16-10 1 16,-13 12 0-16,13-12 0 16,-12 13 0-16,12-13 0 15,-11 14 0-15,11-14 1 16,-10 16-1-16,10-16 0 15,-8 16-1-15,8-16 1 16,-5 19 0-16,5-19-1 0,-5 19 1 16,5-19-1-1,-1 21 0-15,1-21-1 16,-2 22 0-16,2-22 1 0,2 20-1 0,-2-20 1 16,4 20-1-1,-4-20 1-15,9 20-2 16,-9-20 1-16,10 21 0 15,-6-8 0-15,3 1 5 0,-7-14-7 16,12 25 5-16,-5-12-6 16,-7-13 7-16,15 21-6 15,-15-21 5-15,15 16-6 16,-15-16 1-16,18 13 1 16,-18-13 0-16,19 10 0 15,-19-10-1-15,17 12 1 16,-17-12 0-16,20 7 0 15,-20-7-1-15,22 6 0 0,-22-6 1 16,23 3-1-16,-9-2 1 16,-1-1-2-16,0 0 1 15,-13 0 0-15,25 0 0 16,-25 0 0-16,23 2 0 16,-10-2-1-16,-13 0 1 15,23-3 0-15,-23 3 0 16,23-2 0-16,-23 2 0 15,22-4 0-15,-22 4 0 16,20-3 0-16,-20 3 0 16,17-4-1-16,-17 4 2 15,17-9-1-15,-17 9 0 0,18-12-1 16,-18 12 2-16,17-13 0 16,-7 0-1-16,-10 13 2 15,20-17-7-15,-20 17 7 16,19-20-7-16,-19 20 7 15,16-16-7-15,-16 16 6 16,13-16-6-16,-13 16 5 16,9-17-1-16,-9 17 0 15,7-19 2-15,-7 19-2 0,6-19 2 16,-6 19-2-16,4-15 2 16,-4 15-2-16,1-16 2 31,-1 16-2-31,0-16 1 0,0 16 0 15,-3-15-1 1,3 15 1-16,-4-16 0 16,4 16 0-16,-6-15-1 15,6 15 2-15,-5-15-1 0,5 15 0 16,-9-16 0-16,9 16 0 16,-7-16 0-16,7 16 0 15,-10-15-1-15,10 15 0 16,-15-18 1-16,15 18-1 15,-13-16 2-15,13 16-2 16,-16-13 1-16,16 13-1 16,-18-8 1-16,18 8 1 15,-22-5 0-15,22 5-1 0,-22-4 0 0,22 4 1 16,-23-6-1 0,23 6 0-16,-23-7 0 0,10 3 0 15,13 4-1-15,-26-6-4 16,26 6-7-16,-24 1-8 15,24-1-18-15,-25 6-45 16,25-6-50-16,-19 16-4 16,16-2 0-16,3-14-1 15</inkml:trace>
  <inkml:trace contextRef="#ctx0" brushRef="#br0" timeOffset="243848.5712">6278 11205 61 0,'0'0'89'16,"-10"-14"-1"0,10 14-28-16,0 0-24 15,0 0 5-15,3-13-10 0,-3 13 2 16,0 0-4-16,0 0-3 16,0 0-4-16,0 0-2 15,0 0-3-15,13 4-3 16,-13-4-2-16,0 0-1 15,0 0-2 1,16 6 1-16,-16-6-2 16,12 4-1-16,-12-4-2 15,18 2 2-15,-18-2-1 0,20 0-2 16,-20 0 1-16,22-3-1 16,-22 3-1-16,23-2-1 15,-23 2 1-15,21-3-2 16,-21 3 0-16,25-1 1 15,-12 2-1-15,1 1-1 16,-1-2 2-16,0 1-1 16,0 1 0-16,0-2 0 15,2-2 1-15,-15 2-2 0,21 0 1 16,-8 0 0-16,-13 0 0 16,25-1 0-16,-25 1 2 15,24 1-2-15,-24-1 1 16,23 2 0-16,-23-2 0 15,25 1-1-15,-25-1 1 16,23 0-1-16,-23 0-1 16,23-1 0-16,-10 1 1 15,0-2 0-15,0-1 0 16,2 2 0-16,0-2 0 0,-2 0 0 16,0 2-1-1,0-1 1-15,2 1 0 0,-2-1-1 16,-13 2 1-16,24 2-1 15,-24-2 0-15,25 3 1 16,-12-2-1-16,0 2 0 16,1-3 1-16,1 2 0 15,-1-1-1-15,1-1 1 16,-1 1 0-16,2-1-1 16,-2 0-1-16,1 2 2 15,-2-1-2-15,0 1 2 0,-13-2-2 16,23 4 1-1,-23-4 1-15,20 2-1 16,-20-2 0-16,19 1 0 16,-19-1 0-16,18 0 0 0,-18 0 0 15,19 0-1-15,-19 0 1 16,19-1 0-16,-19 1 1 16,22 0-1-16,-22 0 0 15,20 0 0-15,-20 0 0 16,20-2 0-16,-20 2 0 15,20-1 1-15,-20 1-1 16,19 0 1-16,-19 0-1 0,20-2 1 16,-20 2-1-1,17 2 1-15,-17-2-1 16,16-2-1-16,-16 2 1 16,15 0 0-16,-15 0 0 0,14 0 1 15,-14 0-1-15,13 2-1 16,-13-2 1-16,0 0 1 15,15 3-2-15,-15-3 1 16,0 0 1-16,0 0-1 0,15 2-1 16,-15-2 2-16,0 0-1 15,0 0 0 1,18 2 0-16,-18-2 0 16,0 0 0-16,13 0 0 0,-13 0 0 15,0 0 0-15,13-2 0 16,-13 2 0-16,0 0 0 15,13 0 1-15,-13 0-1 16,0 0 0-16,13 0 0 16,-13 0 0-16,0 0-1 15,0 0 2-15,14 0-1 16,-14 0 0-16,0 0-1 0,0 0 1 16,15 2 0-1,-15-2-1-15,0 0 1 16,0 0 0-16,15-2 0 15,-15 2-1-15,0 0 2 0,0 0-1 32,0 0 0-32,15 2 1 15,-15-2-1-15,0 0 0 16,0 0 0-16,0 0 0 16,0 0-1-16,14-2 1 0,-14 2 0 15,0 0-1 1,0 0 1-16,15-4 0 0,-15 4 0 15,0 0 0-15,0 0 0 16,13 0 1-16,-13 0-1 16,0 0-5-16,0 0-6 15,0 0-28-15,17 9-86 16,-17-9-11-16,0 0 4 0,7 13-4 16</inkml:trace>
  <inkml:trace contextRef="#ctx0" brushRef="#br0" timeOffset="247076.3013">7825 9113 15 0,'2'-13'76'16,"-2"13"-32"-16,0 0-1 16,5-13-6-16,-5 13-2 0,0 0-2 15,0 0-1-15,0 0-4 16,0 0-2-16,0 0-3 16,0 0-2-16,0 0-2 15,0 0-2-15,0 0-3 0,-18-3-1 16,18 3-2-16,-12 2-2 15,12-2-1-15,-15 3-1 16,15-3-2-16,-16 4-1 16,16-4-1-16,0 0 0 15,-19 6-1 1,19-6 1-16,0 0-1 0,-15 11 0 0,15-11 1 31,-13 12 1-31,13-12-1 0,-15 10 2 16,15-10 0-16,-14 11-1 15,14-11 1-15,-15 13 0 16,15-13 0-16,-13 15-1 16,13-15 0-16,-11 19 0 0,11-19-2 15,-9 18 1 1,9-18-1-16,-6 19 0 0,6-19 0 16,-4 17-1-16,4-17 1 15,0 22 1-15,0-22 0 16,-3 22 0-16,3-22 0 15,0 21 1-15,0-21-1 16,-1 22 2-16,1-22-3 16,0 24 1-16,0-24-1 15,0 25-1-15,0-25 1 16,3 26 0-16,-3-13-1 16,4 1 1-16,-1 1-1 0,3-1 1 15,1-1 0-15,-1 2-1 16,-6-15 1-16,15 23-1 15,-15-23 1-15,19 20 2 16,-19-20-3-16,20 17 3 0,-20-17-3 16,19 16 0-16,-19-16 0 15,23 15-1-15,-23-15 3 16,25 14-5-16,-12-8 4 16,0 1-4-16,0 0 5 15,0-1-2-15,0-2 1 16,-13-4-1-16,24 9 0 15,-24-9-1-15,25 4 1 16,-12-4 0-16,0-1-1 16,0 1 1-16,1-2-1 15,1 1 0-15,-1-2 0 16,-1 0 0-16,1-1-3 0,-1 0 3 16,0-1 0-16,2 1 0 15,-2-2-1-15,0 0 1 16,-13 6-1-16,23-11 4 15,-23 11-2-15,20-9 2 16,-20 9-4-16,14-11 3 16,-14 11-2-16,16-19 1 15,-16 19-2-15,12-20-2 16,-12 20 4-16,11-22-4 16,-5 8 4-16,-6 14-3 15,6-24 2-15,-6 24 0 16,4-21 1-16,-4 21-1 15,0-23 1-15,0 10-1 0,0 13 0 16,-5-25-1-16,0 12 2 16,1-1-2-16,0 1 2 15,-2-2-1 1,6 15 1-16,-12-21-1 0,12 21 0 16,-17-23 0-16,17 23 0 15,-20-21-1-15,10 8 1 16,10 13-1-16,-25-26 1 15,25 26 0-15,-22-21 0 16,22 21 1-16,-23-17-1 16,23 17 0-16,-26-15 1 15,13 11 0-15,-2-1-1 0,0 1 0 16,-1 0 1-16,2-1-2 16,-2 1 2-16,2 1 0 15,1 0-2 1,0-1 1-16,0 4 1 0,-2 1-3 15,15-1-4-15,-26 9-6 16,16 4-17-16,-7-9-34 16,10 15-71-16,-8-4-3 15,11 5-3-15,-5-4-2 16</inkml:trace>
  <inkml:trace contextRef="#ctx0" brushRef="#br0" timeOffset="250126.8674">6087 10984 1 0,'-13'6'43'16,"13"-6"34"-16,0 0-1 31,0 0-42-31,0 0-4 16,0 0-3-16,0 0-5 15,0 0-3-15,-14 9-3 16,14-9-3-16,0 0-2 16,0 0-5-16,0 0-2 0,0 0-3 15,-13 7 0-15,13-7 3 16,0 0 3-16,0 0 3 0,0 0 2 16,0 0 1-16,0 0 2 15,0 0 1-15,0 0-1 16,0 0-2-16,0 0-2 0,14-14-3 15,-14 14-1-15,18-13-3 32,-18 13-1-32,24-18-1 15,-9 8-2-15,-1-1-4 16,3 1-7-16,-4-3-11 16,5 8-14-16,-8-9-27 15,4 10-42-15,-14 4-3 16,22-13 3-16,-22 13 39 0</inkml:trace>
  <inkml:trace contextRef="#ctx0" brushRef="#br0" timeOffset="250428.4108">6376 10756 73 0,'0'0'93'0,"0"0"3"15,10-17-37-15,-10 17-20 0,0 0-4 16,14-8-9 0,-14 8-5-16,11-13-6 0,-11 13-6 15,15-13-6 1,-15 13-8-16,16-16-15 0,-3 13-25 15,-13 3-55-15,16-13-3 16,-16 13 1-16,16-10 9 16</inkml:trace>
  <inkml:trace contextRef="#ctx0" brushRef="#br0" timeOffset="250666.5205">6592 10573 32 0,'0'0'89'15,"0"0"2"-15,15-10-4 16,-15 10-66-16,0 0-3 16,14-14 0-16,-14 14-8 15,0 0-5-15,19-13-12 0,-19 13-10 16,13-9-23-16,-13 9-50 15,16-11 0-15,-16 11-2 16,14-11 58 0</inkml:trace>
  <inkml:trace contextRef="#ctx0" brushRef="#br0" timeOffset="250923.8131">6806 10407 6 0,'0'0'95'16,"0"0"5"-16,13-13 1 16,-13 13-61-16,13-11-12 15,-13 11-6-15,16-12-6 0,-16 12-8 16,16-11-2-16,-16 11-17 15,16-13-12-15,-16 13-36 16,17-8-41-16,-17 8 1 16,13-8-4-16</inkml:trace>
  <inkml:trace contextRef="#ctx0" brushRef="#br0" timeOffset="251171.8289">7021 10236 1 0,'16'-15'72'0,"-16"15"24"0,0 0 2 15,14-14-53-15,-14 14-18 16,0 0-2-16,18-13-12 15,-18 13-14-15,0 0-18 16,17-12-45-16,-17 12-33 16,0 0-1-16,13-8 1 15</inkml:trace>
  <inkml:trace contextRef="#ctx0" brushRef="#br0" timeOffset="251427.7108">7178 10099 49 0,'12'-13'97'16,"-12"13"0"-16,0 0-8 15,0 0-72-15,17-13-1 16,-17 13-9-16,0 0-12 15,14-8-17-15,-14 8-38 16,0 0-35-16,0 0-4 16,13-14 9-16</inkml:trace>
  <inkml:trace contextRef="#ctx0" brushRef="#br0" timeOffset="251681.5034">7356 9940 34 0,'0'0'88'16,"14"-16"0"-16,-14 16-36 15,15-12-33-15,-15 12 0 16,13-11-8-16,-13 11-10 0,0 0-13 15,12-9-40-15,-12 9-34 16,0 0-5 0,0 0 21-16</inkml:trace>
  <inkml:trace contextRef="#ctx0" brushRef="#br0" timeOffset="251907.7947">7542 9755 36 0,'0'0'100'0,"16"-16"-2"16,-16 16 1-16,18-11-78 16,-18 11-1-16,18-13-6 15,-18 13-6-15,13-9-9 16,-13 9-14-16,0 0-23 15,16-10-62-15,-16 10 2 16,0 0-5-16,0 0 63 16</inkml:trace>
  <inkml:trace contextRef="#ctx0" brushRef="#br0" timeOffset="257108.7758">9671 10920 1 0,'0'0'1'15,"0"0"74"-15,13-6-3 16,-13 6-44-16,0 0-6 16,0 0-1-16,9-13-3 15,-9 13 1-15,0 0 1 16,0 0 4-16,0 0 3 16,0 0 3-16,3-16-2 15,-3 16 0-15,0 0-2 16,0 0-3-16,0 0-3 15,0 0-2-15,0 0-4 16,0 0-2-16,-16-12-2 16,16 12 0-16,0 0-2 15,0 0 2-15,0 0-2 0,0 0 0 16,-13 6-1-16,13-6 0 16,0 0-1-16,0 0 0 15,-14 7-2-15,14-7 0 16,0 0 1-16,-13 10-1 15,13-10 1-15,0 0-1 16,-15 11 0-16,15-11 0 16,0 0 1-16,-13 13-2 15,13-13 0-15,0 0 0 16,-13 13-1-16,13-13 2 16,0 0-2-16,-10 17 0 15,10-17 0-15,-6 14 1 0,6-14 0 16,-5 15-1-16,5-15 0 15,-5 16 0-15,5-16 0 16,-4 18 0-16,4-18 1 16,-1 19-1-16,1-19 0 15,-2 22 1-15,2-22 0 16,2 21 0-16,-2-21-1 16,1 21 0-16,-1-21-1 15,6 20 2-15,-6-20-2 16,7 16 0-16,-7-16 0 15,9 14 1-15,-9-14 0 16,11 16-1-16,-11-16 0 16,13 14 0-16,-13-14 0 0,13 15-1 15,-13-15 1-15,15 11-1 16,-15-11 5-16,14 10-4 16,-14-10 4-16,20 11-4 15,-20-11 4-15,20 7-5 16,-20-7 6-16,25 6-6 15,-25-6 1-15,24 2 0 16,-24-2-1-16,22 0 1 16,-9 0 0-16,-13 0-1 15,20-4 0-15,-20 4-1 16,22-6-4-16,-22 6 5 16,23-7-5-16,-23 7 4 0,20-7-4 15,-20 7 5-15,19-9-5 16,-19 9 5-16,17-7-1 15,-17 7 2-15,15-7-2 16,-15 7 1-16,16-10 0 16,-16 10 1-16,14-9-3 15,-14 9 3-15,14-12-1 16,-14 12-1-16,0 0 1 16,16-14 0-16,-16 14 0 15,0 0 0-15,13-17 0 16,-13 17 0-16,6-13 1 15,-6 13-1-15,6-15 0 16,-6 15 0-16,3-13 0 0,-3 13 0 16,4-14 0-16,-4 14 0 15,4-16 0-15,-4 16-1 16,0-17 0 0,0 17 1-16,-1-20 0 0,1 20 0 15,-1-21 0-15,1 21-1 16,-6-18 2-16,6 18-2 15,-5-18 2-15,5 18-2 16,-7-17 2-16,7 17-1 16,-8-16 0-16,8 16 0 15,-9-19 0-15,9 19-1 16,-7-18 1-16,7 18 1 0,-8-19-1 16,8 19-1-16,-10-16 2 15,10 16-1-15,-11-13 0 16,11 13 0-1,-15-12 0-15,15 12 0 0,-14-10 0 16,14 10 0-16,-14-8 0 16,14 8 0-16,-15-8 0 15,15 8 0-15,-17-5 0 16,17 5 0-16,-19-2-1 16,19 2 1-16,-19 3 0 15,19-3 0-15,-21 6 0 16,21-6 0-16,-23 13 0 15,23-13 1-15,-26 16 0 0,11-8-1 16,2 1 1-16,0 1-1 16,0 2-1-1,0-2-4-15,3 4-10 16,-3-7-16-16,13 12-65 0,0-19-44 16,-11 22 0-16,11-22-4 15</inkml:trace>
  <inkml:trace contextRef="#ctx0" brushRef="#br0" timeOffset="261161.1493">8027 12934 1 0,'-13'7'62'16,"13"-7"20"-16,0 0-10 15,0 0-29-15,0 0-1 0,0 0-6 0,0 0-7 16,0 0-2-16,0 0-4 15,0 0-3-15,0 0-3 16,0 0-4 0,0 0-4-16,0 0-2 15,0 0-3-15,14-14-1 16,-14 14-1-16,0 0-1 16,10-15 0-16,-10 15-2 15,13-14-9-15,-13 14-11 0,16-21-15 16,-2 16-38-16,-2-10-31 15,2 2 0 1,-1-1 0-16</inkml:trace>
  <inkml:trace contextRef="#ctx0" brushRef="#br0" timeOffset="261542.187">8265 12668 1 0,'0'0'83'0,"0"0"14"15,0 0 0-15,0 0-36 16,0 0-22-16,0 0-2 0,7-14-10 16,-7 14-5-16,14-16-8 15,-14 16-8-15,18-16-12 16,-18 16-15-16,17-13-22 15,-17 13-61-15,11-13 1 16,-11 13-4-16,15-11 8 16</inkml:trace>
  <inkml:trace contextRef="#ctx0" brushRef="#br0" timeOffset="261860.8453">8461 12463 77 0,'7'-15'103'15,"-7"15"3"-15,7-15-7 16,-7 15-65-16,10-13-3 16,-10 13-9-16,15-11-11 15,-15 11-10-15,19-13-17 16,-19 13-17-16,20-15-54 16,-20 15-17-16,19-13 0 15,-19 13-4-15</inkml:trace>
  <inkml:trace contextRef="#ctx0" brushRef="#br0" timeOffset="262155.9612">8682 12254 29 0,'0'0'101'0,"0"0"4"0,0 0 1 15,11-13-52-15,-11 13-20 16,0 0-2-16,12-20-13 16,-12 20-7-16,14-12-12 0,-14 12-18 15,15-11-20 1,-15 11-50-16,10-13-19 0,-10 13 1 15,13-10-2-15</inkml:trace>
  <inkml:trace contextRef="#ctx0" brushRef="#br0" timeOffset="262475.7182">8823 12108 22 0,'0'0'94'0,"0"0"6"15,0 0-3-15,12-17-57 16,-12 17-4-16,0 0-8 15,15-16-7-15,-15 16-5 16,11-17-8-16,-11 17-5 16,14-20-4-16,-14 20-11 15,14-18-21-15,-1 14-46 16,-13 4-25-16,12-13 5 16,-12 13-5-16</inkml:trace>
  <inkml:trace contextRef="#ctx0" brushRef="#br0" timeOffset="262801.8337">8993 11893 76 0,'12'-15'99'16,"-12"15"-2"-16,0 0 0 15,13-16-74-15,-13 16-2 16,0 0-7-16,17-15-8 0,-17 15-7 15,0 0-16-15,16-13-21 16,-16 13-59-16,0 0-1 16,0 0-2-16,14-14 19 15</inkml:trace>
  <inkml:trace contextRef="#ctx0" brushRef="#br0" timeOffset="263100.9526">9145 11729 13 0,'10'-13'93'0,"-10"13"1"15,0 0 4-15,7-17-63 16,-7 17-5-16,0 0-2 0,17-15-9 16,-17 15-4-16,11-16-10 15,-11 16-11-15,10-17-16 16,-10 17-37-16,16-10-40 0,-16 10 0 16,0 0-1-16</inkml:trace>
  <inkml:trace contextRef="#ctx0" brushRef="#br0" timeOffset="263389.2811">9312 11543 9 0,'0'0'90'0,"17"-12"1"16,-17 12 0-16,12-17-60 15,-12 17-8-15,16-13-5 16,-16 13-10-16,17-12-13 16,-17 12-21-16,13-13-62 15,-13 13-4-15,0 0 0 16,18-11 35-16</inkml:trace>
  <inkml:trace contextRef="#ctx0" brushRef="#br0" timeOffset="263757.6743">9493 11351 27 0,'0'0'94'16,"0"0"0"-16,14-13 5 15,-14 13-71-15,12-13-3 16,-12 13-1-16,14-13-7 16,-14 13-6-16,11-13-3 15,-11 13-3-15,13-13-9 32,-13 13-12-32,12-13-25 15,-12 13-56-15,0 0-5 16,13-19 3-16,-13 19 27 15</inkml:trace>
  <inkml:trace contextRef="#ctx0" brushRef="#br0" timeOffset="263984.8376">9628 11204 1 0,'0'0'69'0,"13"-16"18"16,-13 16-5-16,0 0-62 15,13-9-12-15,-13 9-16 32,0 0-60-32,17-13-13 15,-17 13-4-15,0 0 61 0</inkml:trace>
  <inkml:trace contextRef="#ctx0" brushRef="#br0" timeOffset="273482.2476">8203 11152 52 0,'0'0'73'0,"0"0"-3"16,0 0-30-16,0 0-14 15,-13-13-2-15,13 13 1 16,0 0 0-16,0 0-1 16,0 0-1-16,0 0 0 0,0 0-3 15,0 0-2-15,-13-6-3 16,13 6-5-16,0 0-2 15,0 0-1-15,0 0-1 16,0 0 0-16,-13 3-1 0,13-3 1 16,0 0 0-16,0 0 0 15,0 0 1-15,0 0 0 16,0 0 0-16,0 0-1 16,0 0 0-16,0 0-1 15,0 0-1-15,13 1 0 16,-13-1-2-16,0 0 1 15,17-4-1 1,-17 4-1-16,13 0 1 0,-13 0-2 0,14 2-4 16,-14-2-7-16,18 4-18 15,-18-4-19-15,20 0-62 16,-20 0-5-16,23 1 1 16,-23-1-4-16</inkml:trace>
  <inkml:trace contextRef="#ctx0" brushRef="#br0" timeOffset="273778.3651">8454 11150 62 0,'13'-11'95'16,"-13"11"8"-16,0 0-5 15,20-6-64-15,-20 6-4 16,14-6-1-16,-14 6-10 0,15-3-5 16,-15 3-6-16,13 0-3 15,-13 0-8-15,0 0-15 16,20 8-16-16,-20-8-46 0,0 0-21 15,16 1-7-15,-16-1 4 16</inkml:trace>
  <inkml:trace contextRef="#ctx0" brushRef="#br0" timeOffset="274018.2061">8705 11139 17 0,'14'-9'86'0,"-14"9"8"15,13-4-1-15,-13 4-53 0,13-3-13 16,-13 3 0-16,16 1-6 16,-16-1-6-16,14 3-6 15,-14-3-14-15,13 6-20 16,-13-6-70-16,0 0-1 15,13 7-4-15,-13-7 2 16</inkml:trace>
  <inkml:trace contextRef="#ctx0" brushRef="#br0" timeOffset="274294.3165">8970 11137 15 0,'13'-4'86'16,"-13"4"6"-16,13-4-2 16,-13 4-60-16,15-3-4 15,-15 3 0-15,14-2-7 0,-14 2-6 16,13 2-14-16,-13-2-18 15,13 1-61-15,-13-1-17 16,0 0 3 0,19 6-6-16</inkml:trace>
  <inkml:trace contextRef="#ctx0" brushRef="#br0" timeOffset="274536.9583">9195 11119 52 0,'0'0'77'0,"16"-6"5"16,-16 6-48-1,16-3-21-15,-16 3-2 0,0 0-6 16,19 4-9-16,-19-4-23 15,0 0-48-15,16 2-6 16,-16-2 3-16,0 0 70 16</inkml:trace>
  <inkml:trace contextRef="#ctx0" brushRef="#br0" timeOffset="274757.1626">9367 11091 1 0,'0'0'0'16,"17"-6"65"-16,-17 6 3 15,18-1-44-15,-18 1-9 16,13-3-4-16,-13 3-12 16,13-1-11-16,-13 1-18 15,0 0-26-15,0 0-11 16,18 3 50-16</inkml:trace>
  <inkml:trace contextRef="#ctx0" brushRef="#br0" timeOffset="274985.8603">9519 11077 1 0,'0'0'65'0,"15"-7"24"15,-15 7-2 1,16-2-44-16,-16 2-25 0,18-3 2 16,-18 3-3-16,15-1-5 15,-15 1-4-15,15-2-10 16,-15 2-25 0,14 0-64-16,-14 0 0 0,0 0-7 15,0 0 48-15</inkml:trace>
  <inkml:trace contextRef="#ctx0" brushRef="#br0" timeOffset="276740.2909">8172 9673 52 0,'0'0'60'0,"0"0"-13"16,0 0-1-16,0 0-9 16,-16-9-4-16,16 9-1 15,0 0-1-15,0 0-3 0,0 0-1 16,0 0-3-16,0 0-3 15,0 0-3-15,0 0-3 16,0 0-5-16,-14-6-2 16,14 6-2-16,0 0-1 0,0 0 2 15,0 0-2-15,0 0 0 16,-3 13 0-16,3-13 1 16,0 0-1-16,10 15 0 15,-10-15-1-15,0 0-1 16,19 16 0-16,-19-16-1 0,17 8 0 15,-17-8-1-15,19 9-1 16,-19-9 0 0,19 10-5-1,-19-10-6-15,21 13-16 0,-21-13-15 16,24 13-28-16,-24-13-46 16,23 16-4-16,-23-16 2 15,26 14 75-15</inkml:trace>
  <inkml:trace contextRef="#ctx0" brushRef="#br0" timeOffset="277037.2399">8497 9871 13 0,'14'-2'93'0,"-14"2"5"15,13 7-20-15,-13-7-48 16,0 0-1-16,15 12-6 16,-15-12-6-16,13 11-3 15,-13-11-7-15,17 12-12 16,-17-12-13-16,19 7-16 15,-19-7-37-15,16 6-29 16,-16-6-2-16,20 13 31 16</inkml:trace>
  <inkml:trace contextRef="#ctx0" brushRef="#br0" timeOffset="277500.8207">8937 10200 8 0,'17'2'96'16,"-17"-2"5"-16,15 2-5 15,-15-2-70-15,14 4-2 16,-14-4-4-16,16 7-16 16,-16-7-17-16,17 11-38 15,-17-11-47-15,15 8 0 16,-15-8-4-16</inkml:trace>
  <inkml:trace contextRef="#ctx0" brushRef="#br0" timeOffset="277730.0445">9104 10363 1 0,'16'2'83'0,"-16"-2"12"16,0 0 0-16,19 13-69 16,-19-13-6-16,12 13-13 15,-12-13-21 1,0 0-41-16,13 16-37 0,-13-16 4 16,0 0 11-16</inkml:trace>
  <inkml:trace contextRef="#ctx0" brushRef="#br0" timeOffset="277973.3173">9293 10539 1 0,'15'7'54'0,"-15"-7"26"16,16 6-23-16,-16-6-36 16,16 7-1-16,-16-7-12 15,17 7-18-15,-17-7-36 16,14 3-33-16,-14-3-1 16,15 7 55-16</inkml:trace>
  <inkml:trace contextRef="#ctx0" brushRef="#br0" timeOffset="278195.9112">9490 10660 1 0,'0'0'72'16,"16"1"13"-16,-16-1 0 15,15 9-67-15,-15-9-9 0,15 10-9 16,-15-10-22-16,10 13-47 16,-10-13-15-16,9 17 0 15,-9-17 74-15</inkml:trace>
  <inkml:trace contextRef="#ctx0" brushRef="#br0" timeOffset="278472.8566">9638 10807 15 0,'20'9'96'16,"-20"-9"4"-1,16 0-17-15,-16 0-55 16,16 7-2-16,-16-7-6 15,15 10-6-15,-15-10-5 16,11 13-5-16,-11-13-6 0,15 14-5 16,-15-14-8-1,14 9-16-15,-14-9-46 0,0 0-22 16,20 6 1-16,-20-6 33 16</inkml:trace>
  <inkml:trace contextRef="#ctx0" brushRef="#br0" timeOffset="306700.8599">8797 10166 1 0,'0'0'39'16,"0"0"44"-16,13 12-31 15,-13-12-17-15,0 0-2 16,0 0-7-16,0 0-4 0,0 0-2 16,0 0-3-16,0 0-2 15,0 0-1-15,12 13-2 16,-12-13-2-16,0 0-2 15,0 0-1-15,14 16-1 0,-14-16-13 16,13 7-28-16,-13-7-66 16,0 0-1-16,19-6-5 15,-19 6 60-15</inkml:trace>
  <inkml:trace contextRef="#ctx0" brushRef="#br0" timeOffset="312215.7804">8162 9405 1 0,'0'0'8'16,"0"0"79"-16,0 0-2 15,0 0-44-15,-14-11-4 0,14 11-3 16,0 0-6-16,0 0 0 16,0 0-3-16,0 0-2 31,0 0-2-31,0 0 0 0,0 0-2 16,0 0-2-16,0 0-1 15,0 0-2-15,0 0 0 16,14-13-3-16,-14 13-1 15,0 0-1-15,0 0-1 16,0 0-2-16,0 0 0 16,0 0-1-16,13-10-1 15,-13 10 1-15,0 0-2 16,15 5 1-16,-15-5-1 0,16 1 1 16,-16-1-1-16,18 0 1 0,-18 0-1 15,20-1 0-15,-20 1 1 16,22-5-2-16,-22 5 2 15,22-5-1-15,-22 5 0 16,20-6 0-16,-20 6 0 16,23-7-1-16,-23 7 1 15,22-6 0-15,-22 6-2 0,24-5 0 16,-11 4-1-16,0-2 1 16,-13 3 0-16,25-3 0 15,-12 2 0 1,3-1-1-16,-3 1 1 0,1-1 0 15,0 0 0-15,4-1 0 16,0 1 0-16,3 1 0 16,-1-2 0-16,-1 2 0 15,-1 1 0-15,1-2 0 16,-2 4 0-16,1-2 0 16,-4 0 1-16,1 1-1 15,-2 0 0-15,1 1 0 0,-14-2 0 16,26-2-1-16,-26 2 1 15,26-2 0-15,-13-1 0 16,1 1-1 0,-1-1 1-16,0 2-2 0,2-1 2 31,1 1-1-31,0 2 1 16,-1-1-1-16,1 3 1 15,-1-1-1-15,1 2 1 16,-2-1 0-16,2 3-1 0,-3-2 0 15,1 2 0 1,1-2 0-16,-2 0-1 16,3 1 1-16,-3-1 0 15,2 0-1-15,0-2 1 0,2 1 0 16,-2 0 0-16,2 0 0 16,-1-1 0-16,1 0 0 15,0 1 0-15,-1-2 0 16,0 1 0-16,-1 1 0 15,0-2 0-15,1 2 0 16,-1 0 0-16,-1 0 0 16,1-2 0-16,-1 3 1 15,2 1-1-15,-2-1 0 16,1-1 2-16,-2 3-2 16,1-2 1-16,2 2 0 15,0 0 1-15,1-1-2 0,2 0 2 16,-2 0-1-16,2 0 0 15,0 1 1-15,0-2-1 16,-4-1-1-16,3 1 1 16,-4 3 0-16,1-1-1 15,-2 0 1-15,1-2 0 16,-1 2-1-16,0-3 1 16,0 3-1-16,-13-6 1 15,27 4-1-15,-12-3 0 0,-1 1 1 16,-1-1-1-16,2 4-3 15,-1 0 4-15,-1-2 2 16,2 4-3-16,-15-7 3 16,23 11-2-16,-23-11 3 15,23 13-4-15,-23-13 5 16,23 7-5-16,-23-7-1 16,23 11 1-16,-23-11-1 15,23 13 4-15,-23-13-4 16,22 13 4-16,-22-13-2 15,21 18 1-15,-21-18-2 16,22 15 4-16,-22-15-3 16,23 18-1-16,-23-18 0 0,25 17 1 15,-25-17-1-15,23 17 0 16,-10-6 1-16,-13-11-1 0,23 17 0 16,-23-17 0-16,23 20 1 15,-10-7-1-15,0-1 0 16,0 1 1-16,0 1-1 15,0 2 0-15,0 0 1 16,0 0-2-16,0-1 2 16,-2 3-1-16,1-1 0 15,-2-2 0-15,1 2 0 16,-1-1 0-16,1-2 0 0,0 2-1 16,-1 0 2-16,0-2-1 15,2 1 0-15,-1 1-1 16,1-1 2-16,-2 1-1 15,2-3 0-15,-2 3 1 16,1-3-2-16,-1 2 2 16,0-2 0-16,1 0-1 15,-1 0 1-15,-10-13-1 16,20 23 1-16,-20-23-1 16,19 21 1-16,-19-21-1 15,17 21 0-15,-17-21 1 16,19 21 0-16,-19-21-1 15,17 22 0-15,-17-22 0 0,19 20 0 16,-19-20 1-16,18 25-2 16,-10-12 0-16,-3 0 2 15,-5-13-1-15,15 23 1 16,-15-23 0-16,11 24 0 16,-11-24-1-16,12 22 3 15,-12-22-4-15,10 21 3 16,-10-21-2-16,12 22 1 0,-12-22-1 15,10 23 0-15,-6-10 0 16,-4-13 1-16,7 23-1 16,-2-10 1-16,-5-13-1 15,8 26 0-15,-8-26 1 16,9 25 0-16,-9-25-1 16,9 24 1-16,-5-11-2 15,-4-13 1-15,11 23 0 16,-6-10 0-16,-5-13 0 15,10 25 0-15,-4-12 0 16,-2 0 0-16,-4-13 0 16,9 26 1-16,-5-12-1 15,-1-1 1-15,-3-13 0 0,4 25-1 16,-2-11 0-16,1-1 0 16,-1 2 1-1,1-1 0-15,0 2-2 16,1 1 2-16,-1 0-2 0,2 1 2 15,-1-1-1-15,0-1 0 16,-1 1 1-16,2-2-1 16,-3 1 0-16,1 1 1 15,0-1-1-15,2 0 0 16,-3 0 0-16,1-1 0 16,0 1 0-16,-1 0 1 15,-1-1-1-15,2-1 0 0,-3-1 0 16,1 0 1-1,-1 0-1-15,0-13 0 16,0 22 4-16,0-9-4 16,0-13 4-16,-1 23-5 0,0-10 6 15,1 0-7-15,-2 0 6 16,1 0-6-16,-1 2 2 16,1-2-1-16,1 3 1 15,-2-3-2-15,1 3 2 16,-1 0 1-16,2 1-1 15,0 1 1-15,-1-2 0 16,1 1 0-16,-1 0 1 16,1 2-1-16,0-3-1 15,-2 3 2-15,1-4-2 16,-2 1 1-16,0 2 0 16,0-1 0-16,0 0-2 0,-1-1 2 15,1 0-1-15,-1 0 0 16,1 0 0-16,0 1 0 15,1 0 0-15,-1-2 0 16,2 2 1-16,0-2-1 16,-2 0 0-16,0 3 1 15,-1-2-1-15,1-1 1 16,-2 0-1-16,1 1 1 16,0 0-1-16,-2 0 1 15,2 1-2-15,-1-1 1 0,-1 2-1 16,2 0 3-16,-3 1-3 15,1-2 2-15,0 6-1 16,-2 0 0 0,-1-3 1-16,-1 3 0 0,0-1-1 15,0 0-1-15,-2 1 2 16,2-3-2-16,-1-3 2 16,0 0 0-16,1 1-2 15,2-2 1-15,-2 0-1 16,-1-1 1-16,1 1-2 15,-1 0 3-15,-1 1-3 16,1-1 2-16,-1 0 1 0,-2 0-1 16,1 0 0-16,-2 1 0 31,1 1 1-31,0-1 0 16,-1 0 0-16,-1 2-2 0,0 0 1 15,2-1 1-15,-2 3 0 16,0-1 0-16,0-1 0 15,-1-1 0 1,1 3-1-16,-1-4 3 0,1 2-3 16,0-1 1-16,0-2-1 15,-1 2 1-15,1-1-1 16,-1 0-1-16,-1-1 4 16,0 6-4-16,-1-5 4 15,2 3-4-15,-1 0 4 16,-1-2-5-16,4 1 5 15,-1-4-3-15,1 0 1 16,2-5-1-16,13-10 0 0,-23 20 0 16,23-20 1-16,-21 15 0 15,21-15-2 1,-22 13 2-16,22-13-2 16,-22 15 2-16,22-15-1 0,-23 16 0 15,23-16 0-15,-23 16 0 16,23-16 1-16,-22 15 0 15,22-15-1-15,-21 15 0 16,21-15 1-16,-22 13-1 16,9-4 0-16,-1 1 0 15,-1-1 0-15,1 0-1 16,-2-4 1-16,2 4 0 16,-2-2-1-16,1 0 0 0,2-1 1 15,0 1 0-15,0-1 0 16,-1 0 0-16,0 1 0 15,-1-1 0-15,1 1 1 16,-2 2-1-16,0-3 0 16,1-1 0-16,1 0 0 15,0-1 0-15,-1 0 0 16,2 1 0-16,0-4 0 16,0 2 0-16,0-2 0 15,0 1 1-15,0 2-3 16,0-1 3-16,-1 0-1 0,-1-2 0 15,1 4 0-15,-2-2 0 16,2-1 0-16,-2 0-1 16,0-1 2-16,-1 1-2 15,1 1 1-15,-3 0-1 0,2 1 2 16,-1 0-2 0,0 2 2-16,0 0-1 15,1 0 0-15,1 1 2 16,2-4-2-16,-1 1 0 0,2-3 1 15,13-1-1-15,-23 5 0 16,23-5 0-16,-24 3 0 16,24-3-1-16,-25 5 2 15,12-2-1 1,0 0-1-16,13-3 1 0,-23 6 1 16,23-6-2-16,-24 4 1 15,11-2-2 1,0-1 1-16,0 1 0 15,-2 0 0-15,-1-2 0 0,0 3 0 16,-1 2 1-16,3-1-1 16,-2 0 2-16,0 1-2 15,-1 0 2-15,-1 1 0 16,2 0-1-16,-1 1 0 16,0-4 0-16,0 1 1 15,1 1 0-15,0-1-1 16,0-1 0-16,0 0 0 0,0 0-1 15,0-2 1 1,2 2 1-16,-1 0-1 16,1-2-1-16,-2 1 2 0,2 1-1 15,-2 0-2-15,0-3 3 16,2 1-1-16,-2-1 0 16,-2 0 0-16,2-1-1 15,1-1 2-15,-3-2-1 16,4 1 1-16,-1 0-2 0,1 0 1 15,0 2 0-15,1-1 1 16,13 2-2-16,-23-1 1 16,23 1 0-16,-22-2-1 15,22 2 2-15,-19-1-2 16,19 1 1-16,-17-3-1 16,17 3 2-16,-16-3-1 15,16 3 1-15,-17-1 0 16,17 1-2-16,-18-2 2 15,18 2-2-15,-16-1 2 16,16 1-1-16,-15-2 0 16,15 2 0-16,-13-1 0 0,13 1 1 15,-13-1-2-15,13 1 1 16,0 0 0-16,-18-8 0 16,18 8-1-16,-13-7 0 15,13 7 1-15,-14-6-1 16,14 6 0-16,-16-8 1 15,16 8 0-15,-14-5 0 16,14 5 0-16,-13-5 0 0,13 5-1 16,0 0-1-16,-15-9 3 15,15 9-2-15,0 0 1 16,0 0 0-16,0 0 0 16,-14-9-1-16,14 9 1 15,0 0 2-15,0 0-3 16,0 0 1-16,0 0-1 15,0 0 2-15,0 0-1 16,0 0-1-16,0 0-4 16,0 0-10-16,0 0-18 15,0 0-77-15,13-8-32 16,-10-10-5-16,8 5-4 16</inkml:trace>
  <inkml:trace contextRef="#ctx0" brushRef="#br2" timeOffset="324944.8467">7930 9739 26 0,'0'0'44'0,"0"0"-4"16,0 0-3-16,0 0-7 15,0 0-6-15,0 0-2 0,0 0-4 16,0 0-2-16,0 0-3 16,-2-13 1-16,2 13 0 15,0 0 1-15,0 0-1 31,-1-13 2-31,1 13-1 16,0 0 0-16,0 0-1 16,0 0 0-16,0 0-2 15,0 0-1-15,0 0 0 0,0 0-2 16,0 0 1-16,0 0-2 16,0 0-1-16,0 0-1 0,0 0 0 15,0 0-2-15,0 0 0 16,0 0 1-16,0 0-1 15,0 0 2-15,0 0-1 16,0 0 1-16,0 0 1 16,0 0 0-16,0 0 0 15,0 0-1-15,0 0 0 0,0 0-1 32,0 0-1-32,0 0 0 15,-3 16-1-15,3-16-2 16,-1 16 1-16,1-16-3 0,-2 23-4 15,4-7-8-15,-2-16-14 16,0 30-22-16,0-30-42 16,-5 29-30-16,2-16-1 15,5 4 0-15</inkml:trace>
  <inkml:trace contextRef="#ctx0" brushRef="#br2" timeOffset="325408.5083">7936 10073 1 0,'0'0'63'16,"0"0"37"-16,0 0 0 15,14-3-55-15,-14 3-6 16,0 0-1-16,0 0-8 0,0 0-4 16,2 16-7-16,-2-16-5 15,1 17-3 1,-1-17-3-16,0 24-3 16,1-11-1-1,-1 0-7-15,-1 0-6 16,2 3-14-16,-1-16-17 15,2 28-42-15,-2-28-33 16,0 24 3-16,0-24-4 16</inkml:trace>
  <inkml:trace contextRef="#ctx0" brushRef="#br2" timeOffset="325792.7236">7966 10391 10 0,'0'0'105'0,"0"0"-3"0,0 0 7 16,0 0-66-1,0 0-4-15,0 0-4 16,0 0-12-16,3 16-5 16,-3-16-8-16,-2 13-4 0,2-13-4 0,-1 19-4 15,1-5-14 1,0-14-16-16,0 28-21 15,0-28-43-15,-4 27-15 0,4-27 2 16,-2 26 27-16</inkml:trace>
  <inkml:trace contextRef="#ctx0" brushRef="#br2" timeOffset="326077.1443">7966 10655 42 0,'0'0'102'16,"0"0"-2"-16,0 0-1 15,0 18-70-15,0-18-2 16,0 0-9-16,0 16-14 0,0-16-13 15,3 24-15-15,-3-24-12 16,0 26-36 0,-2-13-27-16,2 2-1 15,-1-1 20-15</inkml:trace>
  <inkml:trace contextRef="#ctx0" brushRef="#br2" timeOffset="326312.3886">7956 10878 1 0,'0'0'95'0,"0"0"8"0,0 0 2 16,10 14-58-16,-10-14-8 15,0 0-4-15,0 0-9 16,7 15-6-1,-7-15-11-15,0 14-16 0,3 0-22 16,-3-14-43-16,-4 21-34 16,4-21-3-16,-5 24 1 15</inkml:trace>
  <inkml:trace contextRef="#ctx0" brushRef="#br0" timeOffset="345774.5721">16365 8741 21 0,'0'0'100'16,"0"0"5"-16,0 0-36 15,0 0-9-15,0 0-12 16,3-15-3-16,-3 15-12 16,0 0-2-16,0 0-8 0,-15 0-6 15,15 0-3-15,-13 2-4 16,13-2-1-16,-16 1-1 16,16-1-1-16,-17 2-2 15,17-2-1-15,-14 3 0 0,14-3-2 16,0 0 2-16,-18 8-7 15,18-8 6-15,0 0-5 16,-15 9 6-16,15-9-5 0,-15 13 6 16,15-13-1-16,-16 17 0 15,16-17 5-15,-21 19-5 16,21-19 4-16,-22 20-6 31,22-20 6-31,-19 16-7 16,19-16 1-16,-13 16-1 15,13-16 0-15,-4 13-1 16,4-13 2-16,-2 14-1 16,2-14 0-16,2 18 0 0,-2-18 0 15,0 18 1-15,0-18-1 16,1 23 1 0,-1-23 0-16,5 26-2 15,-1-8 3-15,-1-2-2 0,4 1 1 16,0-1 0-16,0 1-1 15,2 0 0-15,0 1 0 16,-1-4 0-16,1 1 1 16,1-2-1-16,-1 0 1 15,-2 2-2-15,3-2 1 16,-1 0 0-16,-9-13 1 0,23 26-1 16,-23-26 0-16,24 25-1 15,-11-15 1-15,2-1 1 16,-1 1-1-16,1-3-1 15,-1 0 1-15,2-2 0 16,1-3-1-16,1-2 1 16,-1 0-1-16,0-2 1 15,3-4-1-15,-1 1 0 16,1-2-1-16,1 1 2 16,-1-1-1-16,-3 0 0 0,2 0 0 15,0-2-1-15,-3-1 2 16,-1-1 0-16,1-4-1 15,-1 1 1-15,-2-1-2 16,0-1 1-16,0 2 1 16,-3 0 0-16,-2-2-1 15,1 0 1-15,-3 3-1 16,-2-3 1-16,-1 1 0 16,0 0 0-16,-2-3 0 15,1 2-1-15,-2-1 1 16,0 0 0-16,0-1-1 15,0 3 3-15,0 0-3 0,-2 1 1 16,2 14 0-16,-7-25 1 16,3 12-2-16,-3-1 1 15,-1 1-4-15,0-2 4 16,-2-2 0-16,-2 1-4 16,2-1 5-16,-3 0-4 15,2 2 3-15,-4 4-3 16,2-1 7-16,-1 3-7 15,-2 2 2-15,-2 3 0 0,0 1 0 16,-1 3 0-16,-3-1 0 16,-1 2 0-16,0-1 0 15,0 1 0-15,1 1 0 16,4-2-1-16,-3 0-2 16,6 1-4-16,-1-4-8 15,16 3-13-15,-25-1-33 16,25 1-76-16,0 0-6 15,-14 10 4-15,14-10-4 16</inkml:trace>
  <inkml:trace contextRef="#ctx0" brushRef="#br0" timeOffset="351115.6992">14682 10885 45 0,'0'0'71'0,"8"-15"1"15,-8 15-6-15,0 0-63 0,0 0-9 16,0 0-1-16,11-13-1 16,-11 13 0-16,0 0 2 15,0 0 4-15,0 0 7 16,0 0 8-16,-6-14 6 16,6 14 6-16,0 0 5 15,0 0 5-15,-13-7 0 0,13 7-2 16,0 0-2-16,0 0-3 0,0 0-5 31,0 0-4-31,-15 0-5 16,15 0-4-16,0 0-3 15,0 0 0-15,-15 4-1 16,15-4 0-16,0 0 0 16,-13 7 1-16,13-7-2 0,0 0 3 15,-19 10 0-15,19-10 0 16,-13 11-1-1,13-11-1-15,-15 11 1 0,15-11-1 16,-19 12 1-16,19-12-3 16,-19 13 1-16,19-13-2 15,-16 13 1-15,16-13-1 0,-13 13 0 16,13-13 1-16,-7 14 0 16,7-14 1-16,-7 17 0 15,7-17 0-15,-7 22 0 16,4-9 2-16,3-13-1 15,-6 25-1-15,3-11-1 16,2 0 1-16,-1 1-1 16,2-1-1-16,0-14 2 15,3 26-3-15,-3-26 2 0,6 25-1 16,-6-25 1-16,8 24 0 16,-8-24 4-16,12 25-4 15,-6-12 3-15,2 0-5 0,-8-13 4 16,15 21-4-16,-15-21 4 15,19 21-5 1,-19-21 1-16,20 17-2 16,-20-17 3-16,20 16-1 0,-20-16-1 15,22 16 1-15,-22-16 0 16,20 14 0-16,-20-14 0 16,21 16 1-16,-21-16-2 15,24 14 1-15,-24-14-1 16,26 13 0-16,-12-7-1 15,2-3 1-15,0 0-1 16,0-2 1-16,1-1 0 16,-1 0-1-1,0 0 0-15,-2-1 0 16,1-1 1-16,-15 2-1 16,23-1 0-16,-10-2-1 15,-13 3 2-15,23-9-2 16,-9 2 2-16,-1 0-2 15,2 0 1-15,-1-3 0 16,0 1-1-16,1 0 2 16,-2-1-2-16,-13 10 0 0,21-21 1 15,-10 8 2-15,-11 13-2 16,15-25 1-16,-9 12-3 16,0 0 4-16,-2 0-5 15,-1-1 5-15,-3 14-5 16,4-23 3-16,-4 8-3 15,0 1 3-15,-1-2 0 16,0 0-1-16,-1 0 0 16,-1-1 0-16,-1-2 1 0,0 2-1 15,-4-2 0-15,1 2 0 16,-1-1 1-16,-3 0-1 16,-2 2 0-16,-1-1 2 15,-2 2-2-15,-1-1 0 16,0 2 2-16,-2-1-2 15,0 4 1-15,-1 2-1 16,0 1 2-16,-1 2-2 16,1 1 2-16,0 4-2 15,1 4-5-15,-2-2-6 16,5 8-11-16,-6-10-31 16,22 1-82-16,-26 12-2 0,26-12-3 15,-20 18-1-15</inkml:trace>
  <inkml:trace contextRef="#ctx0" brushRef="#br0" timeOffset="352937.0286">16749 10882 1 0,'0'0'20'15,"0"0"30"-15,0 0-1 16,0 0-38-16,0 0-2 31,0 0-1-31,0 0 1 16,-13-13 6-16,13 13 1 16,0 0 4-16,0 0 4 0,0 0 4 15,0 0 4-15,0 0 3 16,0 0-1-16,-10-13-1 0,10 13-1 15,0 0-2-15,0 0-1 16,0 0-2 0,0 0-2-16,-6-17-3 15,6 17-3-15,0 0-1 0,0 0-4 16,-15-12 0-16,15 12-3 16,-13-4-1-16,13 4-2 0,-14-2 0 15,14 2-2-15,-14-1-1 16,14 1 0-16,-16 3 0 15,16-3-1-15,-16 4 0 16,16-4 1-16,-18 6-1 16,18-6 0-16,-15 6 0 0,15-6 0 15,-16 10-1 1,16-10 0 0,-16 8 0-16,16-8 1 15,-17 15-1-15,17-15 1 16,-13 16 1-16,13-16 0 15,-12 16 0-15,12-16 0 0,-10 18-1 16,10-18 1-16,-7 19-1 16,7-19-1-16,-8 19 1 15,8-19 0-15,-1 20 0 16,1-20 0-16,3 22 0 16,0-8 0-16,0 1 0 15,1 0 1-15,2 3-2 16,1-1 0-16,0 0 0 15,2 2-1-15,-2-1 1 16,3-3-3-16,-1 0 3 16,1 4-2-16,-1-4 2 0,1 1-3 15,0 2 3-15,0-4-3 16,3 0 2-16,0 1 1 16,3-2-2-16,-2-3-1 15,3 0 1-15,1-3 0 16,-1-1 1-16,2-2-1 15,0-1-1-15,-1-3 0 16,0 0 0-16,0-3 1 0,3-1-1 16,-3 0 1-16,0-2-2 15,0 0 2-15,0-1 0 16,-1 0-1-16,2-5 0 16,-2 5 1-16,-1-3-2 15,0 0 1-15,0-2 0 16,-2 1 0-16,-1-1-2 15,-13 12 4-15,22-20-3 16,-22 20 2-16,19-23-1 0,-12 10 1 16,-7 13-2-16,13-25 2 15,-13 25 0 1,6-23-2-16,-5 10 2 16,-1 0-1-16,0 13 0 0,-4-24 0 15,-1 11 0-15,1-2 0 16,0 1 0-16,-2-2 0 15,0 0 0-15,-1 2 0 16,0-4 2-16,-2 4-2 16,-2 1 1-16,-1 0 0 15,-2 0 1-15,-1 0-2 16,-1 0 2-16,2 2-2 0,-2-2 0 16,0 1 1-16,-1-2-1 15,-2 2 0-15,2 3-3 16,-3 2-5-16,-1 7-11 15,-6-4-22-15,10 15-94 16,-11-5-2-16,9 10-3 16,-5-4-3-16</inkml:trace>
  <inkml:trace contextRef="#ctx0" brushRef="#br0" timeOffset="355999.4166">16776 13022 98 0,'0'0'91'16,"-6"-19"6"-16,6 19 1 15,0 0-43-15,0 0-8 16,-10-22-7-16,10 22-6 16,0 0-8-16,0 0-6 15,-14-14-6-15,14 14-2 0,0 0-4 31,-13-2-1-31,13 2-2 16,-13 5 0-16,13-5-1 0,0 0 1 16,-18 10 0-1,18-10-1-15,0 0 2 0,-17 13-1 16,17-13 0-16,0 0 2 16,-16 17-2-16,16-17 1 15,-13 13-1-15,13-13 0 0,-13 16 0 16,13-16 0-16,-13 17-1 15,13-17 0-15,-11 21-1 16,11-21 0-16,-12 23 0 16,8-10 1-16,4-13-1 0,-9 26 1 15,5-13-1-15,1 2 1 16,0-2-1-16,3 3 0 16,0 2 0-1,2-2 0-15,0 1 0 0,1 3 0 16,2-3 0-16,-1 2 0 15,2 1-1-15,1-2 2 16,-1-1-1-16,1-1 0 16,0-2-1-16,3 1 1 15,-1-2-1-15,1 0 1 16,-10-13-1-16,23 23 0 16,-23-23-1-16,26 18 1 0,-13-9-1 15,2-2 0-15,-1-1 0 16,0-2-1-16,2-2 1 15,-1-1 0-15,1-1 0 16,-1-1-1-16,1-2 1 16,2-1-1-16,-1-4 0 15,2 3 1-15,-2-5-1 16,3 2 0-16,-1 0 0 16,0 1 0-16,-2-5 0 15,0 3 0-15,1 1 0 16,-5-2 0-16,3 1 0 15,-3-1-1-15,-13 10 2 16,23-23-2-16,-23 23 1 0,18-25-1 16,-18 25 2-16,16-24-2 15,-10 9 1-15,0 2-1 16,-2-1 1-16,-1-1 0 16,0 0 0-16,0 0-1 15,-3-1 1-15,0 0 0 16,-2-1 0-16,1 0-1 15,-2-2 1-15,0 0-1 16,0 0 1-16,-1-2-2 16,0 1 2-16,-1-1-2 0,-1 1 2 15,1 1-1-15,-4 2 1 16,0 0-1-16,-1 1 1 16,-3 2-1-16,-1-2 1 15,-2 1 0-15,-1-1-1 16,-4 2 6-16,0-3-6 15,-1 2 6-15,2 1-6 16,0 4 5-16,1 2-5 16,-3 8 3-16,5 6-9 15,-3 3-11-15,4 10-5 16,-6-5-24-16,12 15-40 0,-11-13-46 16,12 11 3-16,-7-12-6 15,13 6 3-15</inkml:trace>
  <inkml:trace contextRef="#ctx0" brushRef="#br0" timeOffset="358988.4895">18873 10922 62 0,'0'0'97'0,"2"-14"5"0,-2 14 3 15,0 0-31-15,0 0-24 16,0 0-5-16,0 0-8 15,0 0-8-15,-2-17-8 16,2 17-6-16,0 0-4 16,0 0-3-16,0 0-2 15,0 0-1-15,-18-8-2 0,18 8-1 16,0 0 0-16,-16 0 0 16,16 0 0-16,-13 2 0 31,13-2 1-31,-14 4-2 0,14-4 2 15,-14 7-1 1,14-7 1-16,-15 6 0 0,15-6 0 16,-13 9 0-16,13-9 0 15,0 0 1-15,-17 16 0 16,17-16 0-16,-9 13-1 16,9-13 1-16,-10 14 0 0,10-14 0 15,-10 20-1-15,10-20 1 16,-7 22-1-16,7-22 0 15,-9 23 0-15,9-23 0 16,-7 25 0-16,7-25 1 0,-4 23-1 16,2-10 1-16,2-13 0 15,-1 24 1-15,1-24-1 16,1 26 1-16,1-13 2 16,0 3-4-16,-2-16 3 15,5 29-4-15,-2-13 3 16,2 0-5-16,0-2 4 15,0-1-5-15,1 0 2 16,1 1-1-16,-7-14 1 16,18 21-1-16,-18-21 0 15,20 14 2-15,-20-14-1 16,25 13 0-16,-13-7 0 0,1-3-1 16,0 1 0-16,2 0 1 15,-1-1-1-15,-1-1 1 16,2-1-1-16,-2 1 0 15,0-1 0-15,1-2 0 16,-1-1 1-16,2 1-2 16,-1-1 1-16,0-1-1 15,-1 1 1-15,3-1-1 16,-1 0 1-16,-1 0 0 16,-1 0 0-16,0 0 0 15,0-1 0-15,-13 4 0 16,22-10-1-16,-22 10 1 0,20-16 0 15,-20 16 0-15,22-22-1 16,-14 9 2-16,1-1-3 16,0-2 3-16,-1 1-2 15,-1 0 2-15,-1 0-4 16,0-1 5-16,-6 16-4 16,6-24 1-16,-6 24 1 15,1-25-1-15,-2 12 1 16,1 13-1-16,-5-26 1 15,3 12-2-15,-3-1 2 16,1 1 0-16,0-2-1 16,-1 2 1-16,-1-1 0 15,-1 1-1-15,-1 1 1 0,8 13 0 16,-21-23 0-16,8 13-1 31,0 1 1-31,-1 0 0 16,0 2 0-16,1 0 1 0,-2 3-1 15,-1-4 0-15,2 4 0 16,-2 1 0-16,0-1 0 16,2 1 0-16,-2 0-1 15,0 3-3-15,1 1-7 16,-3-1-13-16,18 0-38 16,-25 11-71-16,25-11-1 15,-24 11-4-15,24-11 0 16</inkml:trace>
  <inkml:trace contextRef="#ctx0" brushRef="#br0" timeOffset="361308.214">14886 10892 1 0,'-19'-3'21'0,"19"3"37"16,0 0 3-16,0 0-37 15,-16 6 1-15,16-6-2 0,0 0-1 16,0 0 3-16,0 0 2 16,-16-1 0-16,16 1-2 15,0 0-3-15,0 0-3 16,0 0-3-16,0 0-1 16,0 0-3-16,0 0-1 15,0 0 2-15,0 0-1 16,0 0 2-16,0 0 2 15,0 0 2 1,0 0-1-16,0 0-1 16,0 0-1-16,0 0-2 15,0 0-1-15,0 0-4 16,0 0-1-16,5-16-2 16,-5 16-2-16,13-15 0 0,-13 15-1 15,18-21-2-15,-7 6 0 16,0 2-1-16,-1 0-4 0,3 3-7 15,-6-3-20-15,9 9-36 16,-16 4-46-16,21-18 0 16,-21 18-1-16,21-15 0 15</inkml:trace>
  <inkml:trace contextRef="#ctx0" brushRef="#br0" timeOffset="361591.479">15078 10630 52 0,'0'0'95'0,"0"0"3"15,8-16 2-15,-8 16-55 16,0 0-13-16,12-15-4 15,-12 15-9-15,16-17-7 16,-16 17-13-16,20-19-15 16,-5 12-14-16,-15 7-30 0,18-19-40 15,-18 19 1-15,18-13-3 16,-18 13 30-16</inkml:trace>
  <inkml:trace contextRef="#ctx0" brushRef="#br0" timeOffset="361846.5989">15265 10417 70 0,'0'0'89'15,"10"-17"7"-15,-10 17 1 16,13-22-76-16,-13 22 0 16,22-20-4-16,-22 20-11 0,22-17-17 15,-22 17-16-15,17-13-44 16,-17 13-28-16,10-13 4 16,-10 13-4-16</inkml:trace>
  <inkml:trace contextRef="#ctx0" brushRef="#br0" timeOffset="362146.4636">15427 10165 42 0,'9'-16'97'16,"-9"16"4"-16,13-17-1 0,-13 17-63 15,17-18-7-15,-17 18-2 16,16-17-9-16,-16 17-7 16,16-17-7-16,-16 17-11 15,14-15-14-15,-10 2-17 16,-4 13-57-16,13-13-11 15,-13 13 3-15,0 0-3 16</inkml:trace>
  <inkml:trace contextRef="#ctx0" brushRef="#br0" timeOffset="362430.7324">15574 9901 1 0,'7'-15'74'0,"-7"15"20"16,12-17 3-16,-12 17-53 16,16-17-7-16,-16 17-8 15,17-20-7-15,-17 20-8 16,19-19-12-16,-19 19-15 15,20-17-18-15,-20 17-34 0,12-22-33 16,-12 22 1-16,13-15-2 16</inkml:trace>
  <inkml:trace contextRef="#ctx0" brushRef="#br0" timeOffset="362698.6806">15772 9617 21 0,'0'0'97'0,"14"-19"0"16,-14 19 2-16,18-13-68 15,-14 0-3-15,-4 13-8 16,16-20-7-16,-16 20-15 15,19-21-10-15,-19 21-18 16,18-18-25-16,-18 18-45 16,16-18-2-16,-16 18 3 15</inkml:trace>
  <inkml:trace contextRef="#ctx0" brushRef="#br0" timeOffset="362922.8015">15959 9380 1 0,'6'-17'13'16,"-6"17"71"-16,12-21 2 15,-12 21-51-15,18-20-16 16,-18 20-1-16,16-17-9 15,-16 17-19-15,16-12-49 16,-16 12-22-16,0 0-4 16,12-20 56-16</inkml:trace>
  <inkml:trace contextRef="#ctx0" brushRef="#br0" timeOffset="363197.087">16076 9200 1 0,'7'-18'34'16,"-7"18"60"-1,13-18 3-15,-4 5-50 0,-9 13-17 16,17-22-1-16,-17 22-6 16,19-17-7-16,-19 17-4 15,16-16-6-15,-16 16-2 16,15-12-3-16,-15 12-5 15,0 0-7-15,14-17-10 16,-14 17-17-16,0 0-59 16,0 0-1-16,0 0-1 0,0 0 74 15</inkml:trace>
  <inkml:trace contextRef="#ctx0" brushRef="#br0" timeOffset="364927.1866">16649 9282 33 0,'0'0'31'15,"3"-13"-4"-15,-3 13-6 16,0 0 0-16,0 0-3 16,4-13-2-16,-4 13-1 0,0 0-4 15,0 0-1 1,3-15 0-16,-3 15-2 16,0 0 0-16,3-15 2 15,-3 15 0-15,0 0 1 0,-1-16 4 16,1 16 3-16,0 0 3 0,0 0 1 15,-6-13 0 1,6 13 0-16,0 0-2 0,0 0-1 16,0 0-3-16,0 0-3 15,0 0-2-15,-4 14-3 16,4-14-1-16,1 16-1 31,-1-16-2-31,4 23-1 0,-2-10-3 16,1 3-7-16,2 6-13 15,-3-5-15-15,5 7-29 16,-1 0-46-16,-2-4 2 16,2 4-2-16</inkml:trace>
  <inkml:trace contextRef="#ctx0" brushRef="#br0" timeOffset="365150.8442">16739 9585 1 0,'0'0'80'15,"0"0"3"-15,13 6 0 16,-13-6-63-16,0 0-1 16,10 23-7-16,-10-10-10 15,3 0-11-15,-2 1-30 16,3 6-41-16,-4-20-2 15,3 31 0-15</inkml:trace>
  <inkml:trace contextRef="#ctx0" brushRef="#br0" timeOffset="365370.4677">16790 9836 1 0,'13'3'71'0,"-13"-3"7"15,0 0 1-15,3 16-58 16,-3-16-16-16,6 18-12 0,-6-18-34 16,6 32-31-16,-8-19-2 15,7 9 14-15</inkml:trace>
  <inkml:trace contextRef="#ctx0" brushRef="#br0" timeOffset="365616.0425">16821 10117 5 0,'0'0'85'0,"0"0"2"16,0 0 1-16,14-7-42 16,-14 7-30-16,0 0-1 15,7 19-8-15,-7-19-11 16,0 20-10-16,2-6-25 16,-4 4-44-16,2-18-1 15,-1 30-2-15,1-30 48 16</inkml:trace>
  <inkml:trace contextRef="#ctx0" brushRef="#br0" timeOffset="365866.5532">16834 10345 40 0,'0'0'90'15,"0"0"-2"-15,0 0 4 16,0 0-63-16,0 0-8 16,0 0 0-16,0 0-12 15,3 19-6-15,-3-19-16 0,3 22-14 16,-3-9-37-16,0-13-22 16,1 26 2-16,-2-13-7 15</inkml:trace>
  <inkml:trace contextRef="#ctx0" brushRef="#br0" timeOffset="366056.4753">16847 10536 37 0,'0'0'75'0,"0"0"-3"15,0 16 0-15,0-16-61 16,0 0-41-16,3 18-35 16,-3-18-3-16,3 21 0 15</inkml:trace>
  <inkml:trace contextRef="#ctx0" brushRef="#br0" timeOffset="366287.4025">16855 10692 69 0,'0'0'86'0,"-1"14"-1"15,1-14 3-15,0 0-42 16,1 16-26-16,-1-16-4 16,3 21-6-16,-3-21-4 15,2 25-3-15,-2-11 0 0,1 4-6 16,-2-5-10-16,2 6-41 15,1-7-31-15,-2-12-1 16,3 26-2-16</inkml:trace>
  <inkml:trace contextRef="#ctx0" brushRef="#br0" timeOffset="369147.8419">15088 11159 25 0,'-15'-17'68'0,"15"17"-1"16,0 0-1-16,0 0-38 0,-5-15 5 15,5 15 3-15,0 0 4 16,0 0-3-16,0 0 0 16,0 0-3-16,0 0-1 15,-18-11-2-15,18 11-2 16,0 0-5-16,0 0-4 16,0 0-2-16,0 0-3 0,0 0-2 15,0 0 0-15,0 0-3 16,15-6 0-16,-15 6-1 15,0 0-2-15,19-3 0 16,-19 3-1-16,17-1 0 16,-17 1-1-16,19 0 0 0,-19 0-1 31,21-2-1-31,-21 2 1 0,25-4 0 0,-12 1-1 16,1 0 0-16,1 0 1 15,1-1-2-15,-1 2 1 16,0 0 0-16,1-1 0 15,-2 1-1-15,1 2 0 16,-1-1-1-16,3-1 1 0,-1 2 0 16,0 0-1-16,0 0 1 15,0-1-2-15,-2 1 2 16,2 0-1-16,-1 0 1 16,-15 0-1-16,24 3 0 15,-24-3 0-15,25 3-1 16,-12 0 2-16,-13-3-1 15,24 4 0-15,-11-1-1 16,0-2 2-16,0 1-2 16,1-1 1-16,-1 1 0 15,3-2-1-15,0 1 1 16,0-2-2-16,1 1 2 16,-2-2-1-16,-1 2 1 0,2 0-1 15,-1 0 0-15,-1-1 1 16,0 2 0-16,-1-1 0 15,2 2-1-15,1-2 1 16,1 1-1-16,-1-1-1 16,0-1 1-16,0 1 1 15,0 0-1-15,-2 0 0 16,-14 0 1-16,23 0-1 16,-23 0 0-16,19 0 1 15,-19 0 0-15,17 0-2 16,-17 0 2-16,17 1-1 15,-17-1 0-15,21 0 0 0,-8 0 1 16,-13 0 0-16,21 0-1 16,-21 0 0-16,22 0 1 15,-22 0-1-15,19 0 1 16,-19 0-1-16,16 0-1 16,-16 0 1-16,15 0 0 15,-15 0 0-15,15-1 0 16,-15 1 0-16,14 2 0 15,-14-2 0-15,0 0 0 16,19 5 0-16,-19-5 0 16,17 4 0-16,-17-4 0 15,18 2 0-15,-18-2 0 32,21 1-1-32,-21-1 1 0,20-3 0 15,-20 3 0-15,18-1 0 16,-18 1 0-16,13-2 0 15,-13 2 0-15,0 0 0 16,16 3 1-16,-16-3-1 16,0 0 0-16,14 2 1 15,-14-2-1-15,0 0 0 16,16 0 0-16,-16 0 1 0,0 0-1 16,14 0 0-1,-14 0-1-15,0 0 1 16,15 1 0-16,-15-1 1 15,0 0-2-15,13 1 1 0,-13-1 1 16,0 0-1-16,13-1 0 16,-13 1 0-16,0 0 0 15,14-1 0-15,-14 1 1 16,0 0-2-16,13 0 1 0,-13 0 0 16,0 0 0-16,0 0-1 15,15-2 1-15,-15 2 0 16,0 0 0-1,0 0 0-15,14-1-1 0,-14 1 2 16,0 0-1-16,0 0 0 16,14-2-1-16,-14 2 2 15,0 0-1-15,0 0 0 16,0 0-1-16,0 0 1 16,15 2 0-16,-15-2 0 15,0 0 0-15,0 0 0 16,0 0 0-16,16-3 0 0,-16 3 1 15,0 0-1-15,0 0 0 16,0 0 0-16,13 0 0 16,-13 0 0-16,0 0 0 15,0 0 0-15,0 0 1 16,0 0-1-16,13 0 0 16,-13 0-1-16,0 0 1 15,0 0 0-15,0 0 0 16,0 0 0-16,0 0 0 0,0 0-1 15,14 0 1-15,-14 0 0 16,0 0 1-16,0 0-1 16,0 0-1-1,16-9 1-15,-16 9-1 0,0 0 1 16,0 0 0-16,0 0 0 16,14-4-4-16,-14 4-6 15,0 0-20-15,0 0-74 16,0 0-24-16,0 0-7 15,-8 16 3-15</inkml:trace>
  <inkml:trace contextRef="#ctx0" brushRef="#br0" timeOffset="373397.4789">14895 11324 58 0,'0'0'77'16,"0"0"8"-16,-15-6-1 31,15 6-39-31,0 0-3 16,0 0-1-16,0 0-4 0,0 0-2 15,0 0-5-15,0 0-2 16,0 0-3-16,0 0-3 16,0 0-3-1,0 0-4-15,0 0-1 0,0 0-1 16,0 0 0-16,0 0-3 15,0 0 0-15,0 0-1 0,12 13 0 16,-12-13-2-16,0 0 1 16,0 0-3-16,18 17 1 15,-18-17-1-15,15 12 0 16,-15-12-1-16,19 14 0 16,-19-14 0-16,23 17-1 0,-23-17 0 15,21 15 1-15,-21-15-1 16,22 16 0-16,-22-16 0 15,19 13 0-15,-19-13-1 16,17 14 1-16,-17-14 0 0,16 17 0 16,-16-17 0-16,17 19 0 15,-17-19 0-15,20 19-1 16,-20-19 0-16,24 16-1 16,-11-10 0-16,0 2 0 31,0-1 0-31,-13-7 0 15,24 13-1-15,-24-13 1 16,20 13 0-16,-20-13 0 0,19 16 0 16,-19-16 0-16,19 15-1 15,-19-15 1-15,17 17 1 16,-17-17-2-16,19 19 1 16,-19-19-1-16,20 13 1 0,-20-13 0 15,19 14 1 1,-19-14 0-16,17 17-2 15,-17-17 2-15,17 18-1 16,-17-18 0-16,19 19-1 0,-19-19 1 16,19 17-1-16,-19-17 1 15,19 14-1-15,-19-14 1 16,17 13-1-16,-17-13 1 16,13 13 0-16,-13-13-1 15,13 13 2-15,-13-13-1 16,13 15-1-16,-13-15 0 15,11 17 1-15,-11-17 0 0,13 16 0 16,-13-16-1-16,13 16 0 16,-13-16 0-16,13 16 0 15,-13-16 2-15,13 14-2 16,-13-14 1-16,13 14-1 16,-13-14 2-16,12 16-1 15,-12-16-1-15,12 15 1 16,-12-15-1-16,11 16 2 15,-11-16-4-15,12 14 3 0,-12-14-3 16,13 16-3-16,-13-16 4 16,13 16-4-16,-13-16 4 15,15 19-4-15,-15-19 5 16,16 21-5-16,-16-21 6 16,13 20 0-16,-13-20-4 15,13 21 2-15,-13-21-1 16,13 17 2-16,-13-17-3 0,12 13 4 15,-12-13-3 1,0 0 2-16,17 16 0 16,-17-16 1-16,0 0-1 15,17 13 0-15,-17-13 1 0,15 10-1 16,-15-10 1-16,16 13-1 16,-16-13 0-16,14 11 1 15,-14-11-1-15,16 13 0 16,-16-13 1-16,16 13-1 15,-16-13 0-15,13 13 0 16,-13-13 0-16,16 12 0 16,-16-12 0-16,13 13 1 15,-13-13-1-15,11 13 0 0,-11-13 0 16,13 11 0-16,-13-11 1 16,12 16-1-16,-12-16 0 15,13 15 0-15,-13-15 0 16,14 17 0-16,-14-17 1 15,16 17-1-15,-16-17 1 16,15 18-1-16,-15-18 1 16,15 16-1-16,-15-16 1 15,16 15-1-15,-16-15 0 16,15 16 0-16,-15-16 0 16,14 12 0-16,-14-12 1 31,13 14-1-31,-13-14 0 0,13 10 1 15,-13-10-1-15,13 13 0 16,-13-13 1-16,13 15-1 16,-13-15 0-16,13 13 0 15,-13-13 1-15,12 16-1 16,-12-16 2-16,13 14-3 16,-13-14 1-16,11 14 0 15,-11-14 1-15,13 15-1 16,-13-15-1-16,0 0 1 0,20 19 0 15,-20-19 1-15,13 11-1 16,-13-11 1 0,13 13-1-16,-13-13 0 15,16 13 1-15,-16-13-2 0,13 10 2 16,-13-10-2-16,13 12 2 16,-13-12-2-16,13 10 1 15,-13-10 2-15,0 0-2 16,17 17 0-16,-17-17 0 15,0 0 0-15,16 16 0 16,-16-16 1-16,0 0-2 16,15 17 1-16,-15-17 0 0,0 0 1 15,14 16 0-15,-14-16-2 16,0 0 2 0,19 13 0-16,-19-13-1 15,13 9 0-15,-13-9 0 0,13 7 0 16,-13-7 1-16,13 12-1 15,-13-12 0-15,13 10 0 16,-13-10 0-16,0 0 2 16,19 17-1-16,-19-17-2 0,13 12-2 15,-13-12 4 1,13 10-4-16,-13-10-1 16,14 10 2-16,-14-10-2 15,13 10 1-15,-13-10-1 0,0 0 5 16,16 17-6-16,-16-17 6 15,0 0 0-15,16 18 0 16,-16-18-1-16,0 0 0 0,17 11 1 16,-17-11-1-16,13 4 0 15,-13-4 0-15,13 8 0 16,-13-8 0-16,13 5 1 16,-13-5-1-16,13 6 0 15,-13-6 1-15,13 9-1 16,-13-9-5-16,14 3 5 15,-14-3 1-15,15 10-1 16,-15-10-4-16,14 7 4 16,-14-7-5-16,18 6 6 15,-18-6-1-15,14 10 1 16,-14-10-6-16,16 4 5 16,-16-4 1-16,13 5-1 0,-13-5 0 15,13 4 0-15,-13-4 1 16,0 0-1-16,16 7 1 15,-16-7-1 1,0 0 0-16,16 10 0 0,-16-10 0 16,0 0 0-16,15 9-1 15,-15-9 1-15,0 0 0 16,13 6 0-16,-13-6 0 16,0 0 0-16,15 1 1 15,-15-1-1-15,0 0-1 16,0 0 1-16,14 2 0 15,-14-2 0-15,0 0-1 0,0 0 1 16,15 0 0-16,-15 0 0 16,0 0 1-16,0 0-1 15,13 2 1-15,-13-2-1 16,0 0 1-16,0 0-1 16,0 0 0-16,14 2 0 15,-14-2 0-15,0 0 0 16,0 0 0-16,0 0 0 15,0 0 0-15,0 0 0 16,13 7 1-16,-13-7-1 16,0 0 0-16,0 0 0 15,0 0 1-15,0 0-2 16,0 0 2-16,0 0 0 0,13 6-2 16,-13-6-5-16,0 0-13 15,0 0-40 1,0 0-74-16,0 0-5 15,0 0-6-15,-13-6-7 0</inkml:trace>
  <inkml:trace contextRef="#ctx0" brushRef="#br0" timeOffset="376681.7366">17131 13094 85 0,'-13'-2'83'16,"13"2"3"-16,0 0 3 15,0 0-51-15,7-15-4 16,-7 15-2-16,0 0-7 16,16-12-3-16,-16 12-4 15,0 0-6-15,17-14-3 0,-17 14-3 16,13-9-5-16,-13 9-8 15,16-7-13-15,-16 7-18 16,20-12-59-16,-20 12-2 16,24-16-3-16,-24 16 0 15</inkml:trace>
  <inkml:trace contextRef="#ctx0" brushRef="#br0" timeOffset="376947.3876">17382 12892 112 0,'0'0'93'0,"3"-20"4"15,-3 20-1-15,10-15-60 16,-10 15-10-16,19-20 0 0,-6 11-4 15,-13 9-11-15,20-21-7 16,-6 12-19-16,-5-4-11 16,8 6-71-16,-17 7 5 15,19-15-9-15,-19 15 1 16</inkml:trace>
  <inkml:trace contextRef="#ctx0" brushRef="#br0" timeOffset="377238.6696">17603 12641 165 0,'10'-19'97'16,"-10"19"5"-16,11-17-5 15,-11 17-54-15,13-18-20 16,-13 18 0-16,16-15-11 16,-16 15-9-16,18-16-12 15,-18 16-12-15,17-15-21 0,-17 15-57 16,13-13 1-16,-13 13-3 31,13-10 1-31</inkml:trace>
  <inkml:trace contextRef="#ctx0" brushRef="#br0" timeOffset="377461.6476">17779 12440 178 0,'6'-14'91'15,"-6"14"0"-15,13-15-7 16,-9 2-66-16,-4 13-4 0,19-18-9 16,-19 18-16-16,21-16-17 15,-21 16-60 1,18-15-3-16,-18 15-2 16,14-13-2-16</inkml:trace>
  <inkml:trace contextRef="#ctx0" brushRef="#br0" timeOffset="377753.7446">18000 12196 140 0,'13'-15'96'0,"-13"15"1"16,14-18-2-16,-14 18-55 15,14-17-23-15,-14 17-3 16,16-19-14-16,-16 19-16 16,16-16-30-16,-16 16-48 0,16-10-1 15,-16 10-4 1,13-8 3-16</inkml:trace>
  <inkml:trace contextRef="#ctx0" brushRef="#br0" timeOffset="378005.1876">18216 11970 159 0,'10'-19'104'0,"-10"19"0"15,9-16 0-15,-9 16-71 16,14-14-4-16,-14 14-7 0,18-10-6 16,-18 10-26-16,18-10-20 15,-18 10-67-15,15-9 2 16,-15 9-6-16,13-7 3 15</inkml:trace>
  <inkml:trace contextRef="#ctx0" brushRef="#br0" timeOffset="378253.4913">18396 11790 158 0,'10'-16'96'0,"-10"16"2"16,11-15-2-1,-11 15-48-15,8-14-30 16,-8 14 0-16,13-15-12 0,-13 15-17 16,15-10-21-16,-15 10-60 15,0 0-4-15,17-17 0 16,-17 17-1-16</inkml:trace>
  <inkml:trace contextRef="#ctx0" brushRef="#br0" timeOffset="378486.9265">18529 11621 164 0,'7'-16'94'0,"-7"16"0"16,10-15 0-16,-10 15-73 0,13-14-2 31,-13 14 1-31,15-13-9 0,-15 13-13 16,0 0-18-16,20-10-50 16,-20 10-25-16,0 0 0 15,16-7-3-15</inkml:trace>
  <inkml:trace contextRef="#ctx0" brushRef="#br0" timeOffset="378777.7136">18678 11465 97 0,'0'0'83'16,"11"-13"3"-16,-11 13 1 15,13-9-54-15,-13 9-4 16,0 0 0-16,15-18-7 16,-15 18-4-16,0 0-4 0,18-18-4 15,-18 18-3-15,12-13-3 16,-12 13-7-16,0 0-11 16,20-14-11-16,-20 14-28 15,0 0-43-15,15-13 1 16,-15 13-2-16,0 0-1 15</inkml:trace>
  <inkml:trace contextRef="#ctx0" brushRef="#br0" timeOffset="395453.2786">16838 9086 57 0,'0'0'33'16,"0"0"-10"-16,0 0-2 16,0 0-6-16,0 0-1 15,-14-10 1-15,14 10 1 0,0 0 2 16,0 0-1-16,0 0 2 31,0 0 0-31,0 0 1 16,0 0-1-16,0 0-1 15,0 0-1-15,-13-8 2 0,13 8 0 16,0 0 1-16,0 0-2 16,0 0 0-16,0 0-2 15,0 0-1-15,0 0-3 16,0 0 0-16,0 0-3 0,0 0 0 15,0 0-2 1,0 0 0-16,0 0 0 16,0 0-2-16,0 0 2 0,0 0-2 15,14-4 1-15,-14 4-1 16,0 0 0-16,13 14-2 16,-13-14 1-16,12 13-2 15,-12-13-1-15,14 12 0 0,-14-12-1 31,13 10-1-31,-13-10-4 0,16 9-5 0,-16-9-11 16,19 13-19-16,-19-13-19 31,17 10-53-31,-17-10-8 16,22 14 0-16,-9-5 36 16</inkml:trace>
  <inkml:trace contextRef="#ctx0" brushRef="#br0" timeOffset="395751.4796">17109 9314 1 0,'0'0'62'15,"0"0"28"1,0 0 4-16,19 3-61 16,-19-3-9-16,0 0-1 0,20 18-5 15,-20-18-6-15,15 13-5 16,-15-13-12-16,14 15-12 16,-14-15-20-16,17 21-51 15,-17-21-5-15,15 15-3 16,-15-15 69-16</inkml:trace>
  <inkml:trace contextRef="#ctx0" brushRef="#br0" timeOffset="395959.6456">17330 9485 1 0,'10'18'38'0,"-10"-18"40"15,0 0 1-15,16 16-60 16,-16-16-16-16,20 18-14 16,-20-18-59-16,26 22 2 15,-26-22 0-15,25 24 68 16</inkml:trace>
  <inkml:trace contextRef="#ctx0" brushRef="#br0" timeOffset="396182.7375">17529 9683 21 0,'3'14'88'16,"-3"-14"3"-16,0 0 2 16,17 13-66-16,-17-13-1 15,13 11-3-15,-13-11-9 16,12 15-7-16,-12-15-12 15,9 21-14-15,-4-8-16 0,-5-13-25 16,5 18-32-16,0-5-1 16,-5-13 8-16</inkml:trace>
  <inkml:trace contextRef="#ctx0" brushRef="#br0" timeOffset="396450.8361">17704 9897 10 0,'16'-2'80'16,"-16"2"5"-16,18 3-1 15,-18-3-57-15,21 4-6 16,-21-4-1-16,17 10-7 15,-17-10-3-15,10 16-10 16,-10-16-14-16,9 18-35 16,-9-18-38-16,10 15 0 15,-2-2-2-15</inkml:trace>
  <inkml:trace contextRef="#ctx0" brushRef="#br0" timeOffset="396730.1225">17914 10120 35 0,'0'0'80'16,"16"2"4"-16,-16-2-7 0,15 7-64 15,-15-7-2 1,0 0 1-16,17 13-5 16,-17-13-1-16,0 0-7 15,12 16-11-15,-12-16-20 0,8 17-47 16,-8-17-2-16,0 0-3 16,9 16 49-16</inkml:trace>
  <inkml:trace contextRef="#ctx0" brushRef="#br0" timeOffset="396990.504">18086 10301 58 0,'0'0'91'15,"0"0"2"-15,0 0 2 16,12 14-65-16,-12-14-8 16,0 0-1-16,16 19-6 0,-16-19-6 15,7 16-5-15,-7-16-9 16,10 14-14-16,-10-14-17 16,13 16-58-16,-13-16 0 15,11 13-3-15,-11-13 5 0</inkml:trace>
  <inkml:trace contextRef="#ctx0" brushRef="#br0" timeOffset="397268.4512">18258 10474 52 0,'0'0'84'0,"0"0"5"16,0 0-2-16,14 11-56 0,-14-11-7 15,0 0 0-15,16 18-6 16,-16-18-3-16,0 0-5 16,12 15-10-16,-12-15-11 15,0 0-16-15,10 16-39 16,-10-16-27-16,0 0 3 15,8 18-4-15</inkml:trace>
  <inkml:trace contextRef="#ctx0" brushRef="#br0" timeOffset="397529.2917">18382 10635 65 0,'16'0'84'16,"-16"0"2"-16,0 0-5 16,13 5-56-16,-13-5 2 15,0 0 0-15,0 0-6 16,11 17-2-16,-11-17-5 16,0 0-4-16,9 17-7 15,-9-17-12-15,0 0-17 16,10 16-47-16,-10-16-20 15,0 0-1-15,13 10-2 16</inkml:trace>
  <inkml:trace contextRef="#ctx0" brushRef="#br0" timeOffset="397776.3076">18510 10790 58 0,'0'0'86'0,"0"0"4"16,19 0 1-16,-19 0-51 0,0 0-20 0,15 10 1 16,-15-10-8-16,0 0-9 15,15 16-18-15,-15-16-30 16,0 0-44-16,8 20-1 15,-8-20-1-15,7 16-2 16</inkml:trace>
  <inkml:trace contextRef="#ctx0" brushRef="#br0" timeOffset="398013.8417">18653 10912 98 0,'0'0'96'0,"0"0"4"16,16 16 0-16,-16-16-66 15,9 13-3-15,-9-13-4 16,8 15-9-16,-8-15-13 16,6 13-21-16,-6-13-42 15,12 15-42-15,-12-15-1 16,0 0-2-16,0 0-2 0</inkml:trace>
  <inkml:trace contextRef="#ctx0" brushRef="#br0" timeOffset="404618.0751">16801 8869 1 0,'0'0'49'0,"0"0"31"16,0 0-35-16,0 0-5 15,0 0-3-15,0 0-2 16,0 0-2-16,0 0 0 16,0 0 0-16,0 0 0 0,0 0-3 15,0 0-3-15,0 0-3 16,0 0-3-16,20-6-2 16,-20 6-1-16,14-2-3 15,-14 2 0-15,19-5-2 0,-19 5-1 16,23-3-2-16,-23 3-1 15,26-1-1-15,-9-1-2 16,1 4 0 0,-1-2-2-16,2 0 1 0,1-2-1 15,0 2 0-15,-1-1 0 16,3 1-1-16,-2-1 1 16,0-1 0-16,0 1-1 15,0-1 1-15,2 1-1 16,0 1-2-16,1 0 1 15,0 0 0-15,0 1 0 16,0 1-1 0,1-2 0-16,1 3 0 15,1-1 0-15,0 1 0 16,-2-1 0-16,1 1 0 16,0-2 0-16,-1 2-1 15,-1 0 0-15,-1 0 1 16,-2 0-1-16,0 0 1 0,-2-1 0 15,-1 3-1-15,0-1 0 16,0-2 1-16,-1 0-1 16,2 1 1-16,-2 0-1 15,-1-1 0-15,1 1 0 16,4-2-1-16,-1 3 0 16,1-2 0-16,-1 1 1 15,1 0 0-15,2-2-1 16,-2 2 1-16,0 1-1 15,-4-1 1-15,-1 1 0 16,-1 1 0-16,-1 0 0 16,0 0-1-16,-13-5 1 0,22 10 1 15,-22-10-1-15,21 7 0 16,-8-4-1-16,-13-3 2 16,23 4-1-16,-10-1 0 15,2-1 0-15,-2-1 0 16,3 1 0-16,-3 0 0 15,0 0 0-15,1-2-1 16,1 3 1-16,-1-2 0 0,0 2 0 16,-1-1 0-16,0 0 0 15,0 0 0-15,-13-2-1 16,25 7 2-16,-25-7-1 16,22 6 0-16,-22-6 0 15,20 7 0-15,-20-7 0 16,21 7 0-16,-21-7 0 15,23 6 0-15,-10-5 0 16,-13-1 0-16,24 5 0 16,-24-5 0-16,18 4 0 15,-18-4 0-15,18 7 1 16,-18-7-2-16,17 9 1 16,-17-9 0-16,17 9 0 15,-17-9 0-15,19 5 0 16,-19-5 0-16,19 9 0 15,-19-9 0-15,17 9-1 16,-17-9 1-16,15 11 1 16,-15-11 0-16,11 15-1 15,-11-15-1-15,13 11 1 16,-13-11 0-16,13 10 0 16,-13-10 0-16,16 10 0 0,-16-10 0 15,16 9 0-15,-16-9 0 16,14 12 0-16,-14-12 1 15,15 11-1-15,-15-11-1 16,17 13 0-16,-17-13 0 0,17 13 1 0,-17-13-1 16,18 13-1-16,-18-13 2 15,17 13-1 1,-17-13 1-16,13 13 0 0,-13-13 0 16,13 10 0-16,-13-10-1 15,13 10 2-15,-13-10-2 16,13 10 1-16,-13-10 0 15,14 12 0-15,-14-12 0 16,16 13 0-16,-16-13 1 16,16 12-1-16,-16-12 0 15,17 11 0-15,-17-11 1 0,16 9-1 16,-16-9-1-16,19 10 1 16,-19-10 0-1,17 10 0-15,-17-10 0 16,16 13-1-16,-16-13 0 0,17 11 1 31,-17-11 1-31,18 13-1 16,-18-13-1-16,17 15 2 15,-17-15-1-15,17 13 1 16,-17-13-1-16,19 14 1 0,-19-14-1 16,16 16 0-16,-16-16 1 15,14 17-1-15,-14-17 0 16,13 18 0-16,-13-18 1 15,13 19-1-15,-13-19-1 16,16 18 2-16,-16-18-1 16,18 18 1-16,-18-18-1 15,15 20 5-15,-15-20-7 16,16 21 6-16,-16-21-6 16,18 22 7-16,-18-22-2 15,17 23 1-15,-7-10-1 16,-10-13-3-16,19 23 5 0,-19-23-4 15,19 23 4-15,-9-10-6 16,-10-13 2-16,17 23-1 16,-17-23 0-16,17 25 0 15,-17-25 0-15,19 23 0 16,-19-23 0-16,20 22 1 16,-20-22-1-16,22 17 0 15,-22-17 1-15,23 19-2 16,-23-19 1-16,22 17 1 15,-22-17-1-15,17 22 0 16,-10-9 1-16,2 1-2 0,-2-1 2 16,-7-13-1-16,17 23 0 15,-8-10 0-15,-9-13 0 16,20 22 0-16,-20-22 0 16,22 19 0-16,-9-9-1 15,-13-10 0-15,23 26 1 16,-23-26 0-16,22 24-1 15,-22-24 1-15,18 25-1 16,-9-11 0-16,-3-1 3 16,1 0-2-16,0 0 1 0,-7-13-1 15,15 23 1-15,-15-23 0 16,14 25 1-16,-14-25-2 16,16 23 0-16,-16-23 0 15,13 21 1-15,-13-21-1 16,13 22 2-16,-13-22-2 15,11 20 0-15,-11-20 1 16,12 25 0-16,-6-12-1 16,1 0-3-16,-1 0 3 15,-2 0-1-15,2 0 0 16,0 0 1-16,-2 0 0 0,-4-13-1 16,9 20 2-16,-9-20 4 15,7 22-3-15,-7-22 1 16,4 24 0-16,-1-11 0 15,0 0-1-15,-3-13 1 16,4 23-1-16,-4-23-2 16,6 22 1-16,-6-22 0 15,6 20-1-15,-6-20 0 16,6 19 1-16,-6-19-1 16,5 17 0-16,-5-17 1 0,5 19 0 15,-5-19 0-15,4 19-1 16,-4-19 0-16,4 21 0 15,-4-21 0-15,3 25 0 16,-3-25 0-16,5 23 0 16,-4-10 0-16,-1-13 1 15,4 24-1-15,-1-11 1 16,0 0 0-16,0 0-1 16,0 2 1-1,0-2-1-15,0 1 1 16,-2 2-1-16,0 0 1 15,1-3-1-15,-1 3 1 16,1-2-1-16,-1-1 0 0,2 0 1 16,-3 0 0-1,0-13 0-15,4 23-1 16,-4-23 1-16,5 23 1 16,-4-8-1-16,1-2 1 0,-1 0-1 15,1 0 0-15,-2-13-1 16,1 24 1-16,0-11-1 15,-1-13 0-15,2 22 0 16,-2-22 0-16,3 20-1 16,-3-20 2-16,1 20-1 15,-1-20 1-15,2 20-1 16,-2-20 1-16,-2 19 0 16,2-19-1-16,-1 20 4 15,-1-5-3-15,1-1 2 0,-1-1-5 16,1 2 6-16,1-1-7 15,-3 1 6-15,3-1-5 0,0-1 2 16,0-13-2-16,0 22 2 16,0-22 2-16,0 20-3 15,0-20 3 1,0 23-2-16,0-10 1 0,0-13 0 16,-1 21 0-16,1-8 0 15,0-13-1-15,-3 24 1 16,3-24 0-16,-2 21 0 15,2-21-1-15,-1 22 1 16,1-22 0-16,-4 24-1 0,4-24 1 16,-3 23 0-16,3-23 0 15,-6 25-1 1,6-25 2-16,-6 25-2 0,3-11 1 16,3-14 1-16,-7 24-1 15,3-9-1-15,-1-1 1 16,1-1 0-16,1 3 0 15,-1-3 0-15,-2 2-1 16,2 0 1-16,-2 1 0 16,0 0 0-16,-1 0 0 15,1 0 0-15,-2 0 0 0,0 0 0 16,0-2 1-16,0 1-1 16,1-2 0-1,0 0-1-15,7-13 2 16,-11 21-1-16,11-21-1 0,-9 20 1 15,9-20-1-15,-6 16 0 16,6-16 1-16,-4 16-1 16,4-16-3-16,-6 17 4 15,6-17 0-15,-6 16-1 16,6-16-2-16,-8 18-3 16,8-18 3-16,-9 18-4 15,9-18 6-15,-12 16-4 16,12-16 2-16,-11 18-3 15,5-5 6-15,6-13-2 16,-13 21 2-16,13-21 0 16,-13 23-3-16,6-10 2 15,1 0-2-15,-1 0 2 0,7-13-2 16,-17 23 5-16,17-23-5 16,-15 21 4-16,15-21 0 15,-17 21 0-15,17-21 0 16,-17 19-2-1,17-19 2-15,-15 19-2 0,15-19 2 16,-16 20-2-16,16-20 0 16,-14 19 1-16,14-19-1 15,-13 18 1-15,13-18 0 16,-15 21 0-16,15-21-1 16,-16 21 1-16,16-21 0 15,-18 23-1-15,18-23 1 16,-20 22-1-16,20-22 1 15,-22 20-1-15,22-20 2 0,-20 15-2 16,20-15 0-16,-19 15-1 16,19-15 2-16,-20 16-1 15,20-16 1-15,-22 21 1 16,9-8-2-16,0 1 1 16,-1-1 0-16,-2 1 1 15,0 1-1-15,0-1 0 0,2 1-1 16,-2-2 0-16,1-3 0 15,1 0 0-15,1 1 1 16,13-11-1 0,-25 21 1-16,25-21-1 15,-24 21 1 1,24-21-1-16,-25 22 2 16,11-9-2-16,-1 0 1 15,0-2 0-15,-1 4-5 0,0-2 5 16,0-2-5-16,2 1 4 15,-1-2-2-15,2-1-2 16,13-9 0-16,-20 13-1 16,20-13 7-16,-16 13-7 15,16-13 5-15,-14 11-4 16,14-11 3-16,-15 13 1 16,15-13-3-16,-14 12 3 15,14-12-3-15,-15 10 3 16,15-10-4-16,-13 8 4 15,13-8-3-15,0 0 4 16,-18 12-1-16,18-12 0 16,-15 10 1-16,15-10 0 0,-19 12-1 15,19-12 1-15,-21 14-1 16,8-7 1-16,0 2 1 16,-2-2-1-16,2 3 0 15,-1 0-1-15,0 0 2 16,1 1-2-16,-3-1 3 15,1 1-3-15,2-1 1 16,0 0-1-16,-1 0 1 0,1-1 0 16,-2 0-1-1,2-1 1-15,0 0-1 0,13-8 1 16,-23 13-2-16,23-13 2 16,-20 13 0-16,20-13-1 15,-19 11 0-15,19-11 0 16,-17 12 1-16,17-12-1 15,-19 10 1-15,19-10-2 16,-20 10 2-16,20-10-2 16,-20 6 1-16,20-6 0 15,-23 8 1-15,10-3 0 16,0-1-1-16,-3 3 0 16,2-1 1-16,1 1 0 0,-2-1-1 15,1 1 1-15,-1-1-1 16,2-2-1-16,13-4 2 15,-21 6-1-15,21-6 0 16,-20 6-1-16,20-6 2 16,-19 4-2-16,19-4 1 15,-19 3 0-15,19-3 0 16,-19 6 0-16,19-6 0 16,-20 4 0-16,20-4 0 15,-19 4 1-15,19-4-1 16,-16 0 0-16,16 0 0 0,-14 0 0 15,14 0 0-15,-14-1 0 16,14 1 0-16,-15-1 0 16,15 1 0-16,-19 1 0 15,19-1 0-15,-18 4 0 16,18-4 0-16,-18 5 0 16,18-5 0-16,-17 5 0 15,17-5 0-15,-16 3 0 0,16-3 0 16,-17 5 1-16,17-5-1 15,-16 1 1-15,16-1-1 16,-17 0 1-16,17 0 0 16,-21 3 0-16,21-3-1 15,-17 1 0-15,17-1 1 0,-20 3-1 16,20-3 0-16,-16 8-1 16,16-8 1-16,-16 4 0 15,16-4 0 1,-13 6 0-16,13-6 1 0,-13 7-1 15,13-7 0-15,-14 7 0 16,14-7-1-16,-19 12 1 16,19-12 0-16,-23 15 1 15,10-7-2-15,0 2 1 16,-1 0 1-16,1-1-1 16,0-2 1-16,13-7-2 15,-24 14 2-15,24-14-2 16,-20 9 1-16,20-9 0 0,-17 6 0 15,17-6 0-15,-14 4-1 16,14-4 2 0,-15 0-1-16,15 0 0 15,0 0 0-15,-17-2 1 0,17 2-1 16,0 0 1-16,-15-4-1 16,15 4 0-16,0 0 0 15,-14-8 0-15,14 8 0 0,0 0 1 16,-15-9-2-16,15 9 1 31,0 0 0-31,-15-3 0 16,15 3-1-16,0 0 1 15,-16 0 0-15,16 0-1 16,0 0 1-16,-13 0 0 16,13 0-1-16,0 0 2 15,-16-1-1-15,16 1 1 16,0 0-2-16,-16 0 1 0,16 0 0 15,0 0 0-15,-14-3 1 16,14 3-2-16,0 0 2 16,-16-3-2-16,16 3 1 15,0 0 0-15,-18 1 0 16,18-1 1-16,-13 0-1 16,13 0 0-16,-14 2 1 15,14-2-1-15,-13 1 0 0,13-1 1 16,-14-1-2-16,14 1 2 15,0 0-1-15,-19 1 0 16,19-1-1-16,0 0 1 16,-17 2 0-16,17-2 0 15,0 0 0-15,-13 1 0 16,13-1-1-16,0 0 2 16,0 0-1-16,0 0 0 15,-15 0 0-15,15 0 0 16,0 0 0-16,0 0 0 15,0 0 0-15,0 0-1 16,0 0 1-16,0 0 0 16,0 0 0-16,0 0-1 0,0 0-1 15,0 0-7-15,0 0-11 16,0 0-37-16,6-14-78 16,8 11-2-16,-9-15-6 15,12 8-5-15</inkml:trace>
  <inkml:trace contextRef="#ctx1" brushRef="#br2">20576 16757 0</inkml:trace>
  <inkml:trace contextRef="#ctx0" brushRef="#br2" timeOffset="414846.4526">17127 11130 86 0,'0'0'86'32,"0"0"3"-32,0 0 7 15,0 0-43-15,0 0-10 16,0 0-2-16,0 0-5 0,0 0-4 16,0 0-5-16,-6-13-6 15,6 13-3-15,0 0-1 16,0 0-3-16,0 0 0 15,0 0-1-15,0 0-1 0,0 0-2 16,0 0-1-16,0 0-1 16,0 0-1-16,0 0 0 15,0 0-1-15,0 0 0 16,0 0-1-16,0 0 1 16,0 0 2-16,0 0-2 0,0 0 0 15,0 0-1-15,0 0 1 31,0 0 0-31,0 0-2 16,0 0 0-16,0 0 0 16,0 0 0-16,0 0-1 15,0 0 1-15,4-13-1 16,-4 13 0-16,0 0 0 0,0 0 0 16,0 0 0-16,0 0-1 15,0 0 0-15,0 0 0 16,0 0-1-16,0 0 1 0,0 0-1 15,0 0 0-15,0 0 0 16,0 0 0-16,2-13-1 16,-2 13 1-16,0 0-1 15,13-4 0-15,-13 4 0 16,0 0-1-16,17-4 1 16,-17 4 0-16,13-2-1 0,-13 2 1 15,14 0 0-15,-14 0 1 0,13 2-1 16,-13-2 1-16,0 0 1 15,19 2-3-15,-19-2 2 16,13 5-1 0,-13-5 1-16,15 3-1 0,-15-3 0 15,14 1 0-15,-14-1-1 16,16 2 2-16,-16-2 0 16,17 0-1-16,-17 0-1 15,16 0 1-15,-16 0 1 16,16 2 0-16,-16-2-1 15,17 0 0-15,-17 0 0 16,16 3 1-16,-16-3 0 16,17 3-1-16,-17-3 0 0,19 2 0 15,-19-2-1-15,16 1 2 16,-16-1-1 0,17 0 0-16,-17 0-1 31,16 0 1-31,-16 0 0 0,18 2 1 15,-18-2-1-15,17 0 0 16,-17 0 0-16,14 1-1 16,-14-1 2-16,0 0-1 15,18 3-1-15,-18-3 1 16,0 0 0-16,18 0-1 16,-18 0 1-16,13 0 1 15,-13 0-2-15,13-3 1 0,-13 3 0 16,15-1 1-16,-15 1-2 15,13-2 2-15,-13 2-1 16,14-1-1 0,-14 1 1-16,15 1-1 0,-15-1 2 15,0 0-2-15,17 2 1 16,-17-2 0-16,0 0 0 16,19 4 0-16,-19-4 1 15,0 0-1-15,18 1 0 16,-18-1 1-16,13 0-1 15,-13 0-1-15,13 0 1 16,-13 0 0-16,13 0 0 16,-13 0 0-16,13 0 1 0,-13 0-2 15,0 0 1-15,18 2 0 16,-18-2 1 0,0 0-1-16,17 4-1 15,-17-4 1-15,0 0 0 0,19 2-1 16,-19-2 1-16,13 2-1 15,-13-2-1-15,14 0 1 16,-14 0 0-16,16 2 0 0,-16-2 0 16,13 0 1-16,-13 0-1 15,14 0 1-15,-14 0 0 16,0 0 0 0,18 3 0-16,-18-3 0 0,0 0 0 15,16 4 0-15,-16-4-1 16,0 0 2-16,16 3 0 15,-16-3-1-15,0 0 0 16,17 1-1-16,-17-1 1 0,0 0 0 16,19 0 0-16,-19 0-1 15,13 0 1 1,-13 0 0-16,14 2-1 16,-14-2 1-16,13 0 1 0,-13 0-1 15,13 0 1-15,-13 0-1 16,13 0 0-16,-13 0 0 15,14-3 1-15,-14 3-1 16,15-1 0-16,-15 1 0 16,16-2-1-16,-16 2 1 15,16-1 0-15,-16 1 0 16,14 0 0-16,-14 0-1 0,13-2 1 16,-13 2 0-16,13 2 0 15,-13-2 0 1,13 0-1-16,-13 0 1 15,13 1 0-15,-13-1 0 0,0 0 0 16,19 4 0-16,-19-4 0 16,14 3 0-16,-14-3 0 15,15 0 1-15,-15 0-1 16,13 0 0-16,-13 0 0 16,13 0 0-16,-13 0 0 15,14 0 1-15,-14 0-2 16,16 2 1-16,-16-2-1 15,16 3 2-15,-16-3-1 16,16 2 0-16,-16-2-1 16,13 5 1-16,-13-5 0 15,0 0 0-15,17 3 1 16,-17-3-2-16,13 0 1 0,-13 0 0 16,14 0 1-16,-14 0-2 15,15 1 1-15,-15-1 1 16,13 2-2-16,-13-2 1 15,0 0 0-15,14 2 0 16,-14-2-1-16,0 0 2 16,13 3-1-16,-13-3 0 15,0 0 0-15,15 2 0 16,-15-2 0-16,0 0 0 16,18 0 1-16,-18 0-2 15,0 0 1-15,16 0 0 16,-16 0 0-16,0 0 0 0,15 1 0 15,-15-1 0-15,0 0 0 16,0 0 1-16,14 0-2 16,-14 0 2-16,0 0 0 0,0 0-1 15,14 2 0-15,-14-2 0 16,0 0-1-16,0 0 1 16,16 1-1-16,-16-1 1 15,0 0 0-15,15-1-1 16,-15 1 1-16,0 0 0 15,0 0 0-15,16 3 1 16,-16-3-1-16,0 0 0 16,0 0-1-16,0 0 1 0,13 4 0 15,-13-4 1-15,0 0-2 16,0 0 1-16,13 0 0 16,-13 0 0-16,0 0 0 15,0 0 0-15,13 0-1 16,-13 0 0-16,0 0 2 15,0 0-2-15,0 0 1 16,0 0 0-16,0 0 0 16,13 0 0-16,-13 0 0 15,0 0 1-15,0 0-1 16,0 0 0-16,0 0 0 16,0 0 0-16,0 0 0 15,0 0 1-15,14 3-1 0,-14-3 0 16,0 0 0-16,0 0-1 15,0 0 2-15,0 0-1 16,0 0 0-16,0 0-1 16,0 0 2-16,16 4-3 15,-16-4 2-15,0 0-1 16,0 0 1-16,13 0 0 16,-13 0-1-16,0 0 1 15,0 0-1-15,0 0 2 16,0 0-2-16,0 0 1 15,13 7 0-15,-13-7-1 16,0 0 1-16,0 0 0 0,13 0-1 16,-13 0-1-16,0 0 1 15,0 0 1-15,0 0 0 16,0 0-1-16,0 0 1 16,14 0-1-16,-14 0 1 15,0 0 1-15,0 0-1 16,0 0-1-16,0 0 1 31,0 0 0-31,0 0 0 16,0 0 1-16,13-1-1 0,-13 1 0 15,0 0 2-15,0 0-1 16,0 0-2-16,0 0 2 16,0 0-1-16,0 0 0 15,0 0 0-15,0 0 0 16,13 0-2-16,-13 0 3 15,0 0-1-15,0 0-1 16,0 0 0-16,0 0 1 0,0 0 0 16,0 0 1-1,0 0-1-15,0 0-1 16,0 0 1-16,0 0 0 16,0 0 0-16,0 0 0 0,0 0-1 15,0 0 1-15,13-4-1 16,-13 4 1-16,0 0-1 15,0 0 0-15,0 0-1 16,13-3 0-16,-13 3 0 16,0 0-2-16,0 0-5 15,0 0-6-15,0 0-21 16,0 0-97-16,0 0 0 16,0 0-3-16,0 0-3 0</inkml:trace>
  <inkml:trace contextRef="#ctx0" brushRef="#br3" timeOffset="438229.0222">26251 6288 35 0,'0'0'98'15,"0"0"2"-15,10-14 0 16,-10 14-54-16,0 0-12 16,0 0-7-16,0 0-9 15,13-11-11-15,-13 11 0 16,0 0-3-16,0 0-1 15,0 0-2-15,0 0-2 16,0 0 1-16,0 0 0 0,0 0 2 16,0 0 0-16,0 0 1 15,0 0 2-15,0 0 0 16,0 0 3-16,0 0 0 0,0 0 2 16,0 0-1-16,0 0 0 15,0 0 0-15,0 0-1 16,-4-13-1-16,4 13-1 15,0 0 0-15,0 0-1 16,-13-5 0-16,13 5-2 16,0 0 1-16,-16 0-1 31,16 0 0-31,0 0-1 16,-16 5 0-16,16-5 0 0,-13 8 0 15,13-8 0-15,-16 7 0 16,16-7 1-16,-15 9-1 15,15-9 1-15,-19 10 0 0,19-10 0 16,-17 10 1-16,17-10-1 16,-13 17 4-16,13-17-4 15,-15 19-1-15,15-19 0 16,-13 24-2-16,13-24 5 16,-13 25-4-16,13-25 4 15,-13 24-9-15,7-8 8 16,1 0-2-16,0-1 2 15,1 2-2-15,1 0-1 0,2 2-1 16,-1 0 0 0,4 1 2-16,-1-3-2 15,3 1 1-15,1-1-1 0,0 2 1 16,1-2 0-16,0-1 0 16,1 0-2-16,2-3 2 15,0 1-1-15,-1-1 1 16,-8-13 0-16,23 22 0 15,-23-22-1-15,25 16 1 16,-25-16 1-16,26 13-1 16,-12-8-1-16,2 0 1 15,0-1-1-15,1-3-1 0,1 1 2 16,0-2-1-16,1 0 1 16,0-2-1-16,0 1 1 15,-2 0-1-15,-1-4 1 16,0 2 0-16,-3-1 0 15,1 0-1-15,-1-2 1 16,-13 6-1-16,23-13 0 16,-23 13 0-16,23-17 1 15,-23 17-2-15,22-23 2 16,-13 10-1-16,-1-2 1 16,-1-2-1-16,-1-1 1 0,0 0 0 15,-2-2 0-15,-1-1 0 16,-1 1 0-16,-1 1 0 15,-1 3 0-15,-1 1 0 16,-1 2 1-16,-1 0-2 16,-1 0 2-16,0 0-1 15,-2 0-3-15,-1-2 9 16,-1-1-9-16,0 1 8 16,-1-3-8-16,-1 4 4 15,-2-2-3-15,-2 4 2 0,-2 4 0 16,-1 3-4-16,-3 1 3 15,1 3-3-15,-1-1 2 16,1 1-3-16,2-1-4 16,1-2-7-16,16 4-17 15,-26-12-35-15,26 12-66 16,0 0-2-16,0 0 0 16,-18 9-2-16</inkml:trace>
  <inkml:trace contextRef="#ctx0" brushRef="#br3" timeOffset="440761.0802">25160 8283 1 0,'0'0'30'0,"-11"-13"53"15,11 13 3-15,0 0-41 0,0 0-2 16,0 0-6-16,7-20-4 15,-7 20-3-15,0 0-4 16,0 0-4-16,0-14-4 16,0 14-3-16,0 0-4 0,0 0-2 15,-16-2-2-15,16 2-1 16,-14 3-1-16,14-3 1 16,-19 3 0-16,6 0 0 15,0-2-1-15,0 2-1 16,-1 0 0-16,-1 0 1 15,2 1 0-15,-1 1-1 16,-1-1 1-16,15-4 1 0,-21 12-2 16,21-12 3-16,-22 11-2 15,22-11-1-15,-20 13 0 16,20-13 0-16,-19 16-1 16,19-16-1-16,-17 19 1 15,17-19-2-15,-15 20 2 16,8-7 0-16,0 0 0 15,1 0 1-15,0 0-1 16,2 3 2-16,0-2-1 0,0 2 0 31,1 0 0-31,1 0 0 16,2 0-2-16,0 1 1 16,2-1-1-16,1 0 1 0,-1 0-1 15,3 0 2-15,0-2-2 16,3 0 1-1,-1 1 0-15,2-1 0 0,-1-1-1 16,2 0 0-16,-10-13 0 16,23 23 0-16,-23-23 0 15,24 22-1-15,-24-22 0 16,23 22 0-16,-23-22 0 16,24 18 0-16,-24-18-1 15,26 15 0-15,-11-11 1 0,2 0-1 16,-1-4 1-16,2-1-1 15,0 0 1-15,1-4 0 16,1 2-1-16,-3-4 1 16,0 3 0-16,-1-3-1 15,2 2 1-15,-4-3-1 0,3 2 1 16,-2-1-1-16,-1 1 1 16,-1-1-1-16,0-2 1 15,-13 9-1-15,22-17 0 16,-22 17 1-16,17-19-1 15,-17 19 1-15,13-22 1 16,-13 22-1-16,9-24 0 16,-4 8 0-16,-2-1 1 15,0-4-2-15,-1 0 1 16,1-4-1-16,-1-2 1 0,0-1 0 16,-2-1 0-16,-2 1-1 15,1 2 1-15,-5 0 0 16,0 3 0-1,-2 2 0-15,-2 4-1 0,-3 0 0 16,0 2 1-16,-3 2-1 16,-1 2 0-16,-1-1 0 15,1 4 0-15,-2 0-4 16,0 6-6-16,-2 0-9 16,6 12-32-16,-11-6-81 15,13 9-3-15,-4-4-3 16,8 8-3-16</inkml:trace>
  <inkml:trace contextRef="#ctx0" brushRef="#br3" timeOffset="442252.1336">26497 8298 40 0,'13'-17'81'16,"-13"17"-24"-16,0 0 1 15,7-13 0-15,-7 13-10 16,0 0-4-16,0 0-6 15,-3-15-5-15,3 15-6 16,0 0-5-16,0 0-6 0,-16-11-3 16,16 11-3-16,0 0-2 15,-17-3 0-15,17 3-2 16,-19 1 0-16,19-1 0 16,-22 6-1-16,22-6 0 15,-23 10-1-15,9-4 0 16,14-6 1-16,-25 13 0 15,25-13 0-15,-21 14 1 16,21-14-1-16,-19 15 0 0,19-15 0 16,-16 15 0-16,16-15 0 15,-12 24-2-15,7-10 1 16,2 0-2-16,0 2 1 16,1 3-1-16,2 1 1 15,0-1 0-15,2 0-1 16,-1 1 0-1,2-1 0 1,0-2 0-16,0 2 1 0,3 0-1 16,-2-2 1-16,3 0-2 15,-1-1 2-15,3 0-2 16,-1-2 1-16,2 1 0 16,1-1 0-16,0-1-1 15,-11-13 0-15,25 20 0 16,-9-11 0-16,-2-2 0 15,3 0 0-15,-1 1-1 16,3-4 1-16,-2-1 0 0,1 0-1 16,-1-2 1-16,0-1 0 15,0-1 0-15,1-2-1 0,-2-1 2 16,2 1 0-16,0-3-2 0,-1-1 1 16,-1 0-1-16,0-1 1 15,0 0-1-15,-2-1 0 16,-1-1 0-16,-13 10 0 15,19-22 1-15,-19 22-1 16,13-24 2-16,-9 9-1 16,-1 1 0-16,-2-2 0 15,1-3 0-15,-1-1 0 16,-1-2 0-16,0-1-1 16,2-3 2-16,-4 2-2 15,2-2 2-15,-3 1 0 16,-1 2 0-16,-3 3 0 15,-2 1 0-15,-1 3 0 0,-6 3 0 16,2 0-1-16,-5 0 0 16,2 5-1-16,-3-2 1 15,-1 1-3-15,3 2-1 32,-3 0-6-32,6 7-12 15,-6-6-30-15,21 6-83 16,-24 7-2-16,24-7-4 15,-15 16-3-15</inkml:trace>
  <inkml:trace contextRef="#ctx0" brushRef="#br3" timeOffset="444035.9479">27978 8286 30 0,'0'0'79'15,"0"0"3"-15,0 0-19 16,6-20-26-16,-6 20 2 0,0 0-6 16,0 0-1-16,-19-17 0 15,19 17-3 1,-18-6-2 0,18 6-4-16,-23-1-5 15,23 1-4-15,-24 1-2 16,24-1-2-16,-21 3-3 15,21-3 1-15,-22 7-2 16,22-7 0-16,-19 12 1 0,19-12-1 16,-21 16 0-16,21-16 0 15,-22 15 0-15,22-15 0 16,-22 18 0-16,22-18-1 16,-20 21 0-16,13-8 0 15,-2 2-1-15,5-1 0 16,0 4-1-16,2 0 1 15,1 0-2-15,2 0 1 16,1 1-1-16,1 0 0 16,0-2-1-16,1 2 3 15,0-2-2-15,2 2 1 16,0-2-1-16,0 1 1 16,1-4-1-16,1 2 1 15,1-3 0-15,0 0-2 16,-9-13 1-16,20 22 0 15,-7-15-1-15,-13-7 1 0,26 13-1 16,-12-10 0-16,2 0-1 16,3-2 2-16,-2-1-1 15,2 0 0-15,-2 0 0 16,2-3-2-16,-2 0 2 0,1 0 0 16,-2-1-1-1,-1 0 0-15,3-1 0 16,-4 1 0-16,1-2 1 15,-1 0-1-15,-1 1 0 0,-13 5 0 16,22-10 1-16,-22 10-2 16,20-13 2-16,-20 13-1 15,19-16 0-15,-19 16 0 16,17-16 0-16,-17 16 0 16,14-20 1-16,-14 20 0 15,10-22 0-15,-10 22-1 16,6-25 1-16,-4 12 0 0,-2-4 0 15,0 1 0-15,0-4 0 16,-2-2 1-16,-1-1-1 16,0-1 1-16,-2-1-1 15,-3 2 0-15,0 0 0 16,-4 3 1-16,-1 3-1 16,13 17-1-16,-27-23 1 15,14 15-3-15,-2 5-6 16,0 1-9-16,15 2-24 15,-32 2-64-15,32-2-27 16,-30 19-3-16,15 0-3 16</inkml:trace>
  <inkml:trace contextRef="#ctx0" brushRef="#br3" timeOffset="446308.7497">26508 10211 68 0,'0'0'100'16,"2"-13"0"-16,-2 13 4 15,0 0-60-15,0 0-11 16,-15-14 1-16,15 14-7 0,0 0-3 15,-14-3-5-15,14 3-2 16,-13 0-3-16,13 0-2 16,-16 1-2-16,16-1-2 15,-16 6-1-15,16-6-1 0,-14 6-1 16,14-6 0 0,-13 10 0-16,13-10-1 15,-16 13 1-15,16-13-1 16,-16 17 1-1,16-17-1-15,-16 17-1 16,16-17 0-16,-16 22 1 16,16-22-1-16,-13 28 1 15,9-14 2-15,-1 3-3 0,1-1 5 16,0 1-3-16,-2-1 3 16,3 2-4-16,0-1 5 15,0-3-5-15,-1 1 1 16,3-1-1-16,-2 1-1 15,4-1 1-15,-1 2-2 16,3 0 1-16,-2-2-1 16,4 1 1-16,-1-2-1 15,2 0 0-15,0 0 0 16,-2 0 0-16,-4-13-1 16,14 21 0-16,-14-21 0 15,16 20 1-15,-16-20-1 0,18 21 1 16,-18-21-1-16,18 16 0 15,-18-16 0-15,18 14-1 16,-18-14 1-16,17 10 0 16,-17-10-1-16,19 9 0 15,-19-9 1-15,18 4-1 16,-18-4 0-16,19 3-1 16,-19-3 1-16,18 0 1 15,-18 0-2-15,17-1 2 0,-17 1-1 16,19-6 0-16,-19 6 0 15,18-6 2-15,-18 6-2 16,18-6 0-16,-18 6 0 16,18-6 0-16,-18 6 0 15,19-7 0-15,-19 7 1 16,18-7-2-16,-18 7 1 16,20-10 1-16,-20 10-1 15,17-10-1-15,-17 10 1 16,19-12-1-16,-19 12 1 15,19-11 1-15,-19 11-1 16,14-13-1-16,-14 13 1 16,16-13 1-16,-16 13-1 0,11-13 0 15,-11 13 1-15,12-13-1 16,-12 13-1-16,0 0 2 16,11-18 0-16,-11 18-2 15,5-13 1-15,-5 13 0 16,4-14 1-16,-4 14-3 15,4-19 3-15,-4 19-2 16,5-18 1-16,-5 18 1 16,3-19-1-16,-3 19 0 15,1-18 1-15,-1 18 0 16,-3-14 0-16,3 14 0 16,-3-14-1-16,3 14 1 0,-5-19-4 15,5 19 3-15,-6-22-4 16,6 22 4-16,-10-23-4 15,10 23 4-15,-12-23-3 16,12 23 3-16,-19-17 0 16,19 17 1-16,-20-13-1 15,20 13 1-15,-23-15 0 16,23 15-1-16,-24-14 0 16,24 14 1-16,-23-16-1 0,10 6 0 15,0 1 0-15,0 2-4 16,13 7-7-16,-26-17-13 15,26 17-38-15,-21-10-76 16,21 10 1-16,-15-10-6 16,15 10-2-16</inkml:trace>
  <inkml:trace contextRef="#ctx0" brushRef="#br3" timeOffset="447874.7136">26139 6813 47 0,'0'0'45'16,"0"0"-6"-16,4-16 0 0,-4 16-6 15,0 0-3-15,0 0-1 0,7-13-4 16,-7 13 0-16,0 0-2 16,0 0-1-16,0 0-1 15,0 0-3-15,0 0-1 16,0 0-3-16,0 0 0 16,0 0 0-16,2-17-2 0,-2 17 1 15,0 0 0-15,0 0 0 16,0 0 0-16,0 0 0 15,0 0-2-15,0 0-2 16,0 0-1-16,-12 16-2 0,12-16-2 16,-13 14-2-16,13-14-4 15,-17 22-6-15,10-6-10 16,7-16-15 0,-16 34-18-16,0-18-63 0,10 6-4 15,-5-5-2-15,5 6 13 16</inkml:trace>
  <inkml:trace contextRef="#ctx0" brushRef="#br3" timeOffset="448158.5132">25973 7125 73 0,'0'0'98'0,"0"0"5"16,0 0-1-16,-9 17-75 16,9-17-4-16,-7 15-11 0,7-15-6 15,-13 20-17-15,7-6-4 16,-7-4-32-16,6 5-53 15,-6 1-4-15,4-1 1 16,-2 0 40-16</inkml:trace>
  <inkml:trace contextRef="#ctx0" brushRef="#br3" timeOffset="448398.2655">25842 7364 53 0,'0'0'100'16,"0"0"3"-16,0 0-2 15,0 0-68-15,0 0 0 16,-13 13-9-16,13-13-7 16,-11 16-6-16,11-16-7 15,-15 23-11-15,2-10-14 16,1 7-14-16,-5-5-31 15,4 7-39-15,-3-7-2 0,3 8 0 16</inkml:trace>
  <inkml:trace contextRef="#ctx0" brushRef="#br3" timeOffset="448604.3698">25683 7643 42 0,'0'0'95'16,"0"0"-1"-16,-13 11-2 16,13-11-72-16,-10 13-10 15,10-13-21-15,-15 21-33 16,7-7-45-16,-2 2-5 16,-1 1 0-16</inkml:trace>
  <inkml:trace contextRef="#ctx0" brushRef="#br3" timeOffset="448825.9418">25526 7855 23 0,'0'0'96'16,"0"0"4"-16,0 0-4 15,0 0-65-15,-15 7-5 16,15-7-4-16,-9 13-11 0,9-13-7 15,-14 25-16-15,-2-14-5 16,7 6-23-16,-8-1-52 16,3 2-4-16,-2-2 1 15,3-2 39-15</inkml:trace>
  <inkml:trace contextRef="#ctx0" brushRef="#br3" timeOffset="449045.8273">25378 8038 57 0,'0'0'97'16,"-14"13"-1"-16,14-13 2 16,-12 16-79-16,12-16 5 15,-17 23-9-15,1-10-6 16,2 3-7-16,-2 3-21 15,-3-6-32-15,5 1-49 16,1-2 2-16,13-12-5 16</inkml:trace>
  <inkml:trace contextRef="#ctx0" brushRef="#br3" timeOffset="451178.1242">25292 8581 72 0,'0'0'98'0,"0"0"1"15,0 0-39-15,0 0-19 16,0 0 0-16,0 0-6 0,0 0-6 31,0 0-6-31,16-9-4 16,-16 9-4-16,18-3-2 15,-18 3-3-15,25-1-1 16,-12-1-2-16,1 2 0 16,2-1-1-16,3 1-1 15,-2-2-1-15,2 1 1 16,-2-1-1-16,2 1 1 0,-2 0 0 15,1-1 0-15,-2 1 0 16,0 1-1-16,-2-2 0 16,0 2-1-16,1-1-1 15,1 1 0-15,-2-3 0 0,2 3 0 16,0 0-1-16,0 0 0 16,0 0 0-16,-1 0 1 15,0 1-1-15,-1-1 1 16,1 3-1-16,-2-3 1 15,0 2-1-15,1-1 0 16,-1-1 0-16,3 2 0 16,0-2-1-16,1 0 1 15,-1 0-1-15,0 0 1 16,-2-2-1-16,2 2 1 16,-3 0-1-16,0-1 1 15,-13 1-1-15,22 0 0 0,-22 0 1 16,19 0 0-16,-19 0 0 15,17 0-1-15,-17 0 1 16,17 0-1-16,-17 0 1 16,19-2-1-16,-19 2 1 15,20 0-1-15,-20 0 0 16,19-1 1-16,-19 1-1 0,17 0 0 16,-17 0 0-16,13 1 0 15,-13-1 1-15,0 0-1 16,16-1 0-16,-16 1 0 15,0 0 0-15,17-2 0 16,-17 2 0-16,13-3 0 0,-13 3 0 16,13-1 0-16,-13 1 0 31,0 0 0-31,15 0 1 16,-15 0-1-16,0 0 0 15,13 4 0-15,-13-4 0 0,0 0 0 16,0 0 0-16,13 2 0 15,-13-2 0-15,0 0 0 16,0 0 0-16,14-2 0 16,-14 2 1-16,0 0-1 15,0 0 0-15,15-3 0 16,-15 3 0-16,0 0 0 16,0 0 0-16,13-1-1 0,-13 1 1 15,0 0 1-15,0 0-1 16,13 1 0-1,-13-1 0-15,0 0 0 16,0 0-1-16,0 0 1 0,13-1 1 16,-13 1-1-16,0 0 0 15,0 0 0-15,0 0 0 16,14-6 0-16,-14 6 0 16,0 0 0-16,0 0 0 15,13-1 0-15,-13 1 0 16,0 0-3-16,0 0-6 15,0 0-17-15,0 0-98 16,0 0-5-16,0 0-2 0,0 0-5 16</inkml:trace>
  <inkml:trace contextRef="#ctx0" brushRef="#br3" timeOffset="453017.0878">26811 8521 12 0,'0'0'68'0,"0"0"0"16,-17 2-29-16,17-2-17 15,0 0 2-15,-19 0 3 0,19 0 4 16,0 0 0-16,-14 3 0 16,14-3-1-16,0 0-3 15,0 0-5-15,0 0-1 16,-15-5-2-16,15 5-3 16,0 0-1-16,0 0-1 15,0 0-1-15,0 0 0 0,-13 8 0 31,13-8 0-31,0 0-1 16,0 0-1-16,0 0-1 16,0 0-2-16,0 0 0 15,0 0-2-15,15 3 0 0,-15-3-2 16,15-2 0-16,-15 2-1 16,21 2 0-16,-8-1-1 15,0 0 0-15,1 1 0 16,2-2-1-16,0 1 0 15,1 1 0-15,0-1 1 0,1-1-1 16,-1 2 2-16,-2-2-1 16,0 1 0-16,0-1 0 15,-15 0 0-15,23-1 0 16,-23 1 0-16,23 0 0 16,-23 0-1-16,23 0-1 15,-10 0 1-15,0 1 0 0,1-1 0 16,4 2-1-16,-2-2 0 15,1 0 0 1,-1 1 0-16,1-1 1 16,-1 0-1-16,1-1 0 15,-2 2 1-15,-2-1-1 16,-13 0 0-16,23 3 1 16,-23-3-1-16,21 3 0 15,-21-3 1-15,24 4-1 0,-24-4 0 16,23 2 0-16,-10-2 0 15,-13 0-1-15,24-2 1 16,-11 2 0-16,-13 0 0 16,22-1 0-16,-22 1 0 15,19 0 0-15,-19 0 0 16,15 3 0-16,-15-3 1 16,13 4-1-16,-13-4 0 0,15 3 0 15,-15-3 1-15,17 1-1 16,-17-1 0-16,20 0-1 15,-20 0 1-15,19-1-1 16,-19 1 1-16,16 1 0 16,-16-1-1-16,13 2 1 15,-13-2 1-15,0 0-1 16,14 0 1-16,-14 0-2 16,0 0 2-16,13-3-1 0,-13 3-1 15,0 0 1-15,15-2 1 16,-15 2-2-16,0 0 1 15,16-3 0-15,-16 3 0 16,0 0 1-16,14 0-1 16,-14 0 0-16,0 0 0 15,0 0 0-15,13-1 0 16,-13 1 0-16,0 0 0 16,0 0 0-16,0 0 0 15,15 0 0-15,-15 0 0 16,0 0 1-16,0 0-1 15,13 0 0-15,-13 0 0 0,0 0 0 16,0 0 0-16,0 0 0 16,0 0 0-16,0 0-1 15,0 0 1-15,13 3-1 16,-13-3 2-16,0 0-2 16,0 0 2-16,0 0-1 15,0 0 0-15,0 0 0 16,0 0 0-16,12-2 0 15,-12 2 0-15,0 0 1 0,0 0-1 16,0 0 0-16,0 0-1 16,0 0 1-16,13-4 0 15,-13 4-2-15,0 0-1 16,0 0-4-16,0 0-7 16,19 2-15-16,-19-2-49 31,0 0-47-31,0 0-4 15,18 1 0-15,-18-1-4 0</inkml:trace>
  <inkml:trace contextRef="#ctx0" brushRef="#br3" timeOffset="454629.8939">26462 6880 1 0,'-13'-11'28'16,"13"11"41"-16,0 0-32 15,0 0-7-15,0 0-6 16,-1-17-4-16,1 17-2 15,0 0 1-15,0 0 1 0,4-16 3 16,-4 16 0-16,0 0-1 16,0 0 1-16,0 0-3 15,0 0-2-15,0 0-2 16,0 0-5-16,-13-13-3 0,13 13-1 16,0 0 0-16,0 0-1 15,0-16 3-15,0 16 0 31,0 0 0-31,0 0 1 0,0 0-1 16,0 0 0-16,0 0-2 16,0 0-2-16,0 15-2 15,0-15-1-15,0 20-3 16,0-20-4-16,1 27-8 16,-4-12-13-16,9 6-15 15,-12-6-41-15,11 7-27 16,-7-5-4-16,5 5 3 15</inkml:trace>
  <inkml:trace contextRef="#ctx0" brushRef="#br3" timeOffset="454836.1466">26460 7131 43 0,'0'0'90'0,"-4"15"-2"15,4-15-1-15,3 13-58 16,-3-13-28-16,7 19-4 16,-7-19-29-16,9 22-52 15,-5-9-4-15,-4-13 2 16,7 27 42-16</inkml:trace>
  <inkml:trace contextRef="#ctx0" brushRef="#br3" timeOffset="455031.6066">26505 7346 38 0,'0'0'91'0,"0"0"-2"16,0 0-1-16,0 0-63 15,-1 17-18-15,1-17-9 0,4 22-18 31,-4-22-30-31,-3 27-36 16,3-10-1-16,-3 2-2 16</inkml:trace>
  <inkml:trace contextRef="#ctx0" brushRef="#br3" timeOffset="455221.2604">26498 7574 51 0,'0'0'88'16,"0"0"2"-16,-7 14-4 15,7-14-77-15,4 16-15 16,-4-16-35-16,2 20-44 16,-2-20-3-16,2 26-1 15</inkml:trace>
  <inkml:trace contextRef="#ctx0" brushRef="#br3" timeOffset="455437.1464">26508 7787 60 0,'-6'15'95'0,"6"-15"-3"0,0 0 1 16,0 0-72-1,0 17-6-15,0-17-19 16,0 0-18-16,6 23-33 0,-6-23-39 0,3 16 3 16,-3-16-5-16</inkml:trace>
  <inkml:trace contextRef="#ctx0" brushRef="#br3" timeOffset="455651.7059">26508 7949 108 0,'-10'13'108'16,"10"-13"-6"-16,-1 13-15 16,1-13-64-16,0 0-8 0,5 16-23 15,-5-16-36-15,0 0-54 16,3 18-5-16,-3-18 0 15,2 19 17-15</inkml:trace>
  <inkml:trace contextRef="#ctx0" brushRef="#br3" timeOffset="455856.0616">26501 8138 132 0,'0'0'102'15,"0"0"-1"-15,-3 18-33 0,3-18-46 16,1 15-1-16,-1-15-14 16,-1 22-16-16,2-8-13 15,-1-14-18-15,0 23-59 16,0-23-2-16,-4 26-1 16,4-26 23-16</inkml:trace>
  <inkml:trace contextRef="#ctx0" brushRef="#br3" timeOffset="456983.5264">26486 6807 74 0,'0'0'68'0,"0"0"-22"15,0 0-2-15,-10-15-5 16,10 15-4-16,0 0-4 16,0 0-3-16,0 0-2 0,0 0-3 15,0 0-2-15,0 0-3 16,0 0-4-16,0 0-4 15,0 0-1-15,18 4-3 16,-18-4-2-16,11 17-2 16,-11-17-2-16,15 22-6 15,-5-6-11-15,-10-16-12 16,21 31-17-16,-15-18-58 0,10 5-3 16,-4-2-2-16,3 1 30 0</inkml:trace>
  <inkml:trace contextRef="#ctx0" brushRef="#br3" timeOffset="457217.9013">26792 7105 28 0,'13'11'97'16,"-13"-11"-11"-16,18 9 5 15,-18-9-58-15,24 8-17 0,-24-8 5 16,25 16-11-16,-25-16 0 16,21 19-21-16,-21-19-5 15,19 23-69-15,-19-23-7 16,20 19-3-16,-20-19 3 16</inkml:trace>
  <inkml:trace contextRef="#ctx0" brushRef="#br3" timeOffset="457413.5186">27103 7309 28 0,'0'0'85'15,"0"0"2"-15,17 16-10 0,-17-16-64 16,17 19-73-1,-17-19-18-15,20 20-2 0,-20-20 9 16</inkml:trace>
  <inkml:trace contextRef="#ctx0" brushRef="#br3" timeOffset="457601.3937">27273 7506 88 0,'0'0'96'0,"16"14"-3"16,-16-14-7-16,10 15-87 15,-10-15-36 1,16 18-46-16,-16-18-10 0,14 19-2 16,-14-19 42-16</inkml:trace>
  <inkml:trace contextRef="#ctx0" brushRef="#br3" timeOffset="457812.4135">27390 7664 84 0,'0'0'98'16,"14"13"2"-16,-14-13-4 15,13 9-74-15,-13-9-4 31,16 10-16-31,-16-10-21 0,13 16-24 16,-13-16-51-16,12 20-5 16,-12-20 2-16,8 20 30 15</inkml:trace>
  <inkml:trace contextRef="#ctx0" brushRef="#br3" timeOffset="457994.7183">27498 7840 48 0,'0'0'91'0,"16"9"4"16,-16-9-6-16,0 0-61 15,14 12-12-15,-14-12-15 16,12 13-33-16,-12-13-56 16,0 0-2-16,10 18-5 15,-10-18 33-15</inkml:trace>
  <inkml:trace contextRef="#ctx0" brushRef="#br3" timeOffset="458183.9893">27597 7979 95 0,'0'0'97'15,"15"13"-1"-15,-15-13-3 16,0 0-76-16,0 0-4 15,14 17-14-15,-14-17-16 16,0 0-31-16,12 18-44 16,-12-18-5-16,0 0 2 0,14 15 35 15</inkml:trace>
  <inkml:trace contextRef="#ctx0" brushRef="#br3" timeOffset="458392.6853">27709 8099 50 0,'0'0'100'15,"14"14"1"-15,-14-14 0 16,0 0-52-16,6 13-18 16,-6-13-7-16,0 0-20 15,13 15-21-15,-13-15-66 16,13 13-16-16,-13-13-4 15,0 0-1-15</inkml:trace>
  <inkml:trace contextRef="#ctx0" brushRef="#br3" timeOffset="458624.4685">27847 8247 135 0,'13'9'108'15,"-13"-9"-2"-15,0 0-2 16,16 16-84 0,-16-16-4-16,11 13-3 0,-11-13-15 0,8 19-6 15,-8-19-11-15,5 18-7 16,1-3-22-16,-6-15-53 16,3 21-3-16,-3-21 0 15,3 18 15-15</inkml:trace>
  <inkml:trace contextRef="#ctx0" brushRef="#br3" timeOffset="459901.159">27942 8690 62 0,'0'0'97'0,"0"0"0"16,0 0 4-16,0 0-62 15,0 0-2-15,0 0-7 0,0 0-7 16,0 0-8-16,-4 19-4 16,-3-6-8-16,-5 1-3 15,2 5-15-15,-9-1-21 16,9 3-63-16,-10-1-3 15,4 6 0-15,-4-4-2 16</inkml:trace>
  <inkml:trace contextRef="#ctx0" brushRef="#br3" timeOffset="460141.1606">27706 9076 109 0,'0'0'92'0,"0"0"-1"16,-5 15-2-16,5-15-77 16,-5 21-3-16,-3-8-5 0,0 4-12 15,-5 0-10-15,1 6-40 16,-2-2-30-1,-1 0-1-15,1 1-2 16</inkml:trace>
  <inkml:trace contextRef="#ctx0" brushRef="#br3" timeOffset="460393.1899">27524 9379 87 0,'-7'14'86'15,"7"-14"-3"-15,0 0 0 16,-21 19-74-16,21-19-7 16,-20 23-12-16,4-13-23 15,3 6-45-15,-1 1-6 16,-2 0 2-16,0 2 20 15</inkml:trace>
  <inkml:trace contextRef="#ctx0" brushRef="#br3" timeOffset="460601.8252">27274 9684 60 0,'0'0'88'0,"0"0"-3"16,0 0 2-16,-11 18-50 16,11-18-28-1,-12 14-4-15,12-14-11 0,-19 22-14 16,11-6-34-16,-4-3-29 16,-1 1-2-16,2 1 0 15</inkml:trace>
  <inkml:trace contextRef="#ctx0" brushRef="#br3" timeOffset="460812.4303">27082 9908 71 0,'0'0'98'0,"0"0"1"16,0 0 0-16,-13 12-53 15,13-12-18 16,0 0-5-31,-15 15-14 0,15-15-19 16,-11 19-20-16,11-19-37 16,-15 20-31-16,15-20-1 15,-15 25-1-15</inkml:trace>
  <inkml:trace contextRef="#ctx0" brushRef="#br3" timeOffset="460994.5475">26938 10091 65 0,'0'0'99'16,"0"0"2"-16,-13 8 0 16,13-8-40-16,0 0-33 15,-13 7-6-15,13-7-13 16,0 0-19-16,-13 17-17 16,13-17-35-16,-10 20-38 15,10-20 0-15,-16 22-3 0</inkml:trace>
  <inkml:trace contextRef="#ctx0" brushRef="#br3" timeOffset="461160.7815">26817 10236 132 0,'-13'10'96'0,"13"-10"3"15,0 0-35-15,0 0-35 16,-19 16-7-16,19-16-23 15,-10 18-24-15,10-18-68 16,-13 18-1-16,13-18-6 16,-10 20 3-16</inkml:trace>
  <inkml:trace contextRef="#ctx0" brushRef="#br3" timeOffset="461322.6657">26717 10381 63 0,'0'0'97'0,"-14"15"0"15,14-15 0-15,-16 13-47 16,16-13-46 0,-12 16-21-16,12-16-66 0,0 0-12 15,-10 13 1-15,10-13-6 0</inkml:trace>
  <inkml:trace contextRef="#ctx0" brushRef="#br3" timeOffset="464460.6043">25153 8682 7 0,'-8'-13'85'16,"8"13"7"-16,-9-13 1 16,9 13-54-16,0 0-3 15,-1-15 1-15,1 15-5 16,0 0-1-16,-5-16-5 15,5 16-2-15,0 0-3 16,0 0-3-16,0 0-2 0,0 0-1 16,0 0-3-16,0 0 0 15,0 0 0-15,12 15 0 16,-12-15-2-16,7 14 0 16,-7-14-1-16,10 23-2 15,-10-23-1-15,12 28 0 16,-5-10-1-16,1 3 2 15,0-1 1-15,-1 2-1 0,2-1 1 32,-2 4-1-32,1-2 0 15,1 0 0-15,-2-3-1 16,3 0-3-16,-1 0-1 16,3 2 0-16,-2-3 0 15,3 1 0-15,0 0 0 16,0 2 0-16,0-2-1 15,1 0 1-15,-2 2 0 0,-1 0 0 16,2-1-2-16,-3-1 2 16,2-1-1-16,-1 0 0 15,2 0-1-15,-3-1 1 0,3 0 0 16,2-1 0-16,-1 0 0 16,-1 1 0-16,2-1 0 15,-2 0-1-15,-2 1 1 16,2-1 0-16,-3 0 0 15,2-1 0-15,-1-1-1 16,1-1 1-16,-1 0 0 16,1-1 0-16,0 0 0 15,-12-13 0-15,24 24 0 16,-12-10 0-16,-12-14 0 0,21 24-4 16,-9-11 4-16,-2 2 1 15,1-2-1-15,0 1 1 16,-1 1 0-16,-10-15-1 15,18 26 0-15,-18-26 4 16,19 20-4-16,-19-20 0 16,19 20-1-16,-19-20 1 15,16 20-1-15,-16-20 1 16,17 16 0-16,-17-16-1 16,19 20 0-16,-19-20 0 15,20 19 0-15,-20-19-1 0,20 22 1 16,-20-22 0-16,20 20-1 15,-20-20 1-15,18 19 0 16,-18-19 0-16,13 21 0 16,-13-21 0-16,13 19 0 15,-13-19 0-15,10 17 0 16,-10-17 0-16,10 16 0 16,-10-16 0-16,11 13 0 15,-11-13 0-15,11 15 0 16,-11-15 0-16,13 13 1 0,-13-13-1 15,11 13 0-15,-11-13 0 16,10 16 1-16,-10-16-1 16,9 14 0-16,-9-14-1 15,7 19 1-15,-7-19 0 16,7 16 0-16,-7-16-1 16,9 13 1-16,-9-13 0 15,10 13 0-15,-10-13 0 16,10 13 0-16,-10-13-1 15,10 15 1-15,-10-15 0 16,9 15 1-16,-9-15-2 16,9 16 1-16,-9-16 0 0,10 13 1 15,-10-13-1-15,11 13 0 16,-11-13 0-16,0 0 0 16,18 17 0-16,-18-17 0 31,0 0 1-31,15 16-1 0,-15-16 0 15,0 0 0-15,15 19 1 16,-15-19-2-16,0 0 0 16,10 16 1-16,-10-16 0 15,0 0 0-15,9 15 0 16,-9-15 0-16,0 0 0 16,0 0 0-16,13 16 1 15,-13-16-1-15,0 0 0 0,0 0 0 16,15 16 0-16,-15-16 0 15,0 0 0 1,0 0 0-16,18 10 0 16,-18-10 0-16,0 0 0 0,16 9 1 15,-16-9-1-15,13 6-1 16,-13-6 1-16,0 0 0 16,14 10 0-16,-14-10 0 15,0 0 0-15,16 8-1 16,-16-8 0-16,0 0 2 15,16 8-1-15,-16-8 0 16,0 0 0-16,13 11 0 16,-13-11 0-16,0 0 0 0,11 16 0 15,-11-16 0-15,0 0 0 16,10 15 0 0,-10-15 0-16,0 0 1 15,0 0-1-15,0 0 1 0,10 12-2 16,-10-12 1-16,0 0 0 15,0 0 0-15,0 0-1 16,16 8 1-16,-16-8 0 16,0 0-3-16,0 0-6 15,0 0-22-15,0 0-109 16,0 0 1-16,0 0-8 16,2-13 0-16</inkml:trace>
  <inkml:trace contextRef="#ctx0" brushRef="#br3" timeOffset="468270.708">26537 6542 58 0,'0'0'77'15,"0"0"-27"-15,0 0-5 16,0 0-1-16,0 0-8 16,-17-10-3-16,17 10-3 0,0 0-2 15,0 0-4-15,0 0-3 16,0 0-3-16,-16 0-2 16,16 0-2-16,0 0-1 15,0 0 0-15,0 0-2 16,13 4 0-16,-13-4-1 15,16-1 0-15,-16 1-2 16,21-3-1-16,-21 3 0 16,26-5-1-16,-13 4 0 31,6 1-1-31,-2-1-1 16,4 1 0-16,-1 0 1 15,1 1-1-15,2 2-1 0,2-2 1 16,-1 1 0-16,1 1-1 15,1-2 1-15,3-1-1 16,0 2 0-16,1-1 0 16,0-1-1-16,3 1 1 15,-2 2-1-15,1 0 1 0,-1 2-2 16,0 2 1-16,-1-3 0 16,0 5 0-1,2-2 0-15,0 2-1 0,1-2 0 16,1 1 0-16,3 1 1 15,0-2-1-15,2 3 0 16,-3-1 1-16,0 0-1 16,-1-1 1-16,-5 0 0 0,-2-1-1 15,-1 0 1-15,-4 0 0 16,0-2-1-16,0 0 1 16,2-2-1-16,1 2 0 0,0 0 0 15,0 4 0 1,0-3 0-16,1 2 0 15,-1 1 0-15,0 1 0 16,-2 2-1-16,0-2 0 0,-3 0 1 16,2 2-1-16,-1-2 0 15,-2 1 0-15,-1 1 0 16,-2-1 0-16,1-1 0 16,-1 3 0-16,0-1 0 15,-1 1 0-15,0 0 1 16,0 0-1-16,0 0 0 15,1 1 0-15,-1 1 1 16,0 1-1-16,1-3 0 16,2 2 2-16,0 0-1 15,1 1 1-15,-2 0-1 16,3 2 1-16,-1-2-1 16,2 3-1-16,-4-2 6 0,1 2-2 15,-2 0 1-15,1 0-2 16,-1-1 3-16,0 0-3 15,2-1 3-15,1-3 0 16,0 2-6-16,1-1 1 16,0 1 0-16,-1-2 0 15,-2 2-1-15,-1-2 1 16,-2 2-1-16,-1 3 2 0,-2-3-2 16,1 1 1-16,-3 0 0 15,3 1 0-15,-2 0 0 16,-1 0-1-16,0 1-1 15,-1-1 1-15,1 2 0 16,-1 1 0-16,-2 0 0 16,0 0 0-16,-1 0 0 15,1 2 1-15,0 0 0 16,-1 0 0-16,1-1-1 16,1 1 1-16,0-1-2 0,-1-1 2 31,2 1-1-31,-2 0 0 15,1 1-1-15,-1-2 2 16,-1 1-1-16,-1 3-5 16,0-1 6-16,-2-1-2 15,1 0 2-15,-1 0-1 16,0 2 0-16,-1-1-1 0,3 0 1 16,-2-3 6-16,0 1-7 15,-2-1 2 1,0 4-2-16,1 0 1 15,-1-2 0-15,1 0 0 0,-2 1-1 16,0 1 1-16,0 1 0 16,0 3 0-16,0-3 0 15,-2 1 0-15,-1 0 0 16,2 1 0-16,0-1 0 16,-1-1 0-16,-1-1 0 15,0-2 1-15,2 0-2 16,-1-1 2-16,1-2-1 15,0 1-1-15,-1 0 1 0,1-1 1 16,-2 1-1 0,1 3-2-16,-3-3 6 15,0 2-2-15,0-1 1 0,-1 1 0 16,0-1 0-16,0-1-2 16,-1-1 3-16,0-2-1 15,0 1-3-15,1-1 0 16,0 0 1-16,-1 2-1 0,-2-1 1 15,2 1-1 1,-2 0 0-16,2 0 1 16,0-3 0-16,-2 2 0 15,2-1-1-15,1-1 0 0,0-1-1 16,1 0 2-16,-1 1-1 16,0-1 0-16,0 1-1 15,1 2 0-15,-3 0 1 16,1-1 0-16,0 3-1 15,-2-3 2-15,2 0-1 16,-2-1 0-16,2 0 1 16,0 1-1-16,0-1 0 15,0-1 0-15,-2-2 0 16,0 2 1-16,1-2-2 16,0 1 1-16,-2-1 0 15,2-1 1-15,-2 2-2 16,-1-1 1-16,3 1 1 0,-4-1-1 15,4 2 3-15,-4 0-1 16,0 1 1-16,1-1-2 16,-2 1 3-16,1-1-2 15,-1 0 1-15,13-16-2 16,-24 25-1-16,14-12 0 16,10-13 0-16,-22 21 1 15,22-21-2-15,-17 23 1 0,17-23-1 16,-16 23 2-16,7-10-2 15,9-13 1-15,-18 26-1 16,9-13 0-16,-3 3 0 16,1 0 0-16,-2 1 0 15,0 2 1-15,-2-2 0 16,0-1 0-16,0 0-1 16,-1 0 2-16,0-2-1 15,0-1 0-15,2 0-1 16,0-1 1-16,1 1 0 15,0 0 0-15,13-13-1 16,-22 22 1-16,22-22 0 16,-22 21 0-16,22-21 0 0,-21 20 0 15,21-20 0-15,-23 18 0 16,10-8 0 0,-2-1 0-16,2-1 0 15,-1-1-1-15,-2 3 2 0,0-2-2 16,-1 0 1-16,-2 1-1 15,0 0 1-15,-1 1 0 16,0 1-1-16,-2-1 1 16,1 3 0-16,-1-1 0 15,2-1 0-15,0 2 0 16,-1-2 0-16,1 0 1 16,0-1-1-16,0 0 0 0,0-1 0 15,1 3 0-15,0-4 0 16,0 1 1-16,2-1-2 15,0 0 1-15,1 0 0 16,1 1 1-16,1-2 3 16,-1 0-3-16,1-1 4 15,0-1-5-15,-1 2 4 16,1-1-3-16,-1-2 3 16,-1 0-4-16,2 1 0 15,-2-1 0-15,2 0-1 16,-2 2 1-16,1-2 0 15,0 1 0-15,-1-1 0 16,-2 3 0-16,2-1 0 0,-1 1 0 16,0-1 0-16,-2 0-1 15,2 1 1-15,-1 0 0 16,0-1 0-16,2-2-1 16,-1-1 1-16,2 1 1 15,2-1-2-15,0-1 2 16,-1-1-2-16,14-1 1 15,-22 3-1-15,9-1 1 16,13-2 0-16,-20 2 0 16,20-2 1-16,-20 5-1 15,20-5 0-15,-21 3 0 16,21-3 0-16,-18 0 0 0,18 0 0 16,-20-2-1-16,20 2 1 15,-18-4 0-15,18 4 0 0,-16-6-1 31,16 6 1-31,-14-4 0 16,14 4 0-16,-13-2 0 16,13 2 1-16,-15 0-1 15,15 0 0-15,0 0 0 16,-18 0 0-16,18 0 0 16,0 0 1-16,-15-1-1 15,15 1-1-15,0 0 1 0,-13 0 0 16,13 0 0-16,0 0 0 15,-13-2 0-15,13 2-1 16,0 0 1-16,0 0-1 16,-16 5 2-16,16-5-2 15,0 0 1-15,-13 3 0 16,13-3 0-16,0 0 1 0,-13 1-1 16,13-1 0-16,0 0 0 15,0 0 0-15,0 0 0 16,-13-1-1-1,13 1 2-15,0 0-2 0,0 0 2 16,0 0-2-16,-12 4 2 16,12-4-1-16,0 0 0 15,0 0 0-15,0 0-1 16,-13 3 1-16,13-3 0 16,0 0-3-16,0 0-8 15,0 0-25-15,0 0-101 16,4-19-6-16,-1 3-2 0,8 3-8 15</inkml:trace>
  <inkml:trace contextRef="#ctx0" brushRef="#br4" timeOffset="480523.6524">11341 4913 70 0,'-13'-3'102'15,"13"3"2"-15,-15-3-28 16,15 3-32-16,0 0-1 16,0 0-5-16,0 0-8 0,0 0-7 31,0 0-6-31,0 0-2 15,0 0-3-15,18-10-2 16,-18 10 0-16,18-1-1 0,-18 1-1 16,16 4-2-16,-16-4 0 15,16 4-1-15,-16-4 0 16,20 6-1-16,-20-6-1 16,25 3 0-16,-11-2-2 15,2-1 1-15,2-1-1 16,0 1 0-16,3 0 0 15,-1-2-1-15,1 2 1 16,2-1-1-16,-1 1 1 0,1 0 0 16,2 1 0-16,2-1 0 15,-1-1 0-15,0 1-1 16,1 0 1-16,-1 0 0 16,2-1 0-16,-1-1-1 15,-1 1 0-15,-3 1 0 16,0 0 0-16,1-2 0 15,-4 2 0-15,0 0 0 16,-1 2-1-16,-2-1 2 16,0-1 0-16,-1 0-1 15,0-1 1-15,1 1 0 16,1 0 0-16,-1-2 0 16,0-1 0-16,1 2 0 0,-3 1-1 15,1-2 1-15,0 2-1 16,-1-1 1-1,-2 1-2-15,0 0 3 16,0 1-2-16,0-2 0 0,0 0 1 16,0 1-1-16,-13 0 1 15,24-3-1-15,-11 3 1 16,0 0-1-16,-13 0 2 0,25-2-2 16,-25 2 1-16,23 2 0 15,-10-2-1-15,0 0 0 16,-13 0 0-16,23 0 1 15,-23 0 0-15,24-2 0 16,-11-1 0-16,0 2 0 16,-13 1-1-16,25-1 2 15,-25 1-1-15,20-5-1 16,-20 5-1-16,19-1 1 16,-19 1-2-16,0 0-9 15,20 1-15-15,-20-1-33 16,0 0-68-16,0 0 0 0,0 0-6 15,0 0 3-15</inkml:trace>
  <inkml:trace contextRef="#ctx0" brushRef="#br4" timeOffset="481872.1949">11322 5216 1 0,'0'0'75'16,"0"0"14"-16,0 0-17 15,-4-19-28-15,4 19 0 16,0 0-3-16,20-4-4 16,-20 4-4-16,0 0-5 15,16-13-2-15,-3 16-4 16,-13-3-5-1,17 0-3-15,-17 0-3 16,20 1-2-16,-20-1-1 16,25 5 0-16,-12-4-2 0,1 0-2 15,1-1 1-15,-1 0-1 16,2 0 0 0,1-1-1-16,1-2 0 15,2 2-1-15,-1-2 1 0,-1 1-1 16,3-2 1-16,2 4-1 15,-2-3 0-15,4 3 0 16,-2-1 0-16,0-1-1 16,0 2 0-16,2-1 0 15,-1-1 0-15,-2 2 2 16,-2-1-1-16,0 1-1 16,-1 0 1-16,-2-2-1 15,1 2 1-15,-3 2-2 0,0-2 2 16,1 0-3-1,-2 1 2-15,-1 2 0 16,2-1-1-16,-2 1 0 16,0-1 1-16,1 0 1 0,-1-1-1 15,0-1 0-15,-13 0 0 0,24 0 2 16,-11 2-2-16,-13-2 2 16,22 1-1-16,-22-1-1 15,20 3 0-15,-20-3 0 16,19 2 1-16,-19-2-2 15,17-3 1-15,-17 3-2 16,21-3 1-16,-21 3 1 16,21-5-1-16,-21 5 0 15,22-2-1-15,-22 2 2 16,19-3-1-16,-19 3 0 0,17-2 0 16,-17 2 0-16,16-1 0 15,-16 1 0-15,16 0 1 16,-16 0-3-16,16 1 3 15,-16-1-1-15,13 0 0 16,-13 0-1-16,14 2 1 16,-14-2 0-16,16 0 1 15,-16 0 0-15,13 0-2 16,-13 0 1-16,0 0 0 0,16 0 0 16,-16 0 0-16,0 0 1 15,17 0-1-15,-17 0 1 16,14-2 0-16,-14 2 0 15,13-1-1-15,-13 1 0 16,16-2-1-16,-16 2-2 16,19-3-2-16,-19 3-5 15,17-1-2-15,-17 1-7 16,21 3-17-16,-21-3-37 16,0 0-53-16,0 0 0 15,15-7 1-15,-15 7 0 16</inkml:trace>
  <inkml:trace contextRef="#ctx0" brushRef="#br4" timeOffset="482977.9827">12336 4763 15 0,'-10'-13'99'0,"10"13"4"0,0 0 2 15,0 0-39 1,-18-16-29-16,18 16 6 16,0 0-13-16,0 0-1 15,0 0-10-15,0 0-8 0,0 0 2 16,-3 16-7-16,3-16 5 15,4 17-12-15,-4-17 8 16,10 25-9-16,-10-25 6 16,15 24-2-16,-15-24 1 15,23 25 1-15,-10-14-2 16,1 2 1-16,2 0-2 16,-2-1 2-16,1 1-1 15,1 0 0-15,-1 1-1 16,1-1 0-16,0 0-1 0,0-1-1 15,-3-2 2-15,3 1-1 16,-3-1-1-16,-13-10 0 16,22 18 2-16,-22-18-2 15,17 13 1-15,-17-13 0 16,16 14 0-16,-16-14-1 16,14 12 1-16,-14-12 0 0,13 8-1 31,-13-8 1-31,0 0 0 15,18 12 0-15,-18-12 0 16,0 0 1-16,0 0-1 16,11 14 0-16,-11-14 0 0,0 0 0 15,0 0 1-15,0 0-2 16,14 13 2-16,-14-13-3 16,0 0 2-16,0 0 0 15,13 2-1-15,-13-2 2 16,0 0-1-16,0 0 0 15,0 0 0-15,-2 19 2 16,2-19-2-16,-15 18 1 0,4-5-1 16,-4 2 0-1,-5 2 0-15,-6 5 1 16,-1-1 0-16,-5 4-1 0,-3 1 2 16,1 1 0-16,-1-1 0 15,2 0 0-15,4-1-1 16,4-4 2-16,4-2-2 15,3-4 2-15,7-2-3 16,11-13 1-16,-16 14-1 16,16-14 1-16,0 0-4 0,0 0-8 15,0 0-29-15,-13-1-83 16,13 1-2-16,0 0-5 16,7-18 0-16</inkml:trace>
  <inkml:trace contextRef="#ctx0" brushRef="#br4" timeOffset="489329.7595">11374 8552 37 0,'0'0'56'15,"-13"7"-1"-15,13-7-1 0,0 0-9 16,0 0-3-16,-13 10-5 16,13-10-5-16,0 0-5 15,0 0-5-15,0 0-3 16,14-7-3-16,-14 7-3 0,16-20-1 16,-6 2 0-16,6 3-2 15,0-6-1-15,4-2-1 16,2-4 0-16,1 1-1 0,3-3 0 15,2-1-2 1,-3-1 0-16,6 1 0 0,1-2 0 16,1 3-1-1,-2 1 0-15,4-1-2 0,0 0 2 16,-1 3-2-16,1-3-2 16,-2 2 2-16,-1-1-3 15,0 1 3-15,-2 2-3 16,0-1 2-16,-1 0-1 15,3-1 2-15,-2 2 2 16,2 1-3-16,0-1 2 16,-2 1-1-16,-1-2 2 0,1 3-2 15,-1 0 0-15,-3 1-1 16,-2 0 2-16,1 2-2 16,-1-1 1-16,0 0 0 15,-3 0 0-15,1-1-1 16,1 2 1-16,0-2-1 15,3 3 0-15,0-1 0 32,1 2 1-32,-1 0-2 15,0 2 1-15,-1 2 0 0,-3-1 0 16,-2 4-1 0,-6-2 1-16,2 3-1 15,-16 10 1-15,25-19-1 16,-25 19 1-16,24-20-1 0,-11 10 1 15,0 1 0-15,1-1 0 16,-14 10-1-16,24-14 0 16,-24 14 0-16,18-13 1 15,-18 13 0-15,18-12-1 16,-18 12 0-16,15-13 1 16,-15 13 0-16,19-14 0 15,-19 14 0-15,19-15 1 0,-19 15-1 16,14-10 0-16,-14 10-1 15,0 0 1 1,0 0-3-16,0 0-8 0,0 0-13 16,0 0-32-16,-14 7-70 15,14-7-3-15,-33 21-1 16,13-7-4-16</inkml:trace>
  <inkml:trace contextRef="#ctx0" brushRef="#br4" timeOffset="490768.2188">11608 8728 36 0,'0'0'36'0,"-12"13"3"0,12-13-4 16,0 0-5-16,0 0 1 16,0 0-4-16,0 0-1 15,5-13-3-15,-5 13-8 16,5-13 0-16,-5 13-4 0,0 0 1 16,13-15-8-16,-13 15 4 15,10-13-6-15,-10 13 5 16,12-13 0-16,-12 13 0 15,19-21 0-15,-8 6 1 0,5 1 0 16,-1-3 2-16,5-2-1 31,0-1 3-31,2-1-2 16,-1 0-1-16,4-1-1 16,-5-1-1-16,3 3-1 15,-3-3-1-15,2 1-2 16,-2-1 0-16,-1 3-2 15,0 0 2-15,1-1-2 0,-1 3 1 16,1-1 0 0,-1 0 1-16,-1 2-1 15,4-2 1-15,1 0 0 16,0-2 1-16,2 2-1 0,-2-3 1 16,3 4 0-16,-2-1-1 15,1 0 0-15,-4 0 0 16,1 3 7-16,-2-1-10 15,2 0 9-15,-2-1-10 16,0 0 3-16,2-1-4 16,-2-1 4-16,3 1-4 15,0 0-4-15,3-1 7 0,-1 3-7 16,1-2 7-16,0 3-1 16,-2 0 2-1,2 2-2-15,-1-1 2 16,-4 1-2-16,0 0 2 0,-1-1-1 15,-3 2 1-15,2-1-1 16,-3-1 1-16,0 2-1 16,-1 0 0-16,0 0-1 15,-1 2 1-15,1-1-1 16,-2 2 1-16,0 0-1 0,0-2 1 0,0 2 0 16,3-3 0-16,-16 13 0 15,26-23 0-15,-12 13 2 31,0-3-2-31,1 3 1 16,-15 10-1-16,24-20 0 16,-24 20 0-16,22-17 1 15,-22 17-1-15,17-18-1 0,-17 18 0 16,18-14 1-16,-18 14 0 16,17-16-1-16,-17 16 0 15,17-12 1-15,-17 12-1 16,16-13 1-16,-16 13-1 15,16-13 0-15,-16 13 0 16,14-10 0-16,-14 10 1 16,15-10-1-16,-15 10 0 15,14-11 0-15,-14 11 1 16,15-10-1-16,-15 10 1 16,13-12-3-16,-13 12-7 15,0 0-12-15,14-4-31 0,-14 4-65 16,0 0-4-16,-23 8 1 15,7 4-5-15</inkml:trace>
  <inkml:trace contextRef="#ctx0" brushRef="#br4" timeOffset="492061.9701">11416 8154 1 0,'4'-15'0'16,"-4"15"47"-16,0 0 39 15,3-14-50-15,-3 14-3 16,0 0 1-16,0 0-4 16,0 0-2-16,0 0-3 0,0 0-3 15,9 14-2-15,-9-14-1 16,-2 17-3-16,2-17-3 15,-3 26-1-15,1-10-3 16,0 3 0-16,1 0-2 16,-2 4-1-16,1-1-3 15,1 2 2-15,-2-1-2 16,2 3 0-16,-1 0-1 16,-1 0 1-16,-1 0-2 0,1 0 2 15,-3-3-1-15,2 3 0 16,-3-4-1-1,1-2 2-15,0-3-1 0,2-1 0 16,-1-3 0-16,5-13-1 16,-5 17 0-16,5-17 1 15,-2 13-2-15,2-13 0 16,0 0 2-16,2 13-1 16,-2-13 1-16,0 0 1 15,0 0 1-15,0 0 1 16,0 0 0-16,0 0 0 15,0 0 0-15,0 0-1 0,8 13 0 0,-8-13-1 16,0 0-1-16,12 13-1 16,-12-13 0-16,13 13 0 15,-13-13 0-15,20 15 1 16,-7-9-1-16,2-1 1 16,2 1 1-16,4-2 0 15,0-1 0-15,2 0 1 16,0-3-1-16,1 2 0 0,-1-1 1 15,-1-1-2-15,-2-1 0 16,0 2 0-16,1-1 0 16,-3 0 0-16,1 0 0 15,0 1 1-15,-2-1-2 16,3 2 1-16,-1-1 0 16,-1-1-1-16,-3 2 2 15,1 1-1-15,-3 0 0 0,-13-3 0 16,23 5 1-1,-23-5-1-15,19 9 0 16,-19-9 0-16,16 7-1 16,-16-7 0-16,16 6 0 0,-16-6 0 15,13 3-2-15,-13-3 2 16,0 0-1-16,16 6 1 16,-16-6-1-16,0 0 6 15,0 0-6-15,14 10 5 16,-14-10-8-16,0 0-3 15,10 13-22-15,-10-13-89 16,0 0-14-16,0 0-8 16,-4-18 2-16</inkml:trace>
  <inkml:trace contextRef="#ctx0" brushRef="#br4" timeOffset="494501.4381">11749 11632 65 0,'0'0'97'0,"0"0"2"16,0 0 3-16,0 0-64 15,0 0-2-15,26-5-2 16,-26 5-7-16,29-3-3 31,-15-2-6-31,10 7-2 0,-4-5-4 16,4 4-2-16,-1-2-1 15,5 2-2-15,-4-2-1 16,2 4-1-16,2-3-1 16,-1 0 0-16,2 1-1 15,1-1 0-15,1 0-1 16,-1 0 0-16,0 0 0 15,0-3-1-15,2 3 0 16,0-1 1-16,-3-1-1 16,1 2 0-16,-1 0 1 15,-3 2 0-15,0-1 0 16,1 2 0-16,2 0 0 16,-1-1 0-16,-1-2-1 0,2 0 1 15,0 0-1-15,2 0 0 16,0 0 0-16,-1 0 0 15,-3 1-1-15,-1 0 0 16,-1 4 1-16,-3-2 0 16,-1 0-1-16,-2-2 1 15,0 0 0-15,1 1-1 16,0-2 3-16,3-2-2 16,0 1 0-16,2 0 0 15,-1-2 1-15,1 1-1 16,-1-1 0-16,-1 2 0 15,-1-1 0-15,-2 2 0 0,-1 2-1 16,0-2 0-16,0 1 1 16,-2-1-2-16,2 0 2 15,1-1-1-15,-3 1-1 16,-1-4-7-16,4 5-17 16,-20-1-40-16,23-6-52 15,-23 6-3-15,0 0-2 16,0 0-1-16</inkml:trace>
  <inkml:trace contextRef="#ctx0" brushRef="#br4" timeOffset="495568.4378">11762 11941 63 0,'0'0'94'0,"0"0"3"16,-10-14 1-16,10 14-63 16,0 0-1-16,25-8 2 15,-25 8-3-15,26-8-4 16,-13 2-5-16,5 6-5 16,-2-3-5-16,4 3-1 15,-2 0-4-15,2 0-2 0,-1 0 0 16,2 2-3-1,1-2 1-15,1 1-2 16,-1-1 0-16,1 0 0 16,0-1 0-16,3 1 0 0,-2-2 0 15,2 1 0-15,0-1 0 16,0 2 0-16,2-1-1 16,-1 1 1-16,2-2 0 15,-2 2-2-15,2-1 1 16,1 1 0-16,-2 0-1 15,1-2 0-15,1 1 1 16,0 1-2-16,1-3 2 16,-2 2-1-16,1-1 0 0,0 1-1 15,0-1 1-15,1 1-1 16,-2-1 1 0,-2 1 0-16,-1 1 0 15,-2 0-1-15,0 0 0 16,-1 0 1-16,-5 1-1 15,3-1 1-15,-3 2-1 16,1-2 1-16,0 1 0 0,-2-1 0 16,3 0 0-16,-1 0 0 15,1-1-1-15,1 1 1 16,0-3 1-16,-2 2-2 16,0-1 1-16,-2 1-1 15,-1 1 1-15,-2 0-1 16,-1 0 1-16,-13 0-1 15,22 1 0-15,-22-1 0 16,23 0 0-16,-10-1 1 0,0 1-1 16,0 0 0-16,1 0 0 15,-1 0 1-15,0 0-1 16,-13 0 0-16,21 1 0 16,-21-1 0-16,13 2 1 15,-13-2-1-15,0 0-1 16,18 1-1-16,-18-1-2 15,13-1-7-15,0 2-13 16,-13-1-30-16,23-1-64 16,-23 1-2-16,25 1 0 15,-25-1-4-15</inkml:trace>
  <inkml:trace contextRef="#ctx0" brushRef="#br4" timeOffset="496538.442">13094 11391 104 0,'0'0'99'16,"-9"-14"5"-16,9 14-4 15,0 0-62-15,0 0-4 16,-10-13 0-16,10 13-7 16,0 0-5-16,0 0-6 15,10 16-3-15,-10-16 0 16,15 19-3-16,-2-6-1 15,-13-13-2-15,23 26-1 16,-9-12-1-16,1 2 0 16,0-2-1-16,3 1 0 15,-2-1-1-15,0 1 0 0,-2-4-1 16,2 2 0-16,1 0 0 16,-1 1 0-16,1-1-1 15,1 3 1-15,-1-1-1 16,0 1 1-16,2 1-2 0,-2-1 2 15,-1-2-1-15,-1 1-1 16,-2-4 0-16,-13-11 1 16,20 20 0-16,-20-20-1 15,13 15 0-15,-13-15 0 16,0 0 0-16,14 17 1 16,-14-17 0-16,0 0-2 15,10 16 1-15,-10-16 0 16,0 0 1-16,8 19 0 15,-8-19-1-15,1 14 1 16,-1-14-1 0,-3 16 3-16,3-16-2 15,-7 20 2-15,1-5 0 16,-3 1 0-16,-2 2 0 16,-4 4 1-16,-2 5-2 15,-4 4 0-15,-4-1 1 16,2 2-1-16,-3-2 1 0,1 0-1 15,-1-1 0-15,2-1 0 16,-1-7 1-16,4-1-1 16,2-2-1-16,0-2 1 15,3-3-1-15,3-2 1 16,13-11-2-16,-17 12 1 16,17-12-1-16,0 0 1 15,0 0-4-15,0 0-4 0,0 0-10 16,0 0-34-16,0 0-75 15,0 0-1-15,0 0-4 16,0 0-3-16</inkml:trace>
  <inkml:trace contextRef="#ctx0" brushRef="#br4" timeOffset="499594.3686">21396 10544 47 0,'0'0'82'0,"-26"10"2"16,10-7-32-16,16-3-8 0,-24 8-5 16,24-8-7-16,-15 4-3 15,15-4-3-15,0 0-4 16,0 0-2-16,0 0-4 16,0 0-4-16,16-22-2 15,0 12-1-15,3-6 0 0,7 2-3 16,3-6 0-16,4 1-2 15,4-3 0-15,2-4-2 16,5-1 2-16,0 1-1 0,1-3 0 16,3 2 0-16,-1-4 0 15,1 2 0 1,1-1-1-16,0 1 2 16,1 2-2-1,4-1 0-15,-5 0 0 0,0 0 0 16,-1 2 1-16,-2 2-1 15,-2-1 1 1,0 4-2-16,-5-1 1 16,0 2-1-16,1 0 0 0,-1 1 0 15,0-1-1-15,1-1 0 16,1 1 0-16,-2 1 0 16,-2 1-1-16,-1 0 1 15,-1 2-1-15,-3 2 1 16,-3 1 0-16,-3 0 0 15,-2 2 0-15,1-1-1 16,1 0 1-16,0 1-1 0,0-1 2 16,1 1-1-1,0 1 0-15,1-3 0 16,-2 1-2-16,-3 1 1 16,0-1-1-16,-3 2 1 0,-3 0-1 15,-1 0 1-15,-3 1-1 16,-13 9 0-16,23-14 2 15,-23 14 0-15,22-13 0 16,-22 13 0-16,19-10-3 16,-19 10-4-16,14-3-9 15,-14 3-26-15,0 0-71 16,0 0-8-16,0 0 4 16,-20 10-8-16</inkml:trace>
  <inkml:trace contextRef="#ctx0" brushRef="#br4" timeOffset="500892.2748">21575 10808 1 0,'0'0'37'15,"0"0"33"-15,-16 13-13 0,16-13-26 16,0 0 1-16,0 0 2 16,0 0 1-16,-16 8-3 15,16-8-1-15,0 0-3 16,0 0-4-16,0 0-3 15,0 0-4-15,0 0-3 16,0 0-4-16,0 0-1 16,16-16-2-16,-16 16 0 15,20-16 0-15,-7 4-1 16,3 4 1-16,0-5 0 16,1 0-1-16,4-3-1 15,0 1 1-15,1-2 0 16,2-2 0-16,4-1-1 0,1 0-2 15,-2 0 1-15,3 1-2 16,-2 0 0-16,1 0-1 16,-2 4 0-16,2-3-2 15,-3 4 1-15,0-1 0 16,1 1 0-16,-1 0-1 0,2-1-1 16,1 1 0-16,1-2 0 15,-1-1 1-15,2-1-1 16,1-1 2-16,0 1-2 15,3-3 2-15,-1 3 0 16,1-2 1-16,-2-1-2 16,0 4 2-16,-1 0-1 15,-2 1-1-15,-1-1 2 16,-3-1-2-16,1 2 2 16,-1 0-2-16,-1 1 1 15,-2-1-1-15,0 0 1 0,0 0-1 16,0 2 1-16,0-1 0 15,-2 2-1 1,-1 0 1-16,-1 0-1 16,-2 2 1-16,0-1 0 0,0 2 0 15,-1-2 0-15,2 4 0 16,-1-2 0-16,0 0 0 16,2-1 0-16,1 1 0 15,0-1 0-15,1 1-1 16,-3 0 2-16,1 0-1 0,0-1 0 15,-2 1 0-15,-2 2 0 16,-1-1 0-16,-1 2 0 16,1 0 0-16,-1-1 0 15,0 1 0-15,2-1 0 16,-1 0 0-16,2 1 0 16,-1 0 0-16,-2 1 0 15,0 0-1-15,-13 6 1 16,20-13 0-16,-20 13 1 15,14-8-1-15,-14 8 0 16,15-10 0-16,-15 10 0 0,18-11 1 16,-18 11-1-16,21-10 0 15,-21 10 0-15,18-7 0 16,-18 7 0-16,0 0-2 16,15-3-4-16,-15 3-8 15,0 0-21-15,0 0-40 31,0 0-40-31,0 0 3 16,-6 13-4-16</inkml:trace>
  <inkml:trace contextRef="#ctx0" brushRef="#br4" timeOffset="501870.9707">22927 9634 1 0,'-14'-6'59'0,"1"6"28"15,13 0 1 1,-24-10-42-16,24 10-12 0,-14-4-2 16,14 4-6-1,0 0-1-15,0 0-2 16,0 0 0-16,0 0-4 0,0 0-3 15,14-6-2-15,-14 6-1 16,19-3-1-16,-4-3-3 16,-1 5-1-16,6-5-4 0,3 2 0 15,6-3-2 1,3 2 0-16,3-5-1 0,1 6 0 16,-2-2 1-16,5 0 0 15,-6 2 0-15,-1 0-1 16,-4 1 1-16,-2 0-1 15,-5 0 0-15,-2 1-1 16,-2 0 0-16,-2 0 1 16,-2-1-1-16,-13 3 0 15,20-3 0-15,-20 3 0 0,14-2 0 16,-14 2 0-16,0 0 0 16,16 0 0-16,-16 0 0 15,0 0 0-15,0 0 0 16,13 1 0-16,-13-1 0 15,0 0 0-15,0 0 1 16,0 0-1-16,0 0 0 16,0 0 1-16,13 1-1 15,-13-1 1-15,0 0-1 16,0 0 0-16,0 0 1 16,0 0 1-16,-10 15-1 15,10-15 0-15,-9 20 2 16,5-4-1-16,0 1 2 0,-2 3-2 15,2 2 1-15,-2 3 0 16,-1 1 0-16,-1 2 0 16,0 0-2-16,-1-1 1 15,-1 4-1-15,0-1 2 16,-2-1-3-16,1-2 3 16,1 1-3-16,0-3 3 15,1-1-2-15,2-4 1 16,0-3 0-16,2-2 0 15,5-15 1-15,-6 20 0 16,6-20 0-16,0 0 0 16,-1 14-1-16,1-14 0 15,0 0-1-15,0 0 0 0,0 0-6 16,0 0-11-16,0 0-30 16,0 0-76-16,13 4-1 15,-13-4-4-15,0 0-2 16</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2">
                    <a:lumMod val="50000"/>
                  </a:schemeClr>
                </a:solidFill>
              </a:defRPr>
            </a:lvl1pPr>
          </a:lstStyle>
          <a:p>
            <a:fld id="{036A67A6-36FC-4AD1-928C-D5DDCBE070A4}" type="datetimeFigureOut">
              <a:rPr lang="zh-CN" altLang="en-US" smtClean="0">
                <a:solidFill>
                  <a:srgbClr val="629D7D">
                    <a:lumMod val="50000"/>
                  </a:srgbClr>
                </a:solidFill>
              </a:rPr>
              <a:pPr/>
              <a:t>2014/11/28</a:t>
            </a:fld>
            <a:endParaRPr lang="zh-CN" altLang="en-US">
              <a:solidFill>
                <a:srgbClr val="629D7D">
                  <a:lumMod val="50000"/>
                </a:srgbClr>
              </a:solidFill>
            </a:endParaRPr>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zh-CN" altLang="en-US">
              <a:solidFill>
                <a:srgbClr val="629D7D">
                  <a:lumMod val="50000"/>
                </a:srgbClr>
              </a:solidFill>
            </a:endParaRP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C6E668B0-5A11-4395-A632-C65E6723A4CA}" type="slidenum">
              <a:rPr lang="zh-CN" altLang="en-US" smtClean="0">
                <a:solidFill>
                  <a:prstClr val="black">
                    <a:lumMod val="75000"/>
                    <a:lumOff val="25000"/>
                  </a:prstClr>
                </a:solidFill>
              </a:rPr>
              <a:pPr/>
              <a:t>‹#›</a:t>
            </a:fld>
            <a:endParaRPr lang="zh-CN" altLang="en-US">
              <a:solidFill>
                <a:prstClr val="black">
                  <a:lumMod val="75000"/>
                  <a:lumOff val="25000"/>
                </a:prstClr>
              </a:solidFill>
            </a:endParaRPr>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1802580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36A67A6-36FC-4AD1-928C-D5DDCBE070A4}" type="datetimeFigureOut">
              <a:rPr lang="zh-CN" altLang="en-US" smtClean="0">
                <a:solidFill>
                  <a:srgbClr val="629D7D">
                    <a:lumMod val="50000"/>
                  </a:srgbClr>
                </a:solidFill>
              </a:rPr>
              <a:pPr/>
              <a:t>2014/11/28</a:t>
            </a:fld>
            <a:endParaRPr lang="zh-CN" altLang="en-US">
              <a:solidFill>
                <a:srgbClr val="629D7D">
                  <a:lumMod val="50000"/>
                </a:srgbClr>
              </a:solidFill>
            </a:endParaRPr>
          </a:p>
        </p:txBody>
      </p:sp>
      <p:sp>
        <p:nvSpPr>
          <p:cNvPr id="6" name="Footer Placeholder 5"/>
          <p:cNvSpPr>
            <a:spLocks noGrp="1"/>
          </p:cNvSpPr>
          <p:nvPr>
            <p:ph type="ftr" sz="quarter" idx="11"/>
          </p:nvPr>
        </p:nvSpPr>
        <p:spPr/>
        <p:txBody>
          <a:bodyPr/>
          <a:lstStyle/>
          <a:p>
            <a:endParaRPr lang="zh-CN" altLang="en-US">
              <a:solidFill>
                <a:srgbClr val="629D7D">
                  <a:lumMod val="50000"/>
                </a:srgbClr>
              </a:solidFill>
            </a:endParaRPr>
          </a:p>
        </p:txBody>
      </p:sp>
      <p:sp>
        <p:nvSpPr>
          <p:cNvPr id="7" name="Slide Number Placeholder 6"/>
          <p:cNvSpPr>
            <a:spLocks noGrp="1"/>
          </p:cNvSpPr>
          <p:nvPr>
            <p:ph type="sldNum" sz="quarter" idx="12"/>
          </p:nvPr>
        </p:nvSpPr>
        <p:spPr/>
        <p:txBody>
          <a:bodyPr/>
          <a:lstStyle/>
          <a:p>
            <a:fld id="{C6E668B0-5A11-4395-A632-C65E6723A4CA}" type="slidenum">
              <a:rPr lang="zh-CN" altLang="en-US" smtClean="0">
                <a:solidFill>
                  <a:srgbClr val="629D7D">
                    <a:lumMod val="50000"/>
                  </a:srgbClr>
                </a:solidFill>
              </a:rPr>
              <a:pPr/>
              <a:t>‹#›</a:t>
            </a:fld>
            <a:endParaRPr lang="zh-CN" altLang="en-US">
              <a:solidFill>
                <a:srgbClr val="629D7D">
                  <a:lumMod val="50000"/>
                </a:srgbClr>
              </a:solidFill>
            </a:endParaRPr>
          </a:p>
        </p:txBody>
      </p:sp>
    </p:spTree>
    <p:extLst>
      <p:ext uri="{BB962C8B-B14F-4D97-AF65-F5344CB8AC3E}">
        <p14:creationId xmlns:p14="http://schemas.microsoft.com/office/powerpoint/2010/main" val="3417567538"/>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36A67A6-36FC-4AD1-928C-D5DDCBE070A4}" type="datetimeFigureOut">
              <a:rPr lang="zh-CN" altLang="en-US" smtClean="0">
                <a:solidFill>
                  <a:srgbClr val="629D7D">
                    <a:lumMod val="50000"/>
                  </a:srgbClr>
                </a:solidFill>
              </a:rPr>
              <a:pPr/>
              <a:t>2014/11/28</a:t>
            </a:fld>
            <a:endParaRPr lang="zh-CN" altLang="en-US">
              <a:solidFill>
                <a:srgbClr val="629D7D">
                  <a:lumMod val="50000"/>
                </a:srgbClr>
              </a:solidFill>
            </a:endParaRPr>
          </a:p>
        </p:txBody>
      </p:sp>
      <p:sp>
        <p:nvSpPr>
          <p:cNvPr id="6" name="Footer Placeholder 5"/>
          <p:cNvSpPr>
            <a:spLocks noGrp="1"/>
          </p:cNvSpPr>
          <p:nvPr>
            <p:ph type="ftr" sz="quarter" idx="11"/>
          </p:nvPr>
        </p:nvSpPr>
        <p:spPr/>
        <p:txBody>
          <a:bodyPr/>
          <a:lstStyle/>
          <a:p>
            <a:endParaRPr lang="zh-CN" altLang="en-US">
              <a:solidFill>
                <a:srgbClr val="629D7D">
                  <a:lumMod val="50000"/>
                </a:srgbClr>
              </a:solidFill>
            </a:endParaRPr>
          </a:p>
        </p:txBody>
      </p:sp>
      <p:sp>
        <p:nvSpPr>
          <p:cNvPr id="7" name="Slide Number Placeholder 6"/>
          <p:cNvSpPr>
            <a:spLocks noGrp="1"/>
          </p:cNvSpPr>
          <p:nvPr>
            <p:ph type="sldNum" sz="quarter" idx="12"/>
          </p:nvPr>
        </p:nvSpPr>
        <p:spPr/>
        <p:txBody>
          <a:bodyPr/>
          <a:lstStyle/>
          <a:p>
            <a:fld id="{C6E668B0-5A11-4395-A632-C65E6723A4CA}" type="slidenum">
              <a:rPr lang="zh-CN" altLang="en-US" smtClean="0">
                <a:solidFill>
                  <a:srgbClr val="629D7D">
                    <a:lumMod val="50000"/>
                  </a:srgbClr>
                </a:solidFill>
              </a:rPr>
              <a:pPr/>
              <a:t>‹#›</a:t>
            </a:fld>
            <a:endParaRPr lang="zh-CN" altLang="en-US">
              <a:solidFill>
                <a:srgbClr val="629D7D">
                  <a:lumMod val="50000"/>
                </a:srgbClr>
              </a:solidFill>
            </a:endParaRPr>
          </a:p>
        </p:txBody>
      </p:sp>
    </p:spTree>
    <p:extLst>
      <p:ext uri="{BB962C8B-B14F-4D97-AF65-F5344CB8AC3E}">
        <p14:creationId xmlns:p14="http://schemas.microsoft.com/office/powerpoint/2010/main" val="3329201101"/>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36A67A6-36FC-4AD1-928C-D5DDCBE070A4}" type="datetimeFigureOut">
              <a:rPr lang="zh-CN" altLang="en-US" smtClean="0">
                <a:solidFill>
                  <a:srgbClr val="629D7D">
                    <a:lumMod val="50000"/>
                  </a:srgbClr>
                </a:solidFill>
              </a:rPr>
              <a:pPr/>
              <a:t>2014/11/28</a:t>
            </a:fld>
            <a:endParaRPr lang="zh-CN" altLang="en-US">
              <a:solidFill>
                <a:srgbClr val="629D7D">
                  <a:lumMod val="50000"/>
                </a:srgbClr>
              </a:solidFill>
            </a:endParaRPr>
          </a:p>
        </p:txBody>
      </p:sp>
      <p:sp>
        <p:nvSpPr>
          <p:cNvPr id="6" name="Footer Placeholder 5"/>
          <p:cNvSpPr>
            <a:spLocks noGrp="1"/>
          </p:cNvSpPr>
          <p:nvPr>
            <p:ph type="ftr" sz="quarter" idx="11"/>
          </p:nvPr>
        </p:nvSpPr>
        <p:spPr/>
        <p:txBody>
          <a:bodyPr/>
          <a:lstStyle/>
          <a:p>
            <a:endParaRPr lang="zh-CN" altLang="en-US">
              <a:solidFill>
                <a:srgbClr val="629D7D">
                  <a:lumMod val="50000"/>
                </a:srgbClr>
              </a:solidFill>
            </a:endParaRPr>
          </a:p>
        </p:txBody>
      </p:sp>
      <p:sp>
        <p:nvSpPr>
          <p:cNvPr id="7" name="Slide Number Placeholder 6"/>
          <p:cNvSpPr>
            <a:spLocks noGrp="1"/>
          </p:cNvSpPr>
          <p:nvPr>
            <p:ph type="sldNum" sz="quarter" idx="12"/>
          </p:nvPr>
        </p:nvSpPr>
        <p:spPr/>
        <p:txBody>
          <a:bodyPr/>
          <a:lstStyle/>
          <a:p>
            <a:fld id="{C6E668B0-5A11-4395-A632-C65E6723A4CA}" type="slidenum">
              <a:rPr lang="zh-CN" altLang="en-US" smtClean="0">
                <a:solidFill>
                  <a:srgbClr val="629D7D">
                    <a:lumMod val="50000"/>
                  </a:srgbClr>
                </a:solidFill>
              </a:rPr>
              <a:pPr/>
              <a:t>‹#›</a:t>
            </a:fld>
            <a:endParaRPr lang="zh-CN" altLang="en-US">
              <a:solidFill>
                <a:srgbClr val="629D7D">
                  <a:lumMod val="50000"/>
                </a:srgbClr>
              </a:solidFill>
            </a:endParaRP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Tree>
    <p:extLst>
      <p:ext uri="{BB962C8B-B14F-4D97-AF65-F5344CB8AC3E}">
        <p14:creationId xmlns:p14="http://schemas.microsoft.com/office/powerpoint/2010/main" val="381961406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36A67A6-36FC-4AD1-928C-D5DDCBE070A4}" type="datetimeFigureOut">
              <a:rPr lang="zh-CN" altLang="en-US" smtClean="0">
                <a:solidFill>
                  <a:srgbClr val="629D7D">
                    <a:lumMod val="50000"/>
                  </a:srgbClr>
                </a:solidFill>
              </a:rPr>
              <a:pPr/>
              <a:t>2014/11/28</a:t>
            </a:fld>
            <a:endParaRPr lang="zh-CN" altLang="en-US">
              <a:solidFill>
                <a:srgbClr val="629D7D">
                  <a:lumMod val="50000"/>
                </a:srgbClr>
              </a:solidFill>
            </a:endParaRPr>
          </a:p>
        </p:txBody>
      </p:sp>
      <p:sp>
        <p:nvSpPr>
          <p:cNvPr id="6" name="Footer Placeholder 5"/>
          <p:cNvSpPr>
            <a:spLocks noGrp="1"/>
          </p:cNvSpPr>
          <p:nvPr>
            <p:ph type="ftr" sz="quarter" idx="11"/>
          </p:nvPr>
        </p:nvSpPr>
        <p:spPr/>
        <p:txBody>
          <a:bodyPr/>
          <a:lstStyle/>
          <a:p>
            <a:endParaRPr lang="zh-CN" altLang="en-US">
              <a:solidFill>
                <a:srgbClr val="629D7D">
                  <a:lumMod val="50000"/>
                </a:srgbClr>
              </a:solidFill>
            </a:endParaRPr>
          </a:p>
        </p:txBody>
      </p:sp>
      <p:sp>
        <p:nvSpPr>
          <p:cNvPr id="7" name="Slide Number Placeholder 6"/>
          <p:cNvSpPr>
            <a:spLocks noGrp="1"/>
          </p:cNvSpPr>
          <p:nvPr>
            <p:ph type="sldNum" sz="quarter" idx="12"/>
          </p:nvPr>
        </p:nvSpPr>
        <p:spPr/>
        <p:txBody>
          <a:bodyPr/>
          <a:lstStyle/>
          <a:p>
            <a:fld id="{C6E668B0-5A11-4395-A632-C65E6723A4CA}" type="slidenum">
              <a:rPr lang="zh-CN" altLang="en-US" smtClean="0">
                <a:solidFill>
                  <a:srgbClr val="629D7D">
                    <a:lumMod val="50000"/>
                  </a:srgbClr>
                </a:solidFill>
              </a:rPr>
              <a:pPr/>
              <a:t>‹#›</a:t>
            </a:fld>
            <a:endParaRPr lang="zh-CN" altLang="en-US">
              <a:solidFill>
                <a:srgbClr val="629D7D">
                  <a:lumMod val="50000"/>
                </a:srgbClr>
              </a:solidFill>
            </a:endParaRPr>
          </a:p>
        </p:txBody>
      </p:sp>
    </p:spTree>
    <p:extLst>
      <p:ext uri="{BB962C8B-B14F-4D97-AF65-F5344CB8AC3E}">
        <p14:creationId xmlns:p14="http://schemas.microsoft.com/office/powerpoint/2010/main" val="1246782393"/>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smtClean="0"/>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036A67A6-36FC-4AD1-928C-D5DDCBE070A4}" type="datetimeFigureOut">
              <a:rPr lang="zh-CN" altLang="en-US" smtClean="0">
                <a:solidFill>
                  <a:srgbClr val="629D7D">
                    <a:lumMod val="50000"/>
                  </a:srgbClr>
                </a:solidFill>
              </a:rPr>
              <a:pPr/>
              <a:t>2014/11/28</a:t>
            </a:fld>
            <a:endParaRPr lang="zh-CN" altLang="en-US">
              <a:solidFill>
                <a:srgbClr val="629D7D">
                  <a:lumMod val="50000"/>
                </a:srgbClr>
              </a:solidFill>
            </a:endParaRPr>
          </a:p>
        </p:txBody>
      </p:sp>
      <p:sp>
        <p:nvSpPr>
          <p:cNvPr id="4" name="Footer Placeholder 3"/>
          <p:cNvSpPr>
            <a:spLocks noGrp="1"/>
          </p:cNvSpPr>
          <p:nvPr>
            <p:ph type="ftr" sz="quarter" idx="11"/>
          </p:nvPr>
        </p:nvSpPr>
        <p:spPr/>
        <p:txBody>
          <a:bodyPr/>
          <a:lstStyle/>
          <a:p>
            <a:endParaRPr lang="zh-CN" altLang="en-US">
              <a:solidFill>
                <a:srgbClr val="629D7D">
                  <a:lumMod val="50000"/>
                </a:srgbClr>
              </a:solidFill>
            </a:endParaRPr>
          </a:p>
        </p:txBody>
      </p:sp>
      <p:sp>
        <p:nvSpPr>
          <p:cNvPr id="5" name="Slide Number Placeholder 4"/>
          <p:cNvSpPr>
            <a:spLocks noGrp="1"/>
          </p:cNvSpPr>
          <p:nvPr>
            <p:ph type="sldNum" sz="quarter" idx="12"/>
          </p:nvPr>
        </p:nvSpPr>
        <p:spPr/>
        <p:txBody>
          <a:bodyPr/>
          <a:lstStyle/>
          <a:p>
            <a:fld id="{C6E668B0-5A11-4395-A632-C65E6723A4CA}" type="slidenum">
              <a:rPr lang="zh-CN" altLang="en-US" smtClean="0">
                <a:solidFill>
                  <a:srgbClr val="629D7D">
                    <a:lumMod val="50000"/>
                  </a:srgbClr>
                </a:solidFill>
              </a:rPr>
              <a:pPr/>
              <a:t>‹#›</a:t>
            </a:fld>
            <a:endParaRPr lang="zh-CN" altLang="en-US">
              <a:solidFill>
                <a:srgbClr val="629D7D">
                  <a:lumMod val="50000"/>
                </a:srgbClr>
              </a:solidFill>
            </a:endParaRPr>
          </a:p>
        </p:txBody>
      </p:sp>
    </p:spTree>
    <p:extLst>
      <p:ext uri="{BB962C8B-B14F-4D97-AF65-F5344CB8AC3E}">
        <p14:creationId xmlns:p14="http://schemas.microsoft.com/office/powerpoint/2010/main" val="216827050"/>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036A67A6-36FC-4AD1-928C-D5DDCBE070A4}" type="datetimeFigureOut">
              <a:rPr lang="zh-CN" altLang="en-US" smtClean="0">
                <a:solidFill>
                  <a:srgbClr val="629D7D">
                    <a:lumMod val="50000"/>
                  </a:srgbClr>
                </a:solidFill>
              </a:rPr>
              <a:pPr/>
              <a:t>2014/11/28</a:t>
            </a:fld>
            <a:endParaRPr lang="zh-CN" altLang="en-US">
              <a:solidFill>
                <a:srgbClr val="629D7D">
                  <a:lumMod val="50000"/>
                </a:srgbClr>
              </a:solidFill>
            </a:endParaRPr>
          </a:p>
        </p:txBody>
      </p:sp>
      <p:sp>
        <p:nvSpPr>
          <p:cNvPr id="4" name="Footer Placeholder 3"/>
          <p:cNvSpPr>
            <a:spLocks noGrp="1"/>
          </p:cNvSpPr>
          <p:nvPr>
            <p:ph type="ftr" sz="quarter" idx="11"/>
          </p:nvPr>
        </p:nvSpPr>
        <p:spPr/>
        <p:txBody>
          <a:bodyPr/>
          <a:lstStyle/>
          <a:p>
            <a:endParaRPr lang="zh-CN" altLang="en-US">
              <a:solidFill>
                <a:srgbClr val="629D7D">
                  <a:lumMod val="50000"/>
                </a:srgbClr>
              </a:solidFill>
            </a:endParaRPr>
          </a:p>
        </p:txBody>
      </p:sp>
      <p:sp>
        <p:nvSpPr>
          <p:cNvPr id="5" name="Slide Number Placeholder 4"/>
          <p:cNvSpPr>
            <a:spLocks noGrp="1"/>
          </p:cNvSpPr>
          <p:nvPr>
            <p:ph type="sldNum" sz="quarter" idx="12"/>
          </p:nvPr>
        </p:nvSpPr>
        <p:spPr/>
        <p:txBody>
          <a:bodyPr/>
          <a:lstStyle/>
          <a:p>
            <a:fld id="{C6E668B0-5A11-4395-A632-C65E6723A4CA}" type="slidenum">
              <a:rPr lang="zh-CN" altLang="en-US" smtClean="0">
                <a:solidFill>
                  <a:srgbClr val="629D7D">
                    <a:lumMod val="50000"/>
                  </a:srgbClr>
                </a:solidFill>
              </a:rPr>
              <a:pPr/>
              <a:t>‹#›</a:t>
            </a:fld>
            <a:endParaRPr lang="zh-CN" altLang="en-US">
              <a:solidFill>
                <a:srgbClr val="629D7D">
                  <a:lumMod val="50000"/>
                </a:srgbClr>
              </a:solidFill>
            </a:endParaRPr>
          </a:p>
        </p:txBody>
      </p:sp>
    </p:spTree>
    <p:extLst>
      <p:ext uri="{BB962C8B-B14F-4D97-AF65-F5344CB8AC3E}">
        <p14:creationId xmlns:p14="http://schemas.microsoft.com/office/powerpoint/2010/main" val="3305507551"/>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36A67A6-36FC-4AD1-928C-D5DDCBE070A4}" type="datetimeFigureOut">
              <a:rPr lang="zh-CN" altLang="en-US" smtClean="0">
                <a:solidFill>
                  <a:srgbClr val="629D7D">
                    <a:lumMod val="50000"/>
                  </a:srgbClr>
                </a:solidFill>
              </a:rPr>
              <a:pPr/>
              <a:t>2014/11/28</a:t>
            </a:fld>
            <a:endParaRPr lang="zh-CN" altLang="en-US">
              <a:solidFill>
                <a:srgbClr val="629D7D">
                  <a:lumMod val="50000"/>
                </a:srgbClr>
              </a:solidFill>
            </a:endParaRPr>
          </a:p>
        </p:txBody>
      </p:sp>
      <p:sp>
        <p:nvSpPr>
          <p:cNvPr id="5" name="Footer Placeholder 4"/>
          <p:cNvSpPr>
            <a:spLocks noGrp="1"/>
          </p:cNvSpPr>
          <p:nvPr>
            <p:ph type="ftr" sz="quarter" idx="11"/>
          </p:nvPr>
        </p:nvSpPr>
        <p:spPr/>
        <p:txBody>
          <a:bodyPr/>
          <a:lstStyle/>
          <a:p>
            <a:endParaRPr lang="zh-CN" altLang="en-US">
              <a:solidFill>
                <a:srgbClr val="629D7D">
                  <a:lumMod val="50000"/>
                </a:srgbClr>
              </a:solidFill>
            </a:endParaRPr>
          </a:p>
        </p:txBody>
      </p:sp>
      <p:sp>
        <p:nvSpPr>
          <p:cNvPr id="6" name="Slide Number Placeholder 5"/>
          <p:cNvSpPr>
            <a:spLocks noGrp="1"/>
          </p:cNvSpPr>
          <p:nvPr>
            <p:ph type="sldNum" sz="quarter" idx="12"/>
          </p:nvPr>
        </p:nvSpPr>
        <p:spPr/>
        <p:txBody>
          <a:bodyPr/>
          <a:lstStyle/>
          <a:p>
            <a:fld id="{C6E668B0-5A11-4395-A632-C65E6723A4CA}" type="slidenum">
              <a:rPr lang="zh-CN" altLang="en-US" smtClean="0">
                <a:solidFill>
                  <a:srgbClr val="629D7D">
                    <a:lumMod val="50000"/>
                  </a:srgbClr>
                </a:solidFill>
              </a:rPr>
              <a:pPr/>
              <a:t>‹#›</a:t>
            </a:fld>
            <a:endParaRPr lang="zh-CN" altLang="en-US">
              <a:solidFill>
                <a:srgbClr val="629D7D">
                  <a:lumMod val="50000"/>
                </a:srgbClr>
              </a:solidFill>
            </a:endParaRPr>
          </a:p>
        </p:txBody>
      </p:sp>
    </p:spTree>
    <p:extLst>
      <p:ext uri="{BB962C8B-B14F-4D97-AF65-F5344CB8AC3E}">
        <p14:creationId xmlns:p14="http://schemas.microsoft.com/office/powerpoint/2010/main" val="3336298069"/>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36A67A6-36FC-4AD1-928C-D5DDCBE070A4}" type="datetimeFigureOut">
              <a:rPr lang="zh-CN" altLang="en-US" smtClean="0">
                <a:solidFill>
                  <a:srgbClr val="629D7D">
                    <a:lumMod val="50000"/>
                  </a:srgbClr>
                </a:solidFill>
              </a:rPr>
              <a:pPr/>
              <a:t>2014/11/28</a:t>
            </a:fld>
            <a:endParaRPr lang="zh-CN" altLang="en-US">
              <a:solidFill>
                <a:srgbClr val="629D7D">
                  <a:lumMod val="50000"/>
                </a:srgbClr>
              </a:solidFill>
            </a:endParaRPr>
          </a:p>
        </p:txBody>
      </p:sp>
      <p:sp>
        <p:nvSpPr>
          <p:cNvPr id="5" name="Footer Placeholder 4"/>
          <p:cNvSpPr>
            <a:spLocks noGrp="1"/>
          </p:cNvSpPr>
          <p:nvPr>
            <p:ph type="ftr" sz="quarter" idx="11"/>
          </p:nvPr>
        </p:nvSpPr>
        <p:spPr/>
        <p:txBody>
          <a:bodyPr/>
          <a:lstStyle/>
          <a:p>
            <a:endParaRPr lang="zh-CN" altLang="en-US">
              <a:solidFill>
                <a:srgbClr val="629D7D">
                  <a:lumMod val="50000"/>
                </a:srgbClr>
              </a:solidFill>
            </a:endParaRPr>
          </a:p>
        </p:txBody>
      </p:sp>
      <p:sp>
        <p:nvSpPr>
          <p:cNvPr id="6" name="Slide Number Placeholder 5"/>
          <p:cNvSpPr>
            <a:spLocks noGrp="1"/>
          </p:cNvSpPr>
          <p:nvPr>
            <p:ph type="sldNum" sz="quarter" idx="12"/>
          </p:nvPr>
        </p:nvSpPr>
        <p:spPr/>
        <p:txBody>
          <a:bodyPr/>
          <a:lstStyle/>
          <a:p>
            <a:fld id="{C6E668B0-5A11-4395-A632-C65E6723A4CA}" type="slidenum">
              <a:rPr lang="zh-CN" altLang="en-US" smtClean="0">
                <a:solidFill>
                  <a:srgbClr val="629D7D">
                    <a:lumMod val="50000"/>
                  </a:srgbClr>
                </a:solidFill>
              </a:rPr>
              <a:pPr/>
              <a:t>‹#›</a:t>
            </a:fld>
            <a:endParaRPr lang="zh-CN" altLang="en-US">
              <a:solidFill>
                <a:srgbClr val="629D7D">
                  <a:lumMod val="50000"/>
                </a:srgbClr>
              </a:solidFill>
            </a:endParaRPr>
          </a:p>
        </p:txBody>
      </p:sp>
    </p:spTree>
    <p:extLst>
      <p:ext uri="{BB962C8B-B14F-4D97-AF65-F5344CB8AC3E}">
        <p14:creationId xmlns:p14="http://schemas.microsoft.com/office/powerpoint/2010/main" val="37214066"/>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36A67A6-36FC-4AD1-928C-D5DDCBE070A4}" type="datetimeFigureOut">
              <a:rPr lang="zh-CN" altLang="en-US" smtClean="0">
                <a:solidFill>
                  <a:srgbClr val="629D7D">
                    <a:lumMod val="50000"/>
                  </a:srgbClr>
                </a:solidFill>
              </a:rPr>
              <a:pPr/>
              <a:t>2014/11/28</a:t>
            </a:fld>
            <a:endParaRPr lang="zh-CN" altLang="en-US">
              <a:solidFill>
                <a:srgbClr val="629D7D">
                  <a:lumMod val="50000"/>
                </a:srgbClr>
              </a:solidFill>
            </a:endParaRPr>
          </a:p>
        </p:txBody>
      </p:sp>
      <p:sp>
        <p:nvSpPr>
          <p:cNvPr id="5" name="Footer Placeholder 4"/>
          <p:cNvSpPr>
            <a:spLocks noGrp="1"/>
          </p:cNvSpPr>
          <p:nvPr>
            <p:ph type="ftr" sz="quarter" idx="11"/>
          </p:nvPr>
        </p:nvSpPr>
        <p:spPr/>
        <p:txBody>
          <a:bodyPr/>
          <a:lstStyle/>
          <a:p>
            <a:endParaRPr lang="zh-CN" altLang="en-US">
              <a:solidFill>
                <a:srgbClr val="629D7D">
                  <a:lumMod val="50000"/>
                </a:srgbClr>
              </a:solidFill>
            </a:endParaRPr>
          </a:p>
        </p:txBody>
      </p:sp>
      <p:sp>
        <p:nvSpPr>
          <p:cNvPr id="6" name="Slide Number Placeholder 5"/>
          <p:cNvSpPr>
            <a:spLocks noGrp="1"/>
          </p:cNvSpPr>
          <p:nvPr>
            <p:ph type="sldNum" sz="quarter" idx="12"/>
          </p:nvPr>
        </p:nvSpPr>
        <p:spPr/>
        <p:txBody>
          <a:bodyPr/>
          <a:lstStyle/>
          <a:p>
            <a:fld id="{C6E668B0-5A11-4395-A632-C65E6723A4CA}" type="slidenum">
              <a:rPr lang="zh-CN" altLang="en-US" smtClean="0">
                <a:solidFill>
                  <a:srgbClr val="629D7D">
                    <a:lumMod val="50000"/>
                  </a:srgbClr>
                </a:solidFill>
              </a:rPr>
              <a:pPr/>
              <a:t>‹#›</a:t>
            </a:fld>
            <a:endParaRPr lang="zh-CN" altLang="en-US">
              <a:solidFill>
                <a:srgbClr val="629D7D">
                  <a:lumMod val="50000"/>
                </a:srgbClr>
              </a:solidFill>
            </a:endParaRPr>
          </a:p>
        </p:txBody>
      </p:sp>
    </p:spTree>
    <p:extLst>
      <p:ext uri="{BB962C8B-B14F-4D97-AF65-F5344CB8AC3E}">
        <p14:creationId xmlns:p14="http://schemas.microsoft.com/office/powerpoint/2010/main" val="3282742007"/>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36A67A6-36FC-4AD1-928C-D5DDCBE070A4}" type="datetimeFigureOut">
              <a:rPr lang="zh-CN" altLang="en-US" smtClean="0">
                <a:solidFill>
                  <a:srgbClr val="629D7D">
                    <a:lumMod val="50000"/>
                  </a:srgbClr>
                </a:solidFill>
              </a:rPr>
              <a:pPr/>
              <a:t>2014/11/28</a:t>
            </a:fld>
            <a:endParaRPr lang="zh-CN" altLang="en-US">
              <a:solidFill>
                <a:srgbClr val="629D7D">
                  <a:lumMod val="50000"/>
                </a:srgbClr>
              </a:solidFill>
            </a:endParaRPr>
          </a:p>
        </p:txBody>
      </p:sp>
      <p:sp>
        <p:nvSpPr>
          <p:cNvPr id="5" name="Footer Placeholder 4"/>
          <p:cNvSpPr>
            <a:spLocks noGrp="1"/>
          </p:cNvSpPr>
          <p:nvPr>
            <p:ph type="ftr" sz="quarter" idx="11"/>
          </p:nvPr>
        </p:nvSpPr>
        <p:spPr/>
        <p:txBody>
          <a:bodyPr/>
          <a:lstStyle/>
          <a:p>
            <a:endParaRPr lang="zh-CN" altLang="en-US">
              <a:solidFill>
                <a:srgbClr val="629D7D">
                  <a:lumMod val="50000"/>
                </a:srgbClr>
              </a:solidFill>
            </a:endParaRPr>
          </a:p>
        </p:txBody>
      </p:sp>
      <p:sp>
        <p:nvSpPr>
          <p:cNvPr id="6" name="Slide Number Placeholder 5"/>
          <p:cNvSpPr>
            <a:spLocks noGrp="1"/>
          </p:cNvSpPr>
          <p:nvPr>
            <p:ph type="sldNum" sz="quarter" idx="12"/>
          </p:nvPr>
        </p:nvSpPr>
        <p:spPr/>
        <p:txBody>
          <a:bodyPr/>
          <a:lstStyle/>
          <a:p>
            <a:fld id="{C6E668B0-5A11-4395-A632-C65E6723A4CA}" type="slidenum">
              <a:rPr lang="zh-CN" altLang="en-US" smtClean="0">
                <a:solidFill>
                  <a:srgbClr val="629D7D">
                    <a:lumMod val="50000"/>
                  </a:srgbClr>
                </a:solidFill>
              </a:rPr>
              <a:pPr/>
              <a:t>‹#›</a:t>
            </a:fld>
            <a:endParaRPr lang="zh-CN" altLang="en-US">
              <a:solidFill>
                <a:srgbClr val="629D7D">
                  <a:lumMod val="50000"/>
                </a:srgbClr>
              </a:solidFill>
            </a:endParaRPr>
          </a:p>
        </p:txBody>
      </p:sp>
    </p:spTree>
    <p:extLst>
      <p:ext uri="{BB962C8B-B14F-4D97-AF65-F5344CB8AC3E}">
        <p14:creationId xmlns:p14="http://schemas.microsoft.com/office/powerpoint/2010/main" val="184917027"/>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36A67A6-36FC-4AD1-928C-D5DDCBE070A4}" type="datetimeFigureOut">
              <a:rPr lang="zh-CN" altLang="en-US" smtClean="0">
                <a:solidFill>
                  <a:srgbClr val="629D7D">
                    <a:lumMod val="50000"/>
                  </a:srgbClr>
                </a:solidFill>
              </a:rPr>
              <a:pPr/>
              <a:t>2014/11/28</a:t>
            </a:fld>
            <a:endParaRPr lang="zh-CN" altLang="en-US">
              <a:solidFill>
                <a:srgbClr val="629D7D">
                  <a:lumMod val="50000"/>
                </a:srgbClr>
              </a:solidFill>
            </a:endParaRPr>
          </a:p>
        </p:txBody>
      </p:sp>
      <p:sp>
        <p:nvSpPr>
          <p:cNvPr id="6" name="Footer Placeholder 5"/>
          <p:cNvSpPr>
            <a:spLocks noGrp="1"/>
          </p:cNvSpPr>
          <p:nvPr>
            <p:ph type="ftr" sz="quarter" idx="11"/>
          </p:nvPr>
        </p:nvSpPr>
        <p:spPr/>
        <p:txBody>
          <a:bodyPr/>
          <a:lstStyle/>
          <a:p>
            <a:endParaRPr lang="zh-CN" altLang="en-US">
              <a:solidFill>
                <a:srgbClr val="629D7D">
                  <a:lumMod val="50000"/>
                </a:srgbClr>
              </a:solidFill>
            </a:endParaRPr>
          </a:p>
        </p:txBody>
      </p:sp>
      <p:sp>
        <p:nvSpPr>
          <p:cNvPr id="7" name="Slide Number Placeholder 6"/>
          <p:cNvSpPr>
            <a:spLocks noGrp="1"/>
          </p:cNvSpPr>
          <p:nvPr>
            <p:ph type="sldNum" sz="quarter" idx="12"/>
          </p:nvPr>
        </p:nvSpPr>
        <p:spPr/>
        <p:txBody>
          <a:bodyPr/>
          <a:lstStyle/>
          <a:p>
            <a:fld id="{C6E668B0-5A11-4395-A632-C65E6723A4CA}" type="slidenum">
              <a:rPr lang="zh-CN" altLang="en-US" smtClean="0">
                <a:solidFill>
                  <a:srgbClr val="629D7D">
                    <a:lumMod val="50000"/>
                  </a:srgbClr>
                </a:solidFill>
              </a:rPr>
              <a:pPr/>
              <a:t>‹#›</a:t>
            </a:fld>
            <a:endParaRPr lang="zh-CN" altLang="en-US">
              <a:solidFill>
                <a:srgbClr val="629D7D">
                  <a:lumMod val="50000"/>
                </a:srgbClr>
              </a:solidFill>
            </a:endParaRPr>
          </a:p>
        </p:txBody>
      </p:sp>
    </p:spTree>
    <p:extLst>
      <p:ext uri="{BB962C8B-B14F-4D97-AF65-F5344CB8AC3E}">
        <p14:creationId xmlns:p14="http://schemas.microsoft.com/office/powerpoint/2010/main" val="2079720922"/>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36A67A6-36FC-4AD1-928C-D5DDCBE070A4}" type="datetimeFigureOut">
              <a:rPr lang="zh-CN" altLang="en-US" smtClean="0">
                <a:solidFill>
                  <a:srgbClr val="629D7D">
                    <a:lumMod val="50000"/>
                  </a:srgbClr>
                </a:solidFill>
              </a:rPr>
              <a:pPr/>
              <a:t>2014/11/28</a:t>
            </a:fld>
            <a:endParaRPr lang="zh-CN" altLang="en-US">
              <a:solidFill>
                <a:srgbClr val="629D7D">
                  <a:lumMod val="50000"/>
                </a:srgbClr>
              </a:solidFill>
            </a:endParaRPr>
          </a:p>
        </p:txBody>
      </p:sp>
      <p:sp>
        <p:nvSpPr>
          <p:cNvPr id="8" name="Footer Placeholder 7"/>
          <p:cNvSpPr>
            <a:spLocks noGrp="1"/>
          </p:cNvSpPr>
          <p:nvPr>
            <p:ph type="ftr" sz="quarter" idx="11"/>
          </p:nvPr>
        </p:nvSpPr>
        <p:spPr/>
        <p:txBody>
          <a:bodyPr/>
          <a:lstStyle/>
          <a:p>
            <a:endParaRPr lang="zh-CN" altLang="en-US">
              <a:solidFill>
                <a:srgbClr val="629D7D">
                  <a:lumMod val="50000"/>
                </a:srgbClr>
              </a:solidFill>
            </a:endParaRPr>
          </a:p>
        </p:txBody>
      </p:sp>
      <p:sp>
        <p:nvSpPr>
          <p:cNvPr id="9" name="Slide Number Placeholder 8"/>
          <p:cNvSpPr>
            <a:spLocks noGrp="1"/>
          </p:cNvSpPr>
          <p:nvPr>
            <p:ph type="sldNum" sz="quarter" idx="12"/>
          </p:nvPr>
        </p:nvSpPr>
        <p:spPr/>
        <p:txBody>
          <a:bodyPr/>
          <a:lstStyle/>
          <a:p>
            <a:fld id="{C6E668B0-5A11-4395-A632-C65E6723A4CA}" type="slidenum">
              <a:rPr lang="zh-CN" altLang="en-US" smtClean="0">
                <a:solidFill>
                  <a:srgbClr val="629D7D">
                    <a:lumMod val="50000"/>
                  </a:srgbClr>
                </a:solidFill>
              </a:rPr>
              <a:pPr/>
              <a:t>‹#›</a:t>
            </a:fld>
            <a:endParaRPr lang="zh-CN" altLang="en-US">
              <a:solidFill>
                <a:srgbClr val="629D7D">
                  <a:lumMod val="50000"/>
                </a:srgbClr>
              </a:solidFill>
            </a:endParaRPr>
          </a:p>
        </p:txBody>
      </p:sp>
    </p:spTree>
    <p:extLst>
      <p:ext uri="{BB962C8B-B14F-4D97-AF65-F5344CB8AC3E}">
        <p14:creationId xmlns:p14="http://schemas.microsoft.com/office/powerpoint/2010/main" val="784022094"/>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36A67A6-36FC-4AD1-928C-D5DDCBE070A4}" type="datetimeFigureOut">
              <a:rPr lang="zh-CN" altLang="en-US" smtClean="0">
                <a:solidFill>
                  <a:srgbClr val="629D7D">
                    <a:lumMod val="50000"/>
                  </a:srgbClr>
                </a:solidFill>
              </a:rPr>
              <a:pPr/>
              <a:t>2014/11/28</a:t>
            </a:fld>
            <a:endParaRPr lang="zh-CN" altLang="en-US">
              <a:solidFill>
                <a:srgbClr val="629D7D">
                  <a:lumMod val="50000"/>
                </a:srgbClr>
              </a:solidFill>
            </a:endParaRPr>
          </a:p>
        </p:txBody>
      </p:sp>
      <p:sp>
        <p:nvSpPr>
          <p:cNvPr id="4" name="Footer Placeholder 3"/>
          <p:cNvSpPr>
            <a:spLocks noGrp="1"/>
          </p:cNvSpPr>
          <p:nvPr>
            <p:ph type="ftr" sz="quarter" idx="11"/>
          </p:nvPr>
        </p:nvSpPr>
        <p:spPr/>
        <p:txBody>
          <a:bodyPr/>
          <a:lstStyle/>
          <a:p>
            <a:endParaRPr lang="zh-CN" altLang="en-US">
              <a:solidFill>
                <a:srgbClr val="629D7D">
                  <a:lumMod val="50000"/>
                </a:srgbClr>
              </a:solidFill>
            </a:endParaRPr>
          </a:p>
        </p:txBody>
      </p:sp>
      <p:sp>
        <p:nvSpPr>
          <p:cNvPr id="5" name="Slide Number Placeholder 4"/>
          <p:cNvSpPr>
            <a:spLocks noGrp="1"/>
          </p:cNvSpPr>
          <p:nvPr>
            <p:ph type="sldNum" sz="quarter" idx="12"/>
          </p:nvPr>
        </p:nvSpPr>
        <p:spPr/>
        <p:txBody>
          <a:bodyPr/>
          <a:lstStyle/>
          <a:p>
            <a:fld id="{C6E668B0-5A11-4395-A632-C65E6723A4CA}" type="slidenum">
              <a:rPr lang="zh-CN" altLang="en-US" smtClean="0">
                <a:solidFill>
                  <a:srgbClr val="629D7D">
                    <a:lumMod val="50000"/>
                  </a:srgbClr>
                </a:solidFill>
              </a:rPr>
              <a:pPr/>
              <a:t>‹#›</a:t>
            </a:fld>
            <a:endParaRPr lang="zh-CN" altLang="en-US">
              <a:solidFill>
                <a:srgbClr val="629D7D">
                  <a:lumMod val="50000"/>
                </a:srgbClr>
              </a:solidFill>
            </a:endParaRPr>
          </a:p>
        </p:txBody>
      </p:sp>
    </p:spTree>
    <p:extLst>
      <p:ext uri="{BB962C8B-B14F-4D97-AF65-F5344CB8AC3E}">
        <p14:creationId xmlns:p14="http://schemas.microsoft.com/office/powerpoint/2010/main" val="2626699976"/>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A67A6-36FC-4AD1-928C-D5DDCBE070A4}" type="datetimeFigureOut">
              <a:rPr lang="zh-CN" altLang="en-US" smtClean="0">
                <a:solidFill>
                  <a:srgbClr val="629D7D">
                    <a:lumMod val="50000"/>
                  </a:srgbClr>
                </a:solidFill>
              </a:rPr>
              <a:pPr/>
              <a:t>2014/11/28</a:t>
            </a:fld>
            <a:endParaRPr lang="zh-CN" altLang="en-US">
              <a:solidFill>
                <a:srgbClr val="629D7D">
                  <a:lumMod val="50000"/>
                </a:srgbClr>
              </a:solidFill>
            </a:endParaRPr>
          </a:p>
        </p:txBody>
      </p:sp>
      <p:sp>
        <p:nvSpPr>
          <p:cNvPr id="3" name="Footer Placeholder 2"/>
          <p:cNvSpPr>
            <a:spLocks noGrp="1"/>
          </p:cNvSpPr>
          <p:nvPr>
            <p:ph type="ftr" sz="quarter" idx="11"/>
          </p:nvPr>
        </p:nvSpPr>
        <p:spPr/>
        <p:txBody>
          <a:bodyPr/>
          <a:lstStyle/>
          <a:p>
            <a:endParaRPr lang="zh-CN" altLang="en-US">
              <a:solidFill>
                <a:srgbClr val="629D7D">
                  <a:lumMod val="50000"/>
                </a:srgbClr>
              </a:solidFill>
            </a:endParaRPr>
          </a:p>
        </p:txBody>
      </p:sp>
      <p:sp>
        <p:nvSpPr>
          <p:cNvPr id="4" name="Slide Number Placeholder 3"/>
          <p:cNvSpPr>
            <a:spLocks noGrp="1"/>
          </p:cNvSpPr>
          <p:nvPr>
            <p:ph type="sldNum" sz="quarter" idx="12"/>
          </p:nvPr>
        </p:nvSpPr>
        <p:spPr/>
        <p:txBody>
          <a:bodyPr/>
          <a:lstStyle/>
          <a:p>
            <a:fld id="{C6E668B0-5A11-4395-A632-C65E6723A4CA}" type="slidenum">
              <a:rPr lang="zh-CN" altLang="en-US" smtClean="0">
                <a:solidFill>
                  <a:srgbClr val="629D7D">
                    <a:lumMod val="50000"/>
                  </a:srgbClr>
                </a:solidFill>
              </a:rPr>
              <a:pPr/>
              <a:t>‹#›</a:t>
            </a:fld>
            <a:endParaRPr lang="zh-CN" altLang="en-US">
              <a:solidFill>
                <a:srgbClr val="629D7D">
                  <a:lumMod val="50000"/>
                </a:srgbClr>
              </a:solidFill>
            </a:endParaRPr>
          </a:p>
        </p:txBody>
      </p:sp>
    </p:spTree>
    <p:extLst>
      <p:ext uri="{BB962C8B-B14F-4D97-AF65-F5344CB8AC3E}">
        <p14:creationId xmlns:p14="http://schemas.microsoft.com/office/powerpoint/2010/main" val="433110284"/>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36A67A6-36FC-4AD1-928C-D5DDCBE070A4}" type="datetimeFigureOut">
              <a:rPr lang="zh-CN" altLang="en-US" smtClean="0">
                <a:solidFill>
                  <a:srgbClr val="629D7D">
                    <a:lumMod val="50000"/>
                  </a:srgbClr>
                </a:solidFill>
              </a:rPr>
              <a:pPr/>
              <a:t>2014/11/28</a:t>
            </a:fld>
            <a:endParaRPr lang="zh-CN" altLang="en-US">
              <a:solidFill>
                <a:srgbClr val="629D7D">
                  <a:lumMod val="50000"/>
                </a:srgbClr>
              </a:solidFill>
            </a:endParaRPr>
          </a:p>
        </p:txBody>
      </p:sp>
      <p:sp>
        <p:nvSpPr>
          <p:cNvPr id="6" name="Footer Placeholder 5"/>
          <p:cNvSpPr>
            <a:spLocks noGrp="1"/>
          </p:cNvSpPr>
          <p:nvPr>
            <p:ph type="ftr" sz="quarter" idx="11"/>
          </p:nvPr>
        </p:nvSpPr>
        <p:spPr/>
        <p:txBody>
          <a:bodyPr/>
          <a:lstStyle/>
          <a:p>
            <a:endParaRPr lang="zh-CN" altLang="en-US">
              <a:solidFill>
                <a:srgbClr val="629D7D">
                  <a:lumMod val="50000"/>
                </a:srgbClr>
              </a:solidFill>
            </a:endParaRPr>
          </a:p>
        </p:txBody>
      </p:sp>
      <p:sp>
        <p:nvSpPr>
          <p:cNvPr id="7" name="Slide Number Placeholder 6"/>
          <p:cNvSpPr>
            <a:spLocks noGrp="1"/>
          </p:cNvSpPr>
          <p:nvPr>
            <p:ph type="sldNum" sz="quarter" idx="12"/>
          </p:nvPr>
        </p:nvSpPr>
        <p:spPr/>
        <p:txBody>
          <a:bodyPr/>
          <a:lstStyle/>
          <a:p>
            <a:fld id="{C6E668B0-5A11-4395-A632-C65E6723A4CA}" type="slidenum">
              <a:rPr lang="zh-CN" altLang="en-US" smtClean="0">
                <a:solidFill>
                  <a:srgbClr val="629D7D">
                    <a:lumMod val="50000"/>
                  </a:srgbClr>
                </a:solidFill>
              </a:rPr>
              <a:pPr/>
              <a:t>‹#›</a:t>
            </a:fld>
            <a:endParaRPr lang="zh-CN" altLang="en-US">
              <a:solidFill>
                <a:srgbClr val="629D7D">
                  <a:lumMod val="50000"/>
                </a:srgbClr>
              </a:solidFill>
            </a:endParaRPr>
          </a:p>
        </p:txBody>
      </p:sp>
    </p:spTree>
    <p:extLst>
      <p:ext uri="{BB962C8B-B14F-4D97-AF65-F5344CB8AC3E}">
        <p14:creationId xmlns:p14="http://schemas.microsoft.com/office/powerpoint/2010/main" val="500382520"/>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36A67A6-36FC-4AD1-928C-D5DDCBE070A4}" type="datetimeFigureOut">
              <a:rPr lang="zh-CN" altLang="en-US" smtClean="0">
                <a:solidFill>
                  <a:srgbClr val="629D7D">
                    <a:lumMod val="50000"/>
                  </a:srgbClr>
                </a:solidFill>
              </a:rPr>
              <a:pPr/>
              <a:t>2014/11/28</a:t>
            </a:fld>
            <a:endParaRPr lang="zh-CN" altLang="en-US">
              <a:solidFill>
                <a:srgbClr val="629D7D">
                  <a:lumMod val="50000"/>
                </a:srgbClr>
              </a:solidFill>
            </a:endParaRPr>
          </a:p>
        </p:txBody>
      </p:sp>
      <p:sp>
        <p:nvSpPr>
          <p:cNvPr id="6" name="Footer Placeholder 5"/>
          <p:cNvSpPr>
            <a:spLocks noGrp="1"/>
          </p:cNvSpPr>
          <p:nvPr>
            <p:ph type="ftr" sz="quarter" idx="11"/>
          </p:nvPr>
        </p:nvSpPr>
        <p:spPr/>
        <p:txBody>
          <a:bodyPr/>
          <a:lstStyle/>
          <a:p>
            <a:endParaRPr lang="zh-CN" altLang="en-US">
              <a:solidFill>
                <a:srgbClr val="629D7D">
                  <a:lumMod val="50000"/>
                </a:srgbClr>
              </a:solidFill>
            </a:endParaRPr>
          </a:p>
        </p:txBody>
      </p:sp>
      <p:sp>
        <p:nvSpPr>
          <p:cNvPr id="7" name="Slide Number Placeholder 6"/>
          <p:cNvSpPr>
            <a:spLocks noGrp="1"/>
          </p:cNvSpPr>
          <p:nvPr>
            <p:ph type="sldNum" sz="quarter" idx="12"/>
          </p:nvPr>
        </p:nvSpPr>
        <p:spPr/>
        <p:txBody>
          <a:bodyPr/>
          <a:lstStyle/>
          <a:p>
            <a:fld id="{C6E668B0-5A11-4395-A632-C65E6723A4CA}" type="slidenum">
              <a:rPr lang="zh-CN" altLang="en-US" smtClean="0">
                <a:solidFill>
                  <a:srgbClr val="629D7D">
                    <a:lumMod val="50000"/>
                  </a:srgbClr>
                </a:solidFill>
              </a:rPr>
              <a:pPr/>
              <a:t>‹#›</a:t>
            </a:fld>
            <a:endParaRPr lang="zh-CN" altLang="en-US">
              <a:solidFill>
                <a:srgbClr val="629D7D">
                  <a:lumMod val="50000"/>
                </a:srgbClr>
              </a:solidFill>
            </a:endParaRPr>
          </a:p>
        </p:txBody>
      </p:sp>
    </p:spTree>
    <p:extLst>
      <p:ext uri="{BB962C8B-B14F-4D97-AF65-F5344CB8AC3E}">
        <p14:creationId xmlns:p14="http://schemas.microsoft.com/office/powerpoint/2010/main" val="442205954"/>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2">
                    <a:lumMod val="50000"/>
                  </a:schemeClr>
                </a:solidFill>
              </a:defRPr>
            </a:lvl1pPr>
          </a:lstStyle>
          <a:p>
            <a:fld id="{036A67A6-36FC-4AD1-928C-D5DDCBE070A4}" type="datetimeFigureOut">
              <a:rPr lang="zh-CN" altLang="en-US" smtClean="0">
                <a:solidFill>
                  <a:srgbClr val="629D7D">
                    <a:lumMod val="50000"/>
                  </a:srgbClr>
                </a:solidFill>
              </a:rPr>
              <a:pPr/>
              <a:t>2014/11/28</a:t>
            </a:fld>
            <a:endParaRPr lang="zh-CN" altLang="en-US">
              <a:solidFill>
                <a:srgbClr val="629D7D">
                  <a:lumMod val="50000"/>
                </a:srgbClr>
              </a:solidFill>
            </a:endParaRPr>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2">
                    <a:lumMod val="50000"/>
                  </a:schemeClr>
                </a:solidFill>
              </a:defRPr>
            </a:lvl1pPr>
          </a:lstStyle>
          <a:p>
            <a:endParaRPr lang="zh-CN" altLang="en-US">
              <a:solidFill>
                <a:srgbClr val="629D7D">
                  <a:lumMod val="50000"/>
                </a:srgbClr>
              </a:solidFill>
            </a:endParaRPr>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2">
                    <a:lumMod val="50000"/>
                  </a:schemeClr>
                </a:solidFill>
              </a:defRPr>
            </a:lvl1pPr>
          </a:lstStyle>
          <a:p>
            <a:fld id="{C6E668B0-5A11-4395-A632-C65E6723A4CA}" type="slidenum">
              <a:rPr lang="zh-CN" altLang="en-US" smtClean="0">
                <a:solidFill>
                  <a:srgbClr val="629D7D">
                    <a:lumMod val="50000"/>
                  </a:srgbClr>
                </a:solidFill>
              </a:rPr>
              <a:pPr/>
              <a:t>‹#›</a:t>
            </a:fld>
            <a:endParaRPr lang="zh-CN" altLang="en-US">
              <a:solidFill>
                <a:srgbClr val="629D7D">
                  <a:lumMod val="50000"/>
                </a:srgbClr>
              </a:solidFill>
            </a:endParaRPr>
          </a:p>
        </p:txBody>
      </p:sp>
    </p:spTree>
    <p:extLst>
      <p:ext uri="{BB962C8B-B14F-4D97-AF65-F5344CB8AC3E}">
        <p14:creationId xmlns:p14="http://schemas.microsoft.com/office/powerpoint/2010/main" val="137921949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clipboard/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clipboard/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clipboard/media/image6.emf"/><Relationship Id="rId2" Type="http://schemas.openxmlformats.org/officeDocument/2006/relationships/customXml" Target="../ink/ink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clipboard/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clipboard/media/image8.emf"/><Relationship Id="rId2" Type="http://schemas.openxmlformats.org/officeDocument/2006/relationships/customXml" Target="../ink/ink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clipboard/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misojiro.t.u-tokyo.ac.jp/~tzik/shannon/index.xhtml.e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xml"/><Relationship Id="rId1" Type="http://schemas.openxmlformats.org/officeDocument/2006/relationships/slideLayout" Target="../slideLayouts/slideLayout7.xml"/><Relationship Id="rId5" Type="http://schemas.openxmlformats.org/officeDocument/2006/relationships/image" Target="../media/image16.emf"/><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微软雅黑 Light" panose="020B0502040204020203" pitchFamily="34" charset="-122"/>
                <a:ea typeface="微软雅黑 Light" panose="020B0502040204020203" pitchFamily="34" charset="-122"/>
              </a:rPr>
              <a:t>图连通性</a:t>
            </a:r>
            <a:r>
              <a:rPr lang="en-US" altLang="zh-CN" dirty="0">
                <a:latin typeface="微软雅黑 Light" panose="020B0502040204020203" pitchFamily="34" charset="-122"/>
                <a:ea typeface="微软雅黑 Light" panose="020B0502040204020203" pitchFamily="34" charset="-122"/>
              </a:rPr>
              <a:t/>
            </a:r>
            <a:br>
              <a:rPr lang="en-US" altLang="zh-CN" dirty="0">
                <a:latin typeface="微软雅黑 Light" panose="020B0502040204020203" pitchFamily="34" charset="-122"/>
                <a:ea typeface="微软雅黑 Light" panose="020B0502040204020203" pitchFamily="34" charset="-122"/>
              </a:rPr>
            </a:br>
            <a:r>
              <a:rPr lang="zh-CN" altLang="en-US" dirty="0" smtClean="0">
                <a:latin typeface="微软雅黑 Light" panose="020B0502040204020203" pitchFamily="34" charset="-122"/>
                <a:ea typeface="微软雅黑 Light" panose="020B0502040204020203" pitchFamily="34" charset="-122"/>
              </a:rPr>
              <a:t>拓展问题探讨</a:t>
            </a:r>
            <a:endParaRPr lang="zh-CN" altLang="en-US" dirty="0">
              <a:latin typeface="微软雅黑 Light" panose="020B0502040204020203" pitchFamily="34" charset="-122"/>
              <a:ea typeface="微软雅黑 Light" panose="020B0502040204020203" pitchFamily="34" charset="-122"/>
            </a:endParaRPr>
          </a:p>
        </p:txBody>
      </p:sp>
      <p:sp>
        <p:nvSpPr>
          <p:cNvPr id="3" name="副标题 2"/>
          <p:cNvSpPr>
            <a:spLocks noGrp="1"/>
          </p:cNvSpPr>
          <p:nvPr>
            <p:ph type="subTitle" idx="1"/>
          </p:nvPr>
        </p:nvSpPr>
        <p:spPr/>
        <p:txBody>
          <a:bodyPr/>
          <a:lstStyle/>
          <a:p>
            <a:r>
              <a:rPr lang="zh-CN" altLang="en-US" dirty="0" smtClean="0">
                <a:latin typeface="微软雅黑 Light" panose="020B0502040204020203" pitchFamily="34" charset="-122"/>
                <a:ea typeface="微软雅黑 Light" panose="020B0502040204020203" pitchFamily="34" charset="-122"/>
              </a:rPr>
              <a:t>北京大学  李煜东  </a:t>
            </a:r>
            <a:r>
              <a:rPr lang="en-US" altLang="zh-CN" dirty="0" smtClean="0">
                <a:latin typeface="微软雅黑 Light" panose="020B0502040204020203" pitchFamily="34" charset="-122"/>
                <a:ea typeface="微软雅黑 Light" panose="020B0502040204020203" pitchFamily="34" charset="-122"/>
              </a:rPr>
              <a:t>2014</a:t>
            </a:r>
            <a:r>
              <a:rPr lang="zh-CN" altLang="en-US" dirty="0" smtClean="0">
                <a:latin typeface="微软雅黑 Light" panose="020B0502040204020203" pitchFamily="34" charset="-122"/>
                <a:ea typeface="微软雅黑 Light" panose="020B0502040204020203" pitchFamily="34" charset="-122"/>
              </a:rPr>
              <a:t>年</a:t>
            </a:r>
            <a:r>
              <a:rPr lang="en-US" altLang="zh-CN" dirty="0" smtClean="0">
                <a:latin typeface="微软雅黑 Light" panose="020B0502040204020203" pitchFamily="34" charset="-122"/>
                <a:ea typeface="微软雅黑 Light" panose="020B0502040204020203" pitchFamily="34" charset="-122"/>
              </a:rPr>
              <a:t>11</a:t>
            </a:r>
            <a:r>
              <a:rPr lang="zh-CN" altLang="en-US" dirty="0" smtClean="0">
                <a:latin typeface="微软雅黑 Light" panose="020B0502040204020203" pitchFamily="34" charset="-122"/>
                <a:ea typeface="微软雅黑 Light" panose="020B0502040204020203" pitchFamily="34" charset="-122"/>
              </a:rPr>
              <a:t>月</a:t>
            </a:r>
            <a:r>
              <a:rPr lang="en-US" altLang="zh-CN" dirty="0" smtClean="0">
                <a:latin typeface="微软雅黑 Light" panose="020B0502040204020203" pitchFamily="34" charset="-122"/>
                <a:ea typeface="微软雅黑 Light" panose="020B0502040204020203" pitchFamily="34" charset="-122"/>
              </a:rPr>
              <a:t>28</a:t>
            </a:r>
            <a:r>
              <a:rPr lang="zh-CN" altLang="en-US" dirty="0" smtClean="0">
                <a:latin typeface="微软雅黑 Light" panose="020B0502040204020203" pitchFamily="34" charset="-122"/>
                <a:ea typeface="微软雅黑 Light" panose="020B0502040204020203" pitchFamily="34" charset="-122"/>
              </a:rPr>
              <a:t>日</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617048921"/>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cap="none" dirty="0" smtClean="0"/>
              <a:t>有向图的必经点问题</a:t>
            </a:r>
            <a:endParaRPr lang="zh-CN" altLang="en-US" cap="none" dirty="0"/>
          </a:p>
        </p:txBody>
      </p:sp>
      <p:sp>
        <p:nvSpPr>
          <p:cNvPr id="5" name="内容占位符 4"/>
          <p:cNvSpPr>
            <a:spLocks noGrp="1"/>
          </p:cNvSpPr>
          <p:nvPr>
            <p:ph sz="quarter" idx="13"/>
          </p:nvPr>
        </p:nvSpPr>
        <p:spPr/>
        <p:txBody>
          <a:bodyPr>
            <a:normAutofit/>
          </a:bodyPr>
          <a:lstStyle/>
          <a:p>
            <a:r>
              <a:rPr lang="zh-CN" altLang="en-US" cap="none" dirty="0" smtClean="0"/>
              <a:t>例题：</a:t>
            </a:r>
            <a:r>
              <a:rPr lang="en-US" altLang="zh-CN" cap="none" dirty="0" smtClean="0"/>
              <a:t>HDOJ Important Sisters</a:t>
            </a:r>
          </a:p>
          <a:p>
            <a:pPr marL="0" indent="0">
              <a:buNone/>
            </a:pPr>
            <a:endParaRPr lang="en-US" altLang="zh-CN" cap="none" dirty="0"/>
          </a:p>
          <a:p>
            <a:r>
              <a:rPr lang="zh-CN" altLang="en-US" cap="none" dirty="0" smtClean="0"/>
              <a:t>题目要求解决的模型：</a:t>
            </a:r>
            <a:endParaRPr lang="en-US" altLang="zh-CN" cap="none" dirty="0" smtClean="0"/>
          </a:p>
          <a:p>
            <a:r>
              <a:rPr lang="zh-CN" altLang="en-US" cap="none" dirty="0" smtClean="0"/>
              <a:t>给定有向图</a:t>
            </a:r>
            <a:r>
              <a:rPr lang="en-US" altLang="zh-CN" cap="none" dirty="0" smtClean="0"/>
              <a:t>G</a:t>
            </a:r>
            <a:r>
              <a:rPr lang="zh-CN" altLang="en-US" cap="none" dirty="0" smtClean="0"/>
              <a:t>（可能有环）和图中的一个点</a:t>
            </a:r>
            <a:r>
              <a:rPr lang="en-US" altLang="zh-CN" cap="none" dirty="0" smtClean="0"/>
              <a:t>r</a:t>
            </a:r>
            <a:r>
              <a:rPr lang="zh-CN" altLang="en-US" cap="none" dirty="0" smtClean="0"/>
              <a:t>，对于</a:t>
            </a:r>
            <a:r>
              <a:rPr lang="en-US" altLang="zh-CN" cap="none" dirty="0" smtClean="0"/>
              <a:t>G</a:t>
            </a:r>
            <a:r>
              <a:rPr lang="zh-CN" altLang="en-US" cap="none" dirty="0" smtClean="0"/>
              <a:t>中的任意一个点</a:t>
            </a:r>
            <a:r>
              <a:rPr lang="en-US" altLang="zh-CN" cap="none" dirty="0" smtClean="0"/>
              <a:t>x</a:t>
            </a:r>
            <a:r>
              <a:rPr lang="zh-CN" altLang="en-US" cap="none" dirty="0" smtClean="0"/>
              <a:t>，求从</a:t>
            </a:r>
            <a:r>
              <a:rPr lang="en-US" altLang="zh-CN" cap="none" dirty="0" smtClean="0"/>
              <a:t>r</a:t>
            </a:r>
            <a:r>
              <a:rPr lang="zh-CN" altLang="en-US" cap="none" dirty="0" smtClean="0"/>
              <a:t>到</a:t>
            </a:r>
            <a:r>
              <a:rPr lang="en-US" altLang="zh-CN" cap="none" dirty="0" smtClean="0"/>
              <a:t>x</a:t>
            </a:r>
            <a:r>
              <a:rPr lang="zh-CN" altLang="en-US" cap="none" dirty="0" smtClean="0"/>
              <a:t>的路径上（可能有很多条）必须经过的点集。</a:t>
            </a:r>
            <a:endParaRPr lang="en-US" altLang="zh-CN" cap="none" dirty="0" smtClean="0"/>
          </a:p>
          <a:p>
            <a:endParaRPr lang="en-US" altLang="zh-CN" cap="none" dirty="0" smtClean="0"/>
          </a:p>
        </p:txBody>
      </p:sp>
    </p:spTree>
    <p:extLst>
      <p:ext uri="{BB962C8B-B14F-4D97-AF65-F5344CB8AC3E}">
        <p14:creationId xmlns:p14="http://schemas.microsoft.com/office/powerpoint/2010/main" val="149601730"/>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必经点与最近必经点</a:t>
            </a:r>
            <a:endParaRPr lang="zh-CN" altLang="en-US" dirty="0"/>
          </a:p>
        </p:txBody>
      </p:sp>
      <p:sp>
        <p:nvSpPr>
          <p:cNvPr id="3" name="内容占位符 2"/>
          <p:cNvSpPr>
            <a:spLocks noGrp="1"/>
          </p:cNvSpPr>
          <p:nvPr>
            <p:ph sz="quarter" idx="13"/>
          </p:nvPr>
        </p:nvSpPr>
        <p:spPr/>
        <p:txBody>
          <a:bodyPr>
            <a:normAutofit/>
          </a:bodyPr>
          <a:lstStyle/>
          <a:p>
            <a:r>
              <a:rPr lang="zh-CN" altLang="zh-CN" b="1" cap="none" dirty="0"/>
              <a:t>必经</a:t>
            </a:r>
            <a:r>
              <a:rPr lang="zh-CN" altLang="zh-CN" b="1" cap="none" dirty="0" smtClean="0"/>
              <a:t>点</a:t>
            </a:r>
            <a:r>
              <a:rPr lang="zh-CN" altLang="en-US" b="1" cap="none" dirty="0" smtClean="0"/>
              <a:t>（</a:t>
            </a:r>
            <a:r>
              <a:rPr lang="en-US" altLang="zh-CN" b="1" cap="none" dirty="0" err="1" smtClean="0"/>
              <a:t>dom</a:t>
            </a:r>
            <a:r>
              <a:rPr lang="zh-CN" altLang="en-US" b="1" cap="none" dirty="0" smtClean="0"/>
              <a:t>）</a:t>
            </a:r>
            <a:endParaRPr lang="en-US" altLang="zh-CN" cap="none" dirty="0"/>
          </a:p>
          <a:p>
            <a:r>
              <a:rPr lang="zh-CN" altLang="en-US" cap="none" dirty="0" smtClean="0"/>
              <a:t>若</a:t>
            </a:r>
            <a:r>
              <a:rPr lang="zh-CN" altLang="zh-CN" cap="none" dirty="0" smtClean="0"/>
              <a:t>在</a:t>
            </a:r>
            <a:r>
              <a:rPr lang="en-US" altLang="zh-CN" cap="none" dirty="0"/>
              <a:t>(</a:t>
            </a:r>
            <a:r>
              <a:rPr lang="en-US" altLang="zh-CN" cap="none" dirty="0" err="1" smtClean="0"/>
              <a:t>G,r</a:t>
            </a:r>
            <a:r>
              <a:rPr lang="en-US" altLang="zh-CN" cap="none" dirty="0"/>
              <a:t>)</a:t>
            </a:r>
            <a:r>
              <a:rPr lang="zh-CN" altLang="zh-CN" cap="none" dirty="0"/>
              <a:t>中从</a:t>
            </a:r>
            <a:r>
              <a:rPr lang="en-US" altLang="zh-CN" cap="none" dirty="0"/>
              <a:t>r</a:t>
            </a:r>
            <a:r>
              <a:rPr lang="zh-CN" altLang="zh-CN" cap="none" dirty="0"/>
              <a:t>到</a:t>
            </a:r>
            <a:r>
              <a:rPr lang="en-US" altLang="zh-CN" cap="none" dirty="0"/>
              <a:t>y</a:t>
            </a:r>
            <a:r>
              <a:rPr lang="zh-CN" altLang="zh-CN" cap="none" dirty="0"/>
              <a:t>的路径一定经过点</a:t>
            </a:r>
            <a:r>
              <a:rPr lang="en-US" altLang="zh-CN" cap="none" dirty="0"/>
              <a:t>x</a:t>
            </a:r>
            <a:r>
              <a:rPr lang="zh-CN" altLang="zh-CN" cap="none" dirty="0" smtClean="0"/>
              <a:t>，</a:t>
            </a:r>
            <a:r>
              <a:rPr lang="zh-CN" altLang="en-US" cap="none" dirty="0" smtClean="0"/>
              <a:t>则称</a:t>
            </a:r>
            <a:r>
              <a:rPr lang="en-US" altLang="zh-CN" cap="none" dirty="0" smtClean="0"/>
              <a:t>x</a:t>
            </a:r>
            <a:r>
              <a:rPr lang="zh-CN" altLang="en-US" cap="none" dirty="0" smtClean="0"/>
              <a:t>是从</a:t>
            </a:r>
            <a:r>
              <a:rPr lang="en-US" altLang="zh-CN" cap="none" dirty="0" smtClean="0"/>
              <a:t>r</a:t>
            </a:r>
            <a:r>
              <a:rPr lang="zh-CN" altLang="en-US" cap="none" dirty="0" smtClean="0"/>
              <a:t>到达</a:t>
            </a:r>
            <a:r>
              <a:rPr lang="en-US" altLang="zh-CN" cap="none" dirty="0" smtClean="0"/>
              <a:t>y</a:t>
            </a:r>
            <a:r>
              <a:rPr lang="zh-CN" altLang="en-US" cap="none" dirty="0" smtClean="0"/>
              <a:t>的必经点，</a:t>
            </a:r>
            <a:r>
              <a:rPr lang="zh-CN" altLang="zh-CN" cap="none" dirty="0" smtClean="0"/>
              <a:t>记</a:t>
            </a:r>
            <a:r>
              <a:rPr lang="zh-CN" altLang="zh-CN" cap="none" dirty="0"/>
              <a:t>为</a:t>
            </a:r>
            <a:r>
              <a:rPr lang="en-US" altLang="zh-CN" cap="none" dirty="0"/>
              <a:t>x </a:t>
            </a:r>
            <a:r>
              <a:rPr lang="en-US" altLang="zh-CN" cap="none" dirty="0" err="1" smtClean="0"/>
              <a:t>dom</a:t>
            </a:r>
            <a:r>
              <a:rPr lang="en-US" altLang="zh-CN" cap="none" dirty="0" smtClean="0"/>
              <a:t> y</a:t>
            </a:r>
            <a:r>
              <a:rPr lang="zh-CN" altLang="zh-CN" cap="none" dirty="0" smtClean="0"/>
              <a:t>。</a:t>
            </a:r>
            <a:endParaRPr lang="en-US" altLang="zh-CN" cap="none" dirty="0" smtClean="0"/>
          </a:p>
          <a:p>
            <a:r>
              <a:rPr lang="zh-CN" altLang="en-US" cap="none" dirty="0" smtClean="0"/>
              <a:t>从</a:t>
            </a:r>
            <a:r>
              <a:rPr lang="en-US" altLang="zh-CN" cap="none" dirty="0" smtClean="0"/>
              <a:t>r</a:t>
            </a:r>
            <a:r>
              <a:rPr lang="zh-CN" altLang="en-US" cap="none" dirty="0" smtClean="0"/>
              <a:t>出发到达</a:t>
            </a:r>
            <a:r>
              <a:rPr lang="en-US" altLang="zh-CN" cap="none" dirty="0" smtClean="0"/>
              <a:t>y</a:t>
            </a:r>
            <a:r>
              <a:rPr lang="zh-CN" altLang="en-US" cap="none" dirty="0" smtClean="0"/>
              <a:t>的</a:t>
            </a:r>
            <a:r>
              <a:rPr lang="zh-CN" altLang="en-US" cap="none" dirty="0"/>
              <a:t>所有必经点构成的集合记</a:t>
            </a:r>
            <a:r>
              <a:rPr lang="zh-CN" altLang="en-US" cap="none" dirty="0" smtClean="0"/>
              <a:t>为</a:t>
            </a:r>
            <a:r>
              <a:rPr lang="en-US" altLang="zh-CN" cap="none" dirty="0" err="1" smtClean="0"/>
              <a:t>dom</a:t>
            </a:r>
            <a:r>
              <a:rPr lang="en-US" altLang="zh-CN" cap="none" dirty="0" smtClean="0"/>
              <a:t>(y)</a:t>
            </a:r>
            <a:r>
              <a:rPr lang="zh-CN" altLang="en-US" cap="none" dirty="0" smtClean="0"/>
              <a:t>，即</a:t>
            </a:r>
            <a:r>
              <a:rPr lang="en-US" altLang="zh-CN" cap="none" dirty="0" err="1" smtClean="0"/>
              <a:t>dom</a:t>
            </a:r>
            <a:r>
              <a:rPr lang="en-US" altLang="zh-CN" cap="none" dirty="0" smtClean="0"/>
              <a:t>(y)={x | x </a:t>
            </a:r>
            <a:r>
              <a:rPr lang="en-US" altLang="zh-CN" cap="none" dirty="0" err="1" smtClean="0"/>
              <a:t>dom</a:t>
            </a:r>
            <a:r>
              <a:rPr lang="en-US" altLang="zh-CN" cap="none" dirty="0" smtClean="0"/>
              <a:t> y}</a:t>
            </a:r>
            <a:r>
              <a:rPr lang="zh-CN" altLang="en-US" cap="none" dirty="0" smtClean="0"/>
              <a:t>。</a:t>
            </a:r>
            <a:endParaRPr lang="zh-CN" altLang="zh-CN" cap="none" dirty="0"/>
          </a:p>
        </p:txBody>
      </p:sp>
      <p:sp>
        <p:nvSpPr>
          <p:cNvPr id="4" name="内容占位符 3"/>
          <p:cNvSpPr>
            <a:spLocks noGrp="1"/>
          </p:cNvSpPr>
          <p:nvPr>
            <p:ph sz="quarter" idx="14"/>
          </p:nvPr>
        </p:nvSpPr>
        <p:spPr/>
        <p:txBody>
          <a:bodyPr/>
          <a:lstStyle/>
          <a:p>
            <a:r>
              <a:rPr lang="zh-CN" altLang="zh-CN" b="1" cap="none" dirty="0"/>
              <a:t>最近必经点</a:t>
            </a:r>
            <a:r>
              <a:rPr lang="zh-CN" altLang="en-US" b="1" cap="none" dirty="0"/>
              <a:t>（</a:t>
            </a:r>
            <a:r>
              <a:rPr lang="en-US" altLang="zh-CN" b="1" cap="none" dirty="0" err="1"/>
              <a:t>idom</a:t>
            </a:r>
            <a:r>
              <a:rPr lang="zh-CN" altLang="en-US" b="1" cap="none" dirty="0"/>
              <a:t>）</a:t>
            </a:r>
            <a:endParaRPr lang="en-US" altLang="zh-CN" cap="none" dirty="0"/>
          </a:p>
          <a:p>
            <a:r>
              <a:rPr lang="zh-CN" altLang="en-US" cap="none" dirty="0"/>
              <a:t>节点</a:t>
            </a:r>
            <a:r>
              <a:rPr lang="en-US" altLang="zh-CN" cap="none" dirty="0"/>
              <a:t>y</a:t>
            </a:r>
            <a:r>
              <a:rPr lang="zh-CN" altLang="en-US" cap="none" dirty="0"/>
              <a:t>的必经点集合</a:t>
            </a:r>
            <a:r>
              <a:rPr lang="en-US" altLang="zh-CN" cap="none" dirty="0" err="1"/>
              <a:t>dom</a:t>
            </a:r>
            <a:r>
              <a:rPr lang="en-US" altLang="zh-CN" cap="none" dirty="0"/>
              <a:t>(y)</a:t>
            </a:r>
            <a:r>
              <a:rPr lang="zh-CN" altLang="en-US" cap="none" dirty="0"/>
              <a:t>中</a:t>
            </a:r>
            <a:r>
              <a:rPr lang="en-US" altLang="zh-CN" cap="none" dirty="0" err="1"/>
              <a:t>dfn</a:t>
            </a:r>
            <a:r>
              <a:rPr lang="zh-CN" altLang="en-US" cap="none" dirty="0"/>
              <a:t>值最大的点</a:t>
            </a:r>
            <a:r>
              <a:rPr lang="en-US" altLang="zh-CN" cap="none" dirty="0"/>
              <a:t>x</a:t>
            </a:r>
            <a:r>
              <a:rPr lang="zh-CN" altLang="en-US" cap="none" dirty="0"/>
              <a:t>是</a:t>
            </a:r>
            <a:r>
              <a:rPr lang="zh-CN" altLang="zh-CN" cap="none" dirty="0"/>
              <a:t>距离</a:t>
            </a:r>
            <a:r>
              <a:rPr lang="en-US" altLang="zh-CN" cap="none" dirty="0"/>
              <a:t>y</a:t>
            </a:r>
            <a:r>
              <a:rPr lang="zh-CN" altLang="zh-CN" cap="none" dirty="0"/>
              <a:t>最近的必经点，</a:t>
            </a:r>
            <a:r>
              <a:rPr lang="zh-CN" altLang="en-US" cap="none" dirty="0"/>
              <a:t>称为</a:t>
            </a:r>
            <a:r>
              <a:rPr lang="en-US" altLang="zh-CN" cap="none" dirty="0"/>
              <a:t>y</a:t>
            </a:r>
            <a:r>
              <a:rPr lang="zh-CN" altLang="en-US" cap="none" dirty="0"/>
              <a:t>的最近必经点。</a:t>
            </a:r>
            <a:r>
              <a:rPr lang="zh-CN" altLang="zh-CN" cap="none" dirty="0"/>
              <a:t>最近必经点是唯一的</a:t>
            </a:r>
            <a:r>
              <a:rPr lang="zh-CN" altLang="en-US" cap="none" dirty="0"/>
              <a:t>，因此可以</a:t>
            </a:r>
            <a:r>
              <a:rPr lang="zh-CN" altLang="zh-CN" cap="none" dirty="0"/>
              <a:t>记</a:t>
            </a:r>
            <a:r>
              <a:rPr lang="en-US" altLang="zh-CN" cap="none" dirty="0"/>
              <a:t>x=</a:t>
            </a:r>
            <a:r>
              <a:rPr lang="en-US" altLang="zh-CN" cap="none" dirty="0" err="1"/>
              <a:t>idom</a:t>
            </a:r>
            <a:r>
              <a:rPr lang="en-US" altLang="zh-CN" cap="none" dirty="0"/>
              <a:t>(y)</a:t>
            </a:r>
            <a:r>
              <a:rPr lang="zh-CN" altLang="en-US" cap="none" dirty="0" smtClean="0"/>
              <a:t>。</a:t>
            </a:r>
            <a:endParaRPr lang="zh-CN" altLang="zh-CN" cap="none" dirty="0"/>
          </a:p>
        </p:txBody>
      </p:sp>
    </p:spTree>
    <p:extLst>
      <p:ext uri="{BB962C8B-B14F-4D97-AF65-F5344CB8AC3E}">
        <p14:creationId xmlns:p14="http://schemas.microsoft.com/office/powerpoint/2010/main" val="1098370079"/>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cap="none" dirty="0" smtClean="0"/>
              <a:t>暴力求解</a:t>
            </a:r>
            <a:endParaRPr lang="zh-CN" altLang="en-US" cap="none" dirty="0"/>
          </a:p>
        </p:txBody>
      </p:sp>
      <mc:AlternateContent xmlns:mc="http://schemas.openxmlformats.org/markup-compatibility/2006" xmlns:a14="http://schemas.microsoft.com/office/drawing/2010/main">
        <mc:Choice Requires="a14">
          <p:sp>
            <p:nvSpPr>
              <p:cNvPr id="5" name="内容占位符 4"/>
              <p:cNvSpPr>
                <a:spLocks noGrp="1"/>
              </p:cNvSpPr>
              <p:nvPr>
                <p:ph sz="quarter" idx="13"/>
              </p:nvPr>
            </p:nvSpPr>
            <p:spPr/>
            <p:txBody>
              <a:bodyPr>
                <a:normAutofit/>
              </a:bodyPr>
              <a:lstStyle/>
              <a:p>
                <a14:m>
                  <m:oMath xmlns:m="http://schemas.openxmlformats.org/officeDocument/2006/math">
                    <m:r>
                      <a:rPr lang="en-US" altLang="zh-CN" b="0" i="1" cap="none" smtClean="0">
                        <a:latin typeface="Cambria Math" panose="02040503050406030204" pitchFamily="18" charset="0"/>
                      </a:rPr>
                      <m:t>𝑝𝑟𝑒</m:t>
                    </m:r>
                    <m:d>
                      <m:dPr>
                        <m:ctrlPr>
                          <a:rPr lang="en-US" altLang="zh-CN" i="1" cap="none">
                            <a:latin typeface="Cambria Math" panose="02040503050406030204" pitchFamily="18" charset="0"/>
                          </a:rPr>
                        </m:ctrlPr>
                      </m:dPr>
                      <m:e>
                        <m:r>
                          <a:rPr lang="en-US" altLang="zh-CN" b="0" i="1" cap="none" smtClean="0">
                            <a:latin typeface="Cambria Math" panose="02040503050406030204" pitchFamily="18" charset="0"/>
                          </a:rPr>
                          <m:t>𝑦</m:t>
                        </m:r>
                      </m:e>
                    </m:d>
                    <m:r>
                      <a:rPr lang="en-US" altLang="zh-CN" i="1" cap="none">
                        <a:latin typeface="Cambria Math" panose="02040503050406030204" pitchFamily="18" charset="0"/>
                      </a:rPr>
                      <m:t>=</m:t>
                    </m:r>
                    <m:d>
                      <m:dPr>
                        <m:begChr m:val="{"/>
                        <m:endChr m:val="|"/>
                        <m:ctrlPr>
                          <a:rPr lang="en-US" altLang="zh-CN" b="0" i="1" cap="none" smtClean="0">
                            <a:latin typeface="Cambria Math" panose="02040503050406030204" pitchFamily="18" charset="0"/>
                          </a:rPr>
                        </m:ctrlPr>
                      </m:dPr>
                      <m:e>
                        <m:r>
                          <a:rPr lang="en-US" altLang="zh-CN" b="0" i="1" cap="none" smtClean="0">
                            <a:latin typeface="Cambria Math" panose="02040503050406030204" pitchFamily="18" charset="0"/>
                          </a:rPr>
                          <m:t>𝑥</m:t>
                        </m:r>
                        <m:r>
                          <a:rPr lang="en-US" altLang="zh-CN" b="0" i="1" cap="none" smtClean="0">
                            <a:latin typeface="Cambria Math" panose="02040503050406030204" pitchFamily="18" charset="0"/>
                          </a:rPr>
                          <m:t> </m:t>
                        </m:r>
                      </m:e>
                    </m:d>
                    <m:r>
                      <a:rPr lang="en-US" altLang="zh-CN" b="0" i="1" cap="none" smtClean="0">
                        <a:latin typeface="Cambria Math" panose="02040503050406030204" pitchFamily="18" charset="0"/>
                      </a:rPr>
                      <m:t> (</m:t>
                    </m:r>
                    <m:r>
                      <a:rPr lang="en-US" altLang="zh-CN" b="0" i="1" cap="none" smtClean="0">
                        <a:latin typeface="Cambria Math" panose="02040503050406030204" pitchFamily="18" charset="0"/>
                      </a:rPr>
                      <m:t>𝑥</m:t>
                    </m:r>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𝑦</m:t>
                    </m:r>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𝐸</m:t>
                    </m:r>
                    <m:r>
                      <a:rPr lang="en-US" altLang="zh-CN" i="1" cap="none" smtClean="0">
                        <a:latin typeface="Cambria Math" panose="02040503050406030204" pitchFamily="18" charset="0"/>
                      </a:rPr>
                      <m:t>}</m:t>
                    </m:r>
                    <m:r>
                      <a:rPr lang="en-US" altLang="zh-CN" b="0" i="1" cap="none" smtClean="0">
                        <a:latin typeface="Cambria Math" panose="02040503050406030204" pitchFamily="18" charset="0"/>
                      </a:rPr>
                      <m:t> </m:t>
                    </m:r>
                  </m:oMath>
                </a14:m>
                <a:r>
                  <a:rPr lang="en-US" altLang="zh-CN" cap="none" dirty="0" smtClean="0"/>
                  <a:t>—— </a:t>
                </a:r>
                <a14:m>
                  <m:oMath xmlns:m="http://schemas.openxmlformats.org/officeDocument/2006/math">
                    <m:r>
                      <a:rPr lang="en-US" altLang="zh-CN" i="1" cap="none">
                        <a:latin typeface="Cambria Math" panose="02040503050406030204" pitchFamily="18" charset="0"/>
                      </a:rPr>
                      <m:t>𝑦</m:t>
                    </m:r>
                  </m:oMath>
                </a14:m>
                <a:r>
                  <a:rPr lang="zh-CN" altLang="en-US" cap="none" dirty="0" smtClean="0"/>
                  <a:t>的前驱节点集合</a:t>
                </a:r>
                <a:endParaRPr lang="en-US" altLang="zh-CN" cap="none" dirty="0"/>
              </a:p>
              <a:p>
                <a14:m>
                  <m:oMath xmlns:m="http://schemas.openxmlformats.org/officeDocument/2006/math">
                    <m:r>
                      <a:rPr lang="en-US" altLang="zh-CN" b="0" i="1" cap="none" smtClean="0">
                        <a:latin typeface="Cambria Math" panose="02040503050406030204" pitchFamily="18" charset="0"/>
                      </a:rPr>
                      <m:t>𝑠𝑢𝑐</m:t>
                    </m:r>
                    <m:d>
                      <m:dPr>
                        <m:ctrlPr>
                          <a:rPr lang="en-US" altLang="zh-CN" b="0" i="1" cap="none" smtClean="0">
                            <a:latin typeface="Cambria Math" panose="02040503050406030204" pitchFamily="18" charset="0"/>
                          </a:rPr>
                        </m:ctrlPr>
                      </m:dPr>
                      <m:e>
                        <m:r>
                          <a:rPr lang="en-US" altLang="zh-CN" b="0" i="1" cap="none" smtClean="0">
                            <a:latin typeface="Cambria Math" panose="02040503050406030204" pitchFamily="18" charset="0"/>
                          </a:rPr>
                          <m:t>𝑥</m:t>
                        </m:r>
                      </m:e>
                    </m:d>
                    <m:r>
                      <a:rPr lang="en-US" altLang="zh-CN" b="0" i="1" cap="none" smtClean="0">
                        <a:latin typeface="Cambria Math" panose="02040503050406030204" pitchFamily="18" charset="0"/>
                      </a:rPr>
                      <m:t>=</m:t>
                    </m:r>
                    <m:d>
                      <m:dPr>
                        <m:begChr m:val="{"/>
                        <m:endChr m:val="|"/>
                        <m:ctrlPr>
                          <a:rPr lang="en-US" altLang="zh-CN" b="0" i="1" cap="none" smtClean="0">
                            <a:latin typeface="Cambria Math" panose="02040503050406030204" pitchFamily="18" charset="0"/>
                          </a:rPr>
                        </m:ctrlPr>
                      </m:dPr>
                      <m:e>
                        <m:r>
                          <a:rPr lang="en-US" altLang="zh-CN" b="0" i="1" cap="none" smtClean="0">
                            <a:latin typeface="Cambria Math" panose="02040503050406030204" pitchFamily="18" charset="0"/>
                          </a:rPr>
                          <m:t>𝑦</m:t>
                        </m:r>
                        <m:r>
                          <a:rPr lang="en-US" altLang="zh-CN" b="0" i="1" cap="none" smtClean="0">
                            <a:latin typeface="Cambria Math" panose="02040503050406030204" pitchFamily="18" charset="0"/>
                          </a:rPr>
                          <m:t> </m:t>
                        </m:r>
                      </m:e>
                    </m:d>
                    <m:r>
                      <a:rPr lang="en-US" altLang="zh-CN" b="0" i="1" cap="none" smtClean="0">
                        <a:latin typeface="Cambria Math" panose="02040503050406030204" pitchFamily="18" charset="0"/>
                      </a:rPr>
                      <m:t> (</m:t>
                    </m:r>
                    <m:r>
                      <a:rPr lang="en-US" altLang="zh-CN" b="0" i="1" cap="none" smtClean="0">
                        <a:latin typeface="Cambria Math" panose="02040503050406030204" pitchFamily="18" charset="0"/>
                      </a:rPr>
                      <m:t>𝑥</m:t>
                    </m:r>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𝑦</m:t>
                    </m:r>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𝐸</m:t>
                    </m:r>
                    <m:r>
                      <a:rPr lang="en-US" altLang="zh-CN" b="0" i="1" cap="none" smtClean="0">
                        <a:latin typeface="Cambria Math" panose="02040503050406030204" pitchFamily="18" charset="0"/>
                      </a:rPr>
                      <m:t>}</m:t>
                    </m:r>
                  </m:oMath>
                </a14:m>
                <a:r>
                  <a:rPr lang="en-US" altLang="zh-CN" cap="none" dirty="0"/>
                  <a:t> —— </a:t>
                </a:r>
                <a14:m>
                  <m:oMath xmlns:m="http://schemas.openxmlformats.org/officeDocument/2006/math">
                    <m:r>
                      <a:rPr lang="en-US" altLang="zh-CN" b="0" i="1" cap="none" smtClean="0">
                        <a:latin typeface="Cambria Math" panose="02040503050406030204" pitchFamily="18" charset="0"/>
                      </a:rPr>
                      <m:t>𝑥</m:t>
                    </m:r>
                  </m:oMath>
                </a14:m>
                <a:r>
                  <a:rPr lang="zh-CN" altLang="en-US" cap="none" dirty="0" smtClean="0"/>
                  <a:t>的后继节点集合</a:t>
                </a:r>
                <a:endParaRPr lang="en-US" altLang="zh-CN" b="0" i="1" cap="none" dirty="0" smtClean="0">
                  <a:latin typeface="Cambria Math" panose="02040503050406030204" pitchFamily="18" charset="0"/>
                </a:endParaRPr>
              </a:p>
              <a:p>
                <a14:m>
                  <m:oMath xmlns:m="http://schemas.openxmlformats.org/officeDocument/2006/math">
                    <m:r>
                      <a:rPr lang="en-US" altLang="zh-CN" b="0" i="1" cap="none" smtClean="0">
                        <a:latin typeface="Cambria Math" panose="02040503050406030204" pitchFamily="18" charset="0"/>
                      </a:rPr>
                      <m:t>𝑑𝑜𝑚</m:t>
                    </m:r>
                    <m:d>
                      <m:dPr>
                        <m:ctrlPr>
                          <a:rPr lang="en-US" altLang="zh-CN" b="0" i="1" cap="none" smtClean="0">
                            <a:latin typeface="Cambria Math" panose="02040503050406030204" pitchFamily="18" charset="0"/>
                          </a:rPr>
                        </m:ctrlPr>
                      </m:dPr>
                      <m:e>
                        <m:r>
                          <a:rPr lang="en-US" altLang="zh-CN" b="0" i="1" cap="none" smtClean="0">
                            <a:latin typeface="Cambria Math" panose="02040503050406030204" pitchFamily="18" charset="0"/>
                          </a:rPr>
                          <m:t>𝑟</m:t>
                        </m:r>
                      </m:e>
                    </m:d>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𝑟</m:t>
                    </m:r>
                    <m:r>
                      <a:rPr lang="en-US" altLang="zh-CN" b="0" i="1" cap="none" smtClean="0">
                        <a:latin typeface="Cambria Math" panose="02040503050406030204" pitchFamily="18" charset="0"/>
                      </a:rPr>
                      <m:t>}</m:t>
                    </m:r>
                  </m:oMath>
                </a14:m>
                <a:endParaRPr lang="en-US" altLang="zh-CN" b="0" cap="none" dirty="0" smtClean="0"/>
              </a:p>
              <a:p>
                <a14:m>
                  <m:oMath xmlns:m="http://schemas.openxmlformats.org/officeDocument/2006/math">
                    <m:r>
                      <a:rPr lang="en-US" altLang="zh-CN" b="0" i="1" cap="none" smtClean="0">
                        <a:latin typeface="Cambria Math" panose="02040503050406030204" pitchFamily="18" charset="0"/>
                      </a:rPr>
                      <m:t>𝑑𝑜𝑚</m:t>
                    </m:r>
                    <m:d>
                      <m:dPr>
                        <m:ctrlPr>
                          <a:rPr lang="en-US" altLang="zh-CN" b="0" i="1" cap="none" smtClean="0">
                            <a:latin typeface="Cambria Math" panose="02040503050406030204" pitchFamily="18" charset="0"/>
                          </a:rPr>
                        </m:ctrlPr>
                      </m:dPr>
                      <m:e>
                        <m:r>
                          <a:rPr lang="en-US" altLang="zh-CN" b="0" i="1" cap="none" smtClean="0">
                            <a:latin typeface="Cambria Math" panose="02040503050406030204" pitchFamily="18" charset="0"/>
                          </a:rPr>
                          <m:t>𝑦</m:t>
                        </m:r>
                      </m:e>
                    </m:d>
                    <m:r>
                      <a:rPr lang="en-US" altLang="zh-CN" b="0" i="1" cap="none" smtClean="0">
                        <a:latin typeface="Cambria Math" panose="02040503050406030204" pitchFamily="18" charset="0"/>
                      </a:rPr>
                      <m:t>=</m:t>
                    </m:r>
                    <m:nary>
                      <m:naryPr>
                        <m:chr m:val="⋂"/>
                        <m:supHide m:val="on"/>
                        <m:ctrlPr>
                          <a:rPr lang="en-US" altLang="zh-CN" b="0" i="1" cap="none" smtClean="0">
                            <a:latin typeface="Cambria Math" panose="02040503050406030204" pitchFamily="18" charset="0"/>
                          </a:rPr>
                        </m:ctrlPr>
                      </m:naryPr>
                      <m:sub>
                        <m:r>
                          <m:rPr>
                            <m:brk m:alnAt="7"/>
                          </m:rPr>
                          <a:rPr lang="en-US" altLang="zh-CN" b="0" i="1" cap="none" smtClean="0">
                            <a:latin typeface="Cambria Math" panose="02040503050406030204" pitchFamily="18" charset="0"/>
                          </a:rPr>
                          <m:t>𝑥</m:t>
                        </m:r>
                        <m:r>
                          <a:rPr lang="zh-CN" altLang="en-US" i="1" cap="none">
                            <a:latin typeface="Cambria Math" panose="02040503050406030204" pitchFamily="18" charset="0"/>
                          </a:rPr>
                          <m:t>∈</m:t>
                        </m:r>
                        <m:r>
                          <a:rPr lang="en-US" altLang="zh-CN" b="0" i="1" cap="none" smtClean="0">
                            <a:latin typeface="Cambria Math" panose="02040503050406030204" pitchFamily="18" charset="0"/>
                          </a:rPr>
                          <m:t>𝑝𝑟𝑒</m:t>
                        </m:r>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𝑦</m:t>
                        </m:r>
                        <m:r>
                          <a:rPr lang="en-US" altLang="zh-CN" b="0" i="1" cap="none" smtClean="0">
                            <a:latin typeface="Cambria Math" panose="02040503050406030204" pitchFamily="18" charset="0"/>
                          </a:rPr>
                          <m:t>)</m:t>
                        </m:r>
                      </m:sub>
                      <m:sup/>
                      <m:e>
                        <m:r>
                          <a:rPr lang="en-US" altLang="zh-CN" b="0" i="1" cap="none" smtClean="0">
                            <a:latin typeface="Cambria Math" panose="02040503050406030204" pitchFamily="18" charset="0"/>
                          </a:rPr>
                          <m:t>𝑑𝑜𝑚</m:t>
                        </m:r>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𝑥</m:t>
                        </m:r>
                        <m:r>
                          <a:rPr lang="en-US" altLang="zh-CN" b="0" i="1" cap="none" smtClean="0">
                            <a:latin typeface="Cambria Math" panose="02040503050406030204" pitchFamily="18" charset="0"/>
                          </a:rPr>
                          <m:t>)</m:t>
                        </m:r>
                      </m:e>
                    </m:nary>
                    <m:r>
                      <a:rPr lang="en-US" altLang="zh-CN" b="0" i="1" cap="none" smtClean="0">
                        <a:latin typeface="Cambria Math" panose="02040503050406030204" pitchFamily="18" charset="0"/>
                      </a:rPr>
                      <m:t> </m:t>
                    </m:r>
                    <m:r>
                      <a:rPr lang="zh-CN" altLang="en-US" i="1" cap="none">
                        <a:latin typeface="Cambria Math" panose="02040503050406030204" pitchFamily="18" charset="0"/>
                      </a:rPr>
                      <m:t>∪</m:t>
                    </m:r>
                    <m:r>
                      <a:rPr lang="en-US" altLang="zh-CN" b="0" i="1" cap="none" smtClean="0">
                        <a:latin typeface="Cambria Math" panose="02040503050406030204" pitchFamily="18" charset="0"/>
                      </a:rPr>
                      <m:t> {</m:t>
                    </m:r>
                    <m:r>
                      <a:rPr lang="en-US" altLang="zh-CN" b="0" i="1" cap="none" smtClean="0">
                        <a:latin typeface="Cambria Math" panose="02040503050406030204" pitchFamily="18" charset="0"/>
                      </a:rPr>
                      <m:t>𝑦</m:t>
                    </m:r>
                    <m:r>
                      <a:rPr lang="en-US" altLang="zh-CN" b="0" i="1" cap="none" smtClean="0">
                        <a:latin typeface="Cambria Math" panose="02040503050406030204" pitchFamily="18" charset="0"/>
                      </a:rPr>
                      <m:t>}</m:t>
                    </m:r>
                  </m:oMath>
                </a14:m>
                <a:endParaRPr lang="en-US" altLang="zh-CN" cap="none" dirty="0" smtClean="0"/>
              </a:p>
              <a:p>
                <a14:m>
                  <m:oMath xmlns:m="http://schemas.openxmlformats.org/officeDocument/2006/math">
                    <m:r>
                      <a:rPr lang="en-US" altLang="zh-CN" b="0" i="1" cap="none" smtClean="0">
                        <a:latin typeface="Cambria Math" panose="02040503050406030204" pitchFamily="18" charset="0"/>
                      </a:rPr>
                      <m:t>𝑖</m:t>
                    </m:r>
                    <m:r>
                      <a:rPr lang="en-US" altLang="zh-CN" i="1" cap="none">
                        <a:latin typeface="Cambria Math" panose="02040503050406030204" pitchFamily="18" charset="0"/>
                      </a:rPr>
                      <m:t>𝑑𝑜𝑚</m:t>
                    </m:r>
                    <m:d>
                      <m:dPr>
                        <m:ctrlPr>
                          <a:rPr lang="en-US" altLang="zh-CN" i="1" cap="none">
                            <a:latin typeface="Cambria Math" panose="02040503050406030204" pitchFamily="18" charset="0"/>
                          </a:rPr>
                        </m:ctrlPr>
                      </m:dPr>
                      <m:e>
                        <m:r>
                          <a:rPr lang="en-US" altLang="zh-CN" b="0" i="1" cap="none" smtClean="0">
                            <a:latin typeface="Cambria Math" panose="02040503050406030204" pitchFamily="18" charset="0"/>
                          </a:rPr>
                          <m:t>𝑥</m:t>
                        </m:r>
                      </m:e>
                    </m:d>
                    <m:r>
                      <a:rPr lang="en-US" altLang="zh-CN" i="1" cap="none">
                        <a:latin typeface="Cambria Math" panose="02040503050406030204" pitchFamily="18" charset="0"/>
                      </a:rPr>
                      <m:t>=</m:t>
                    </m:r>
                    <m:r>
                      <a:rPr lang="en-US" altLang="zh-CN" b="0" i="1" cap="none" smtClean="0">
                        <a:latin typeface="Cambria Math" panose="02040503050406030204" pitchFamily="18" charset="0"/>
                      </a:rPr>
                      <m:t>𝑖𝑑</m:t>
                    </m:r>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𝑀𝑎𝑥</m:t>
                    </m:r>
                    <m:d>
                      <m:dPr>
                        <m:begChr m:val="{"/>
                        <m:endChr m:val="|"/>
                        <m:ctrlPr>
                          <a:rPr lang="en-US" altLang="zh-CN" b="0" i="1" cap="none" smtClean="0">
                            <a:latin typeface="Cambria Math" panose="02040503050406030204" pitchFamily="18" charset="0"/>
                          </a:rPr>
                        </m:ctrlPr>
                      </m:dPr>
                      <m:e>
                        <m:r>
                          <a:rPr lang="en-US" altLang="zh-CN" b="0" i="1" cap="none" smtClean="0">
                            <a:latin typeface="Cambria Math" panose="02040503050406030204" pitchFamily="18" charset="0"/>
                          </a:rPr>
                          <m:t> </m:t>
                        </m:r>
                        <m:r>
                          <a:rPr lang="en-US" altLang="zh-CN" b="0" i="1" cap="none" smtClean="0">
                            <a:latin typeface="Cambria Math" panose="02040503050406030204" pitchFamily="18" charset="0"/>
                          </a:rPr>
                          <m:t>𝑑𝑓𝑛</m:t>
                        </m:r>
                        <m:d>
                          <m:dPr>
                            <m:begChr m:val="["/>
                            <m:endChr m:val="]"/>
                            <m:ctrlPr>
                              <a:rPr lang="en-US" altLang="zh-CN" b="0" i="1" cap="none" smtClean="0">
                                <a:latin typeface="Cambria Math" panose="02040503050406030204" pitchFamily="18" charset="0"/>
                              </a:rPr>
                            </m:ctrlPr>
                          </m:dPr>
                          <m:e>
                            <m:r>
                              <a:rPr lang="en-US" altLang="zh-CN" b="0" i="1" cap="none" smtClean="0">
                                <a:latin typeface="Cambria Math" panose="02040503050406030204" pitchFamily="18" charset="0"/>
                              </a:rPr>
                              <m:t>𝑦</m:t>
                            </m:r>
                          </m:e>
                        </m:d>
                        <m:r>
                          <a:rPr lang="en-US" altLang="zh-CN" b="0" i="1" cap="none" smtClean="0">
                            <a:latin typeface="Cambria Math" panose="02040503050406030204" pitchFamily="18" charset="0"/>
                          </a:rPr>
                          <m:t> </m:t>
                        </m:r>
                      </m:e>
                    </m:d>
                    <m:r>
                      <a:rPr lang="en-US" altLang="zh-CN" b="0" i="1" cap="none" smtClean="0">
                        <a:latin typeface="Cambria Math" panose="02040503050406030204" pitchFamily="18" charset="0"/>
                      </a:rPr>
                      <m:t> </m:t>
                    </m:r>
                    <m:r>
                      <a:rPr lang="en-US" altLang="zh-CN" b="0" i="1" cap="none" smtClean="0">
                        <a:latin typeface="Cambria Math" panose="02040503050406030204" pitchFamily="18" charset="0"/>
                      </a:rPr>
                      <m:t>𝑦</m:t>
                    </m:r>
                    <m:r>
                      <a:rPr lang="zh-CN" altLang="en-US" i="1" cap="none">
                        <a:latin typeface="Cambria Math" panose="02040503050406030204" pitchFamily="18" charset="0"/>
                      </a:rPr>
                      <m:t>∈</m:t>
                    </m:r>
                    <m:r>
                      <a:rPr lang="en-US" altLang="zh-CN" b="0" i="1" cap="none" smtClean="0">
                        <a:latin typeface="Cambria Math" panose="02040503050406030204" pitchFamily="18" charset="0"/>
                      </a:rPr>
                      <m:t>𝑑𝑜𝑚</m:t>
                    </m:r>
                    <m:d>
                      <m:dPr>
                        <m:ctrlPr>
                          <a:rPr lang="en-US" altLang="zh-CN" b="0" i="1" cap="none" smtClean="0">
                            <a:latin typeface="Cambria Math" panose="02040503050406030204" pitchFamily="18" charset="0"/>
                          </a:rPr>
                        </m:ctrlPr>
                      </m:dPr>
                      <m:e>
                        <m:r>
                          <a:rPr lang="en-US" altLang="zh-CN" b="0" i="1" cap="none" smtClean="0">
                            <a:latin typeface="Cambria Math" panose="02040503050406030204" pitchFamily="18" charset="0"/>
                          </a:rPr>
                          <m:t>𝑥</m:t>
                        </m:r>
                      </m:e>
                    </m:d>
                    <m:r>
                      <a:rPr lang="en-US" altLang="zh-CN" i="1" cap="none">
                        <a:latin typeface="Cambria Math" panose="02040503050406030204" pitchFamily="18" charset="0"/>
                      </a:rPr>
                      <m:t>}</m:t>
                    </m:r>
                    <m:r>
                      <a:rPr lang="en-US" altLang="zh-CN" b="0" i="1" cap="none" smtClean="0">
                        <a:latin typeface="Cambria Math" panose="02040503050406030204" pitchFamily="18" charset="0"/>
                      </a:rPr>
                      <m:t>]</m:t>
                    </m:r>
                  </m:oMath>
                </a14:m>
                <a:endParaRPr lang="en-US" altLang="zh-CN" cap="none" dirty="0" smtClean="0"/>
              </a:p>
              <a:p>
                <a:r>
                  <a:rPr lang="en-US" altLang="zh-CN" cap="none" dirty="0" smtClean="0"/>
                  <a:t>DAG</a:t>
                </a:r>
                <a:r>
                  <a:rPr lang="zh-CN" altLang="en-US" cap="none" dirty="0" smtClean="0"/>
                  <a:t>上可以按照拓扑序计算，有环图上可以迭代计算，</a:t>
                </a:r>
                <a14:m>
                  <m:oMath xmlns:m="http://schemas.openxmlformats.org/officeDocument/2006/math">
                    <m:sSup>
                      <m:sSupPr>
                        <m:ctrlPr>
                          <a:rPr lang="en-US" altLang="zh-CN" i="1" cap="none" smtClean="0">
                            <a:latin typeface="Cambria Math" panose="02040503050406030204" pitchFamily="18" charset="0"/>
                          </a:rPr>
                        </m:ctrlPr>
                      </m:sSupPr>
                      <m:e>
                        <m:r>
                          <a:rPr lang="en-US" altLang="zh-CN" b="0" i="1" cap="none" smtClean="0">
                            <a:latin typeface="Cambria Math" panose="02040503050406030204" pitchFamily="18" charset="0"/>
                          </a:rPr>
                          <m:t>𝑂</m:t>
                        </m:r>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𝑉</m:t>
                        </m:r>
                      </m:e>
                      <m:sup>
                        <m:r>
                          <a:rPr lang="en-US" altLang="zh-CN" b="0" i="1" cap="none" smtClean="0">
                            <a:latin typeface="Cambria Math" panose="02040503050406030204" pitchFamily="18" charset="0"/>
                          </a:rPr>
                          <m:t>2</m:t>
                        </m:r>
                      </m:sup>
                    </m:sSup>
                    <m:r>
                      <a:rPr lang="en-US" altLang="zh-CN" b="0" i="1" cap="none" smtClean="0">
                        <a:latin typeface="Cambria Math" panose="02040503050406030204" pitchFamily="18" charset="0"/>
                      </a:rPr>
                      <m:t>)</m:t>
                    </m:r>
                  </m:oMath>
                </a14:m>
                <a:r>
                  <a:rPr lang="zh-CN" altLang="en-US" cap="none" dirty="0" smtClean="0"/>
                  <a:t>。</a:t>
                </a:r>
                <a:endParaRPr lang="en-US" altLang="zh-CN" cap="none" dirty="0"/>
              </a:p>
            </p:txBody>
          </p:sp>
        </mc:Choice>
        <mc:Fallback xmlns="">
          <p:sp>
            <p:nvSpPr>
              <p:cNvPr id="5" name="内容占位符 4"/>
              <p:cNvSpPr>
                <a:spLocks noGrp="1" noRot="1" noChangeAspect="1" noMove="1" noResize="1" noEditPoints="1" noAdjustHandles="1" noChangeArrowheads="1" noChangeShapeType="1" noTextEdit="1"/>
              </p:cNvSpPr>
              <p:nvPr>
                <p:ph sz="quarter" idx="13"/>
              </p:nvPr>
            </p:nvSpPr>
            <p:spPr>
              <a:blipFill rotWithShape="0">
                <a:blip r:embed="rId2"/>
                <a:stretch>
                  <a:fillRect l="-1349" b="-1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699797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cap="none" dirty="0" smtClean="0"/>
              <a:t>Dominator Tree</a:t>
            </a:r>
            <a:endParaRPr lang="zh-CN" altLang="en-US" cap="none" dirty="0"/>
          </a:p>
        </p:txBody>
      </p:sp>
      <mc:AlternateContent xmlns:mc="http://schemas.openxmlformats.org/markup-compatibility/2006" xmlns:a14="http://schemas.microsoft.com/office/drawing/2010/main">
        <mc:Choice Requires="a14">
          <p:sp>
            <p:nvSpPr>
              <p:cNvPr id="5" name="内容占位符 4"/>
              <p:cNvSpPr>
                <a:spLocks noGrp="1"/>
              </p:cNvSpPr>
              <p:nvPr>
                <p:ph sz="quarter" idx="13"/>
              </p:nvPr>
            </p:nvSpPr>
            <p:spPr>
              <a:xfrm>
                <a:off x="685800" y="1837766"/>
                <a:ext cx="10394707" cy="3536820"/>
              </a:xfrm>
            </p:spPr>
            <p:txBody>
              <a:bodyPr>
                <a:normAutofit/>
              </a:bodyPr>
              <a:lstStyle/>
              <a:p>
                <a:r>
                  <a:rPr lang="zh-CN" altLang="en-US" cap="none" dirty="0" smtClean="0"/>
                  <a:t>设有向图</a:t>
                </a:r>
                <a:r>
                  <a:rPr lang="en-US" altLang="zh-CN" cap="none" dirty="0" smtClean="0"/>
                  <a:t>G=(V,E)</a:t>
                </a:r>
                <a:r>
                  <a:rPr lang="zh-CN" altLang="en-US" cap="none" dirty="0" smtClean="0"/>
                  <a:t>，</a:t>
                </a:r>
                <a:r>
                  <a:rPr lang="en-US" altLang="zh-CN" cap="none" dirty="0" smtClean="0"/>
                  <a:t>(</a:t>
                </a:r>
                <a:r>
                  <a:rPr lang="en-US" altLang="zh-CN" cap="none" dirty="0" err="1" smtClean="0"/>
                  <a:t>G,r</a:t>
                </a:r>
                <a:r>
                  <a:rPr lang="en-US" altLang="zh-CN" cap="none" dirty="0" smtClean="0"/>
                  <a:t>)</a:t>
                </a:r>
                <a:r>
                  <a:rPr lang="zh-CN" altLang="en-US" cap="none" dirty="0" smtClean="0"/>
                  <a:t>是一个</a:t>
                </a:r>
                <a:r>
                  <a:rPr lang="en-US" altLang="zh-CN" cap="none" dirty="0" smtClean="0"/>
                  <a:t>Flow Graph</a:t>
                </a:r>
                <a:r>
                  <a:rPr lang="zh-CN" altLang="en-US" cap="none" dirty="0" smtClean="0"/>
                  <a:t>，则称</a:t>
                </a:r>
                <a:r>
                  <a:rPr lang="en-US" altLang="zh-CN" cap="none" dirty="0" smtClean="0"/>
                  <a:t>(</a:t>
                </a:r>
                <a:r>
                  <a:rPr lang="en-US" altLang="zh-CN" cap="none" dirty="0" err="1" smtClean="0"/>
                  <a:t>G,r</a:t>
                </a:r>
                <a:r>
                  <a:rPr lang="en-US" altLang="zh-CN" cap="none" dirty="0" smtClean="0"/>
                  <a:t>)</a:t>
                </a:r>
                <a:r>
                  <a:rPr lang="zh-CN" altLang="en-US" cap="none" dirty="0" smtClean="0"/>
                  <a:t>的子图</a:t>
                </a:r>
                <a:r>
                  <a:rPr lang="en-US" altLang="zh-CN" cap="none" dirty="0" smtClean="0"/>
                  <a:t>D=(V, { (</a:t>
                </a:r>
                <a:r>
                  <a:rPr lang="en-US" altLang="zh-CN" cap="none" dirty="0" err="1" smtClean="0"/>
                  <a:t>idom</a:t>
                </a:r>
                <a:r>
                  <a:rPr lang="en-US" altLang="zh-CN" cap="none" dirty="0" smtClean="0"/>
                  <a:t>(</a:t>
                </a:r>
                <a:r>
                  <a:rPr lang="en-US" altLang="zh-CN" cap="none" dirty="0" err="1" smtClean="0"/>
                  <a:t>i</a:t>
                </a:r>
                <a:r>
                  <a:rPr lang="en-US" altLang="zh-CN" cap="none" dirty="0" smtClean="0"/>
                  <a:t>),</a:t>
                </a:r>
                <a:r>
                  <a:rPr lang="en-US" altLang="zh-CN" cap="none" dirty="0" err="1" smtClean="0"/>
                  <a:t>i</a:t>
                </a:r>
                <a:r>
                  <a:rPr lang="en-US" altLang="zh-CN" cap="none" dirty="0" smtClean="0"/>
                  <a:t>) | </a:t>
                </a:r>
                <a:r>
                  <a:rPr lang="en-US" altLang="zh-CN" cap="none" dirty="0" err="1" smtClean="0"/>
                  <a:t>i</a:t>
                </a:r>
                <a:r>
                  <a:rPr lang="zh-CN" altLang="en-US" cap="none" dirty="0" smtClean="0"/>
                  <a:t>∈</a:t>
                </a:r>
                <a:r>
                  <a:rPr lang="en-US" altLang="zh-CN" cap="none" dirty="0" err="1" smtClean="0"/>
                  <a:t>V,i</a:t>
                </a:r>
                <a:r>
                  <a:rPr lang="zh-CN" altLang="en-US" cap="none" dirty="0" smtClean="0"/>
                  <a:t>≠</a:t>
                </a:r>
                <a:r>
                  <a:rPr lang="en-US" altLang="zh-CN" cap="none" dirty="0" smtClean="0"/>
                  <a:t>r }, r)</a:t>
                </a:r>
                <a:r>
                  <a:rPr lang="zh-CN" altLang="en-US" cap="none" dirty="0" smtClean="0"/>
                  <a:t>为</a:t>
                </a:r>
                <a:r>
                  <a:rPr lang="en-US" altLang="zh-CN" cap="none" dirty="0" smtClean="0"/>
                  <a:t>(</a:t>
                </a:r>
                <a:r>
                  <a:rPr lang="en-US" altLang="zh-CN" cap="none" dirty="0" err="1" smtClean="0"/>
                  <a:t>G,r</a:t>
                </a:r>
                <a:r>
                  <a:rPr lang="en-US" altLang="zh-CN" cap="none" dirty="0" smtClean="0"/>
                  <a:t>)</a:t>
                </a:r>
                <a:r>
                  <a:rPr lang="zh-CN" altLang="en-US" cap="none" dirty="0" smtClean="0"/>
                  <a:t>的一棵</a:t>
                </a:r>
                <a:r>
                  <a:rPr lang="en-US" altLang="zh-CN" cap="none" dirty="0" smtClean="0"/>
                  <a:t>Dominator Tree</a:t>
                </a:r>
                <a:r>
                  <a:rPr lang="zh-CN" altLang="en-US" cap="none" dirty="0" smtClean="0"/>
                  <a:t>。</a:t>
                </a:r>
                <a:endParaRPr lang="en-US" altLang="zh-CN" cap="none" dirty="0" smtClean="0"/>
              </a:p>
              <a:p>
                <a:r>
                  <a:rPr lang="en-US" altLang="zh-CN" cap="none" dirty="0" smtClean="0"/>
                  <a:t>(</a:t>
                </a:r>
                <a:r>
                  <a:rPr lang="en-US" altLang="zh-CN" cap="none" dirty="0" err="1" smtClean="0"/>
                  <a:t>G,r</a:t>
                </a:r>
                <a:r>
                  <a:rPr lang="en-US" altLang="zh-CN" cap="none" dirty="0" smtClean="0"/>
                  <a:t>)</a:t>
                </a:r>
                <a:r>
                  <a:rPr lang="zh-CN" altLang="en-US" cap="none" dirty="0" smtClean="0"/>
                  <a:t>的</a:t>
                </a:r>
                <a:r>
                  <a:rPr lang="en-US" altLang="zh-CN" cap="none" dirty="0" smtClean="0"/>
                  <a:t>Dominator Tree</a:t>
                </a:r>
                <a:r>
                  <a:rPr lang="zh-CN" altLang="en-US" cap="none" dirty="0" smtClean="0"/>
                  <a:t>是一棵有向有根树，从</a:t>
                </a:r>
                <a:r>
                  <a:rPr lang="en-US" altLang="zh-CN" cap="none" dirty="0" smtClean="0"/>
                  <a:t>r</a:t>
                </a:r>
                <a:r>
                  <a:rPr lang="zh-CN" altLang="en-US" cap="none" dirty="0" smtClean="0"/>
                  <a:t>出发可以到达</a:t>
                </a:r>
                <a:r>
                  <a:rPr lang="en-US" altLang="zh-CN" cap="none" dirty="0" smtClean="0"/>
                  <a:t>G</a:t>
                </a:r>
                <a:r>
                  <a:rPr lang="zh-CN" altLang="en-US" cap="none" dirty="0" smtClean="0"/>
                  <a:t>中的所有点，并且树上的每条边</a:t>
                </a:r>
                <a:r>
                  <a:rPr lang="en-US" altLang="zh-CN" cap="none" dirty="0" smtClean="0"/>
                  <a:t>(</a:t>
                </a:r>
                <a:r>
                  <a:rPr lang="en-US" altLang="zh-CN" cap="none" dirty="0" err="1" smtClean="0"/>
                  <a:t>u,v</a:t>
                </a:r>
                <a:r>
                  <a:rPr lang="en-US" altLang="zh-CN" cap="none" dirty="0" smtClean="0"/>
                  <a:t>)</a:t>
                </a:r>
                <a:r>
                  <a:rPr lang="zh-CN" altLang="en-US" cap="none" dirty="0" smtClean="0"/>
                  <a:t>都满足：</a:t>
                </a:r>
                <a:r>
                  <a:rPr lang="en-US" altLang="zh-CN" cap="none" dirty="0" smtClean="0"/>
                  <a:t>u=</a:t>
                </a:r>
                <a:r>
                  <a:rPr lang="en-US" altLang="zh-CN" cap="none" dirty="0" err="1" smtClean="0"/>
                  <a:t>idom</a:t>
                </a:r>
                <a:r>
                  <a:rPr lang="en-US" altLang="zh-CN" cap="none" dirty="0" smtClean="0"/>
                  <a:t>(v)</a:t>
                </a:r>
                <a:r>
                  <a:rPr lang="zh-CN" altLang="en-US" cap="none" dirty="0" smtClean="0"/>
                  <a:t>，即父节点是子节点的最近必经点。</a:t>
                </a:r>
                <a:endParaRPr lang="en-US" altLang="zh-CN" cap="none" dirty="0" smtClean="0"/>
              </a:p>
              <a:p>
                <a14:m>
                  <m:oMath xmlns:m="http://schemas.openxmlformats.org/officeDocument/2006/math">
                    <m:groupChr>
                      <m:groupChrPr>
                        <m:chr m:val="⇒"/>
                        <m:vertJc m:val="bot"/>
                        <m:ctrlPr>
                          <a:rPr lang="en-US" altLang="zh-CN" i="1" cap="none" smtClean="0">
                            <a:latin typeface="Cambria Math" panose="02040503050406030204" pitchFamily="18" charset="0"/>
                          </a:rPr>
                        </m:ctrlPr>
                      </m:groupChrPr>
                      <m:e/>
                    </m:groupChr>
                  </m:oMath>
                </a14:m>
                <a:r>
                  <a:rPr lang="en-US" altLang="zh-CN" cap="none" dirty="0" smtClean="0"/>
                  <a:t> x=</a:t>
                </a:r>
                <a:r>
                  <a:rPr lang="en-US" altLang="zh-CN" cap="none" dirty="0" err="1" smtClean="0"/>
                  <a:t>idom</a:t>
                </a:r>
                <a:r>
                  <a:rPr lang="en-US" altLang="zh-CN" cap="none" dirty="0" smtClean="0"/>
                  <a:t>(y)</a:t>
                </a:r>
                <a:r>
                  <a:rPr lang="zh-CN" altLang="en-US" cap="none" dirty="0" smtClean="0"/>
                  <a:t>，当且仅当有向边</a:t>
                </a:r>
                <a:r>
                  <a:rPr lang="en-US" altLang="zh-CN" cap="none" dirty="0" smtClean="0"/>
                  <a:t>(</a:t>
                </a:r>
                <a:r>
                  <a:rPr lang="en-US" altLang="zh-CN" cap="none" dirty="0" err="1" smtClean="0"/>
                  <a:t>x,y</a:t>
                </a:r>
                <a:r>
                  <a:rPr lang="en-US" altLang="zh-CN" cap="none" dirty="0" smtClean="0"/>
                  <a:t>)</a:t>
                </a:r>
                <a:r>
                  <a:rPr lang="zh-CN" altLang="en-US" cap="none" dirty="0" smtClean="0"/>
                  <a:t>是</a:t>
                </a:r>
                <a:r>
                  <a:rPr lang="en-US" altLang="zh-CN" cap="none" dirty="0" smtClean="0"/>
                  <a:t>Dominator Tree</a:t>
                </a:r>
                <a:r>
                  <a:rPr lang="zh-CN" altLang="en-US" cap="none" dirty="0" smtClean="0"/>
                  <a:t>中的一条树枝边。</a:t>
                </a:r>
                <a:endParaRPr lang="en-US" altLang="zh-CN" cap="none" dirty="0" smtClean="0"/>
              </a:p>
              <a:p>
                <a:r>
                  <a:rPr lang="en-US" altLang="zh-CN" cap="none" dirty="0" smtClean="0"/>
                  <a:t>x </a:t>
                </a:r>
                <a:r>
                  <a:rPr lang="en-US" altLang="zh-CN" cap="none" dirty="0" err="1" smtClean="0"/>
                  <a:t>dom</a:t>
                </a:r>
                <a:r>
                  <a:rPr lang="en-US" altLang="zh-CN" cap="none" dirty="0" smtClean="0"/>
                  <a:t> y</a:t>
                </a:r>
                <a:r>
                  <a:rPr lang="zh-CN" altLang="en-US" cap="none" dirty="0" smtClean="0"/>
                  <a:t>，当且仅当在</a:t>
                </a:r>
                <a:r>
                  <a:rPr lang="en-US" altLang="zh-CN" cap="none" dirty="0" smtClean="0"/>
                  <a:t>Dominator Tree</a:t>
                </a:r>
                <a:r>
                  <a:rPr lang="zh-CN" altLang="en-US" cap="none" dirty="0" smtClean="0"/>
                  <a:t>中存在一条从</a:t>
                </a:r>
                <a:r>
                  <a:rPr lang="en-US" altLang="zh-CN" cap="none" dirty="0" smtClean="0"/>
                  <a:t>x</a:t>
                </a:r>
                <a:r>
                  <a:rPr lang="zh-CN" altLang="en-US" cap="none" dirty="0" smtClean="0"/>
                  <a:t>到</a:t>
                </a:r>
                <a:r>
                  <a:rPr lang="en-US" altLang="zh-CN" cap="none" dirty="0" smtClean="0"/>
                  <a:t>y</a:t>
                </a:r>
                <a:r>
                  <a:rPr lang="zh-CN" altLang="en-US" cap="none" dirty="0" smtClean="0"/>
                  <a:t>的路径。</a:t>
                </a:r>
                <a:endParaRPr lang="en-US" altLang="zh-CN" cap="none" dirty="0"/>
              </a:p>
              <a:p>
                <a14:m>
                  <m:oMath xmlns:m="http://schemas.openxmlformats.org/officeDocument/2006/math">
                    <m:groupChr>
                      <m:groupChrPr>
                        <m:chr m:val="⇔"/>
                        <m:vertJc m:val="bot"/>
                        <m:ctrlPr>
                          <a:rPr lang="en-US" altLang="zh-CN" i="1" cap="none" smtClean="0">
                            <a:latin typeface="Cambria Math" panose="02040503050406030204" pitchFamily="18" charset="0"/>
                          </a:rPr>
                        </m:ctrlPr>
                      </m:groupChrPr>
                      <m:e/>
                    </m:groupChr>
                  </m:oMath>
                </a14:m>
                <a:r>
                  <a:rPr lang="zh-CN" altLang="en-US" cap="none" dirty="0" smtClean="0"/>
                  <a:t> </a:t>
                </a:r>
                <a:r>
                  <a:rPr lang="en-US" altLang="zh-CN" cap="none" dirty="0" smtClean="0"/>
                  <a:t>x</a:t>
                </a:r>
                <a:r>
                  <a:rPr lang="zh-CN" altLang="en-US" cap="none" dirty="0" smtClean="0"/>
                  <a:t>的必经点集合</a:t>
                </a:r>
                <a:r>
                  <a:rPr lang="en-US" altLang="zh-CN" cap="none" dirty="0" err="1" smtClean="0"/>
                  <a:t>dom</a:t>
                </a:r>
                <a:r>
                  <a:rPr lang="en-US" altLang="zh-CN" cap="none" dirty="0" smtClean="0"/>
                  <a:t>(x)</a:t>
                </a:r>
                <a:r>
                  <a:rPr lang="zh-CN" altLang="en-US" cap="none" dirty="0" smtClean="0"/>
                  <a:t>就是</a:t>
                </a:r>
                <a:r>
                  <a:rPr lang="en-US" altLang="zh-CN" cap="none" dirty="0" smtClean="0"/>
                  <a:t>Dominator Tree</a:t>
                </a:r>
                <a:r>
                  <a:rPr lang="zh-CN" altLang="en-US" cap="none" dirty="0" smtClean="0"/>
                  <a:t>上</a:t>
                </a:r>
                <a:r>
                  <a:rPr lang="en-US" altLang="zh-CN" cap="none" dirty="0" smtClean="0"/>
                  <a:t>x</a:t>
                </a:r>
                <a:r>
                  <a:rPr lang="zh-CN" altLang="en-US" cap="none" dirty="0" smtClean="0"/>
                  <a:t>的所有祖先以及</a:t>
                </a:r>
                <a:r>
                  <a:rPr lang="en-US" altLang="zh-CN" cap="none" dirty="0" smtClean="0"/>
                  <a:t>x</a:t>
                </a:r>
                <a:r>
                  <a:rPr lang="zh-CN" altLang="en-US" cap="none" dirty="0"/>
                  <a:t>自身</a:t>
                </a:r>
                <a:r>
                  <a:rPr lang="zh-CN" altLang="en-US" cap="none" dirty="0" smtClean="0"/>
                  <a:t>。</a:t>
                </a:r>
                <a:endParaRPr lang="en-US" altLang="zh-CN" cap="none" dirty="0" smtClean="0"/>
              </a:p>
            </p:txBody>
          </p:sp>
        </mc:Choice>
        <mc:Fallback xmlns="">
          <p:sp>
            <p:nvSpPr>
              <p:cNvPr id="5" name="内容占位符 4"/>
              <p:cNvSpPr>
                <a:spLocks noGrp="1" noRot="1" noChangeAspect="1" noMove="1" noResize="1" noEditPoints="1" noAdjustHandles="1" noChangeArrowheads="1" noChangeShapeType="1" noTextEdit="1"/>
              </p:cNvSpPr>
              <p:nvPr>
                <p:ph sz="quarter" idx="13"/>
              </p:nvPr>
            </p:nvSpPr>
            <p:spPr>
              <a:xfrm>
                <a:off x="685800" y="1837766"/>
                <a:ext cx="10394707" cy="3536820"/>
              </a:xfrm>
              <a:blipFill rotWithShape="0">
                <a:blip r:embed="rId2"/>
                <a:stretch>
                  <a:fillRect l="-1349" t="-3787" r="-1173" b="-3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9110959"/>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 calcmode="lin" valueType="num">
                                      <p:cBhvr additive="base">
                                        <p:cTn id="1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cap="none" dirty="0" smtClean="0"/>
              <a:t>半必经点</a:t>
            </a:r>
            <a:endParaRPr lang="zh-CN" altLang="en-US" cap="none" dirty="0"/>
          </a:p>
        </p:txBody>
      </p:sp>
      <p:sp>
        <p:nvSpPr>
          <p:cNvPr id="5" name="内容占位符 4"/>
          <p:cNvSpPr>
            <a:spLocks noGrp="1"/>
          </p:cNvSpPr>
          <p:nvPr>
            <p:ph sz="quarter" idx="13"/>
          </p:nvPr>
        </p:nvSpPr>
        <p:spPr/>
        <p:txBody>
          <a:bodyPr>
            <a:normAutofit/>
          </a:bodyPr>
          <a:lstStyle/>
          <a:p>
            <a:r>
              <a:rPr lang="zh-CN" altLang="zh-CN" b="1" cap="none" dirty="0" smtClean="0"/>
              <a:t>半必经点</a:t>
            </a:r>
            <a:r>
              <a:rPr lang="zh-CN" altLang="en-US" b="1" cap="none" dirty="0"/>
              <a:t>（</a:t>
            </a:r>
            <a:r>
              <a:rPr lang="en-US" altLang="zh-CN" b="1" cap="none" dirty="0"/>
              <a:t>semi</a:t>
            </a:r>
            <a:r>
              <a:rPr lang="zh-CN" altLang="en-US" b="1" cap="none" dirty="0"/>
              <a:t>）</a:t>
            </a:r>
            <a:endParaRPr lang="en-US" altLang="zh-CN" b="1" cap="none" dirty="0"/>
          </a:p>
          <a:p>
            <a:r>
              <a:rPr lang="zh-CN" altLang="zh-CN" cap="none" dirty="0"/>
              <a:t>在</a:t>
            </a:r>
            <a:r>
              <a:rPr lang="zh-CN" altLang="en-US" cap="none" dirty="0" smtClean="0"/>
              <a:t>搜索</a:t>
            </a:r>
            <a:r>
              <a:rPr lang="zh-CN" altLang="zh-CN" cap="none" dirty="0" smtClean="0"/>
              <a:t>树</a:t>
            </a:r>
            <a:r>
              <a:rPr lang="en-US" altLang="zh-CN" cap="none" dirty="0" smtClean="0"/>
              <a:t>T</a:t>
            </a:r>
            <a:r>
              <a:rPr lang="zh-CN" altLang="zh-CN" cap="none" dirty="0" smtClean="0"/>
              <a:t>上</a:t>
            </a:r>
            <a:r>
              <a:rPr lang="zh-CN" altLang="zh-CN" cap="none" dirty="0"/>
              <a:t>点</a:t>
            </a:r>
            <a:r>
              <a:rPr lang="en-US" altLang="zh-CN" cap="none" dirty="0"/>
              <a:t>y</a:t>
            </a:r>
            <a:r>
              <a:rPr lang="zh-CN" altLang="zh-CN" cap="none" dirty="0"/>
              <a:t>的祖先中</a:t>
            </a:r>
            <a:r>
              <a:rPr lang="zh-CN" altLang="zh-CN" cap="none" dirty="0" smtClean="0"/>
              <a:t>，</a:t>
            </a:r>
            <a:r>
              <a:rPr lang="zh-CN" altLang="en-US" cap="none" dirty="0" smtClean="0"/>
              <a:t>经过时间戳比</a:t>
            </a:r>
            <a:r>
              <a:rPr lang="en-US" altLang="zh-CN" cap="none" dirty="0" smtClean="0"/>
              <a:t>y</a:t>
            </a:r>
            <a:r>
              <a:rPr lang="zh-CN" altLang="en-US" cap="none" dirty="0" smtClean="0"/>
              <a:t>大的节点</a:t>
            </a:r>
            <a:r>
              <a:rPr lang="zh-CN" altLang="zh-CN" cap="none" dirty="0" smtClean="0"/>
              <a:t>可以到达</a:t>
            </a:r>
            <a:r>
              <a:rPr lang="en-US" altLang="zh-CN" cap="none" dirty="0"/>
              <a:t>y</a:t>
            </a:r>
            <a:r>
              <a:rPr lang="zh-CN" altLang="zh-CN" cap="none" dirty="0" smtClean="0"/>
              <a:t>的</a:t>
            </a:r>
            <a:r>
              <a:rPr lang="zh-CN" altLang="zh-CN" cap="none" dirty="0"/>
              <a:t>深度最小的祖先</a:t>
            </a:r>
            <a:r>
              <a:rPr lang="en-US" altLang="zh-CN" cap="none" dirty="0"/>
              <a:t>x</a:t>
            </a:r>
            <a:r>
              <a:rPr lang="zh-CN" altLang="zh-CN" cap="none" dirty="0"/>
              <a:t>，称为</a:t>
            </a:r>
            <a:r>
              <a:rPr lang="en-US" altLang="zh-CN" cap="none" dirty="0"/>
              <a:t>y</a:t>
            </a:r>
            <a:r>
              <a:rPr lang="zh-CN" altLang="zh-CN" cap="none" dirty="0"/>
              <a:t>的半必经点</a:t>
            </a:r>
            <a:r>
              <a:rPr lang="zh-CN" altLang="en-US" cap="none" dirty="0"/>
              <a:t>。半必经点也是唯一的，因此可以</a:t>
            </a:r>
            <a:r>
              <a:rPr lang="zh-CN" altLang="zh-CN" cap="none" dirty="0"/>
              <a:t>记</a:t>
            </a:r>
            <a:r>
              <a:rPr lang="en-US" altLang="zh-CN" cap="none" dirty="0"/>
              <a:t>x=semi(y)</a:t>
            </a:r>
            <a:r>
              <a:rPr lang="zh-CN" altLang="zh-CN" cap="none" dirty="0" smtClean="0"/>
              <a:t>。</a:t>
            </a:r>
            <a:endParaRPr lang="en-US" altLang="zh-CN" cap="none" dirty="0" smtClean="0"/>
          </a:p>
          <a:p>
            <a:endParaRPr lang="en-US" altLang="zh-CN" cap="none" dirty="0" smtClean="0"/>
          </a:p>
        </p:txBody>
      </p:sp>
      <mc:AlternateContent xmlns:mc="http://schemas.openxmlformats.org/markup-compatibility/2006" xmlns:p14="http://schemas.microsoft.com/office/powerpoint/2010/main">
        <mc:Choice Requires="p14">
          <p:contentPart p14:bwMode="auto" r:id="rId2">
            <p14:nvContentPartPr>
              <p14:cNvPr id="3" name="墨迹 2"/>
              <p14:cNvContentPartPr/>
              <p14:nvPr/>
            </p14:nvContentPartPr>
            <p14:xfrm>
              <a:off x="6603120" y="1609560"/>
              <a:ext cx="3190680" cy="3398040"/>
            </p14:xfrm>
          </p:contentPart>
        </mc:Choice>
        <mc:Fallback xmlns="">
          <p:pic>
            <p:nvPicPr>
              <p:cNvPr id="3" name="墨迹 2"/>
              <p:cNvPicPr/>
              <p:nvPr/>
            </p:nvPicPr>
            <p:blipFill>
              <a:blip r:embed="rId3"/>
              <a:stretch>
                <a:fillRect/>
              </a:stretch>
            </p:blipFill>
            <p:spPr>
              <a:xfrm>
                <a:off x="6593400" y="1598760"/>
                <a:ext cx="3211200" cy="3420720"/>
              </a:xfrm>
              <a:prstGeom prst="rect">
                <a:avLst/>
              </a:prstGeom>
            </p:spPr>
          </p:pic>
        </mc:Fallback>
      </mc:AlternateContent>
    </p:spTree>
    <p:extLst>
      <p:ext uri="{BB962C8B-B14F-4D97-AF65-F5344CB8AC3E}">
        <p14:creationId xmlns:p14="http://schemas.microsoft.com/office/powerpoint/2010/main" val="1005930519"/>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cap="none" dirty="0" smtClean="0"/>
              <a:t>半必经点定理</a:t>
            </a:r>
            <a:endParaRPr lang="zh-CN" altLang="en-US" cap="none" dirty="0"/>
          </a:p>
        </p:txBody>
      </p:sp>
      <mc:AlternateContent xmlns:mc="http://schemas.openxmlformats.org/markup-compatibility/2006" xmlns:a14="http://schemas.microsoft.com/office/drawing/2010/main">
        <mc:Choice Requires="a14">
          <p:sp>
            <p:nvSpPr>
              <p:cNvPr id="5" name="内容占位符 4"/>
              <p:cNvSpPr>
                <a:spLocks noGrp="1"/>
              </p:cNvSpPr>
              <p:nvPr>
                <p:ph sz="quarter" idx="13"/>
              </p:nvPr>
            </p:nvSpPr>
            <p:spPr/>
            <p:txBody>
              <a:bodyPr>
                <a:normAutofit/>
              </a:bodyPr>
              <a:lstStyle/>
              <a:p>
                <a14:m>
                  <m:oMath xmlns:m="http://schemas.openxmlformats.org/officeDocument/2006/math">
                    <m:r>
                      <a:rPr lang="zh-CN" altLang="en-US" i="1" cap="none" smtClean="0">
                        <a:latin typeface="Cambria Math" panose="02040503050406030204" pitchFamily="18" charset="0"/>
                      </a:rPr>
                      <m:t>对于</m:t>
                    </m:r>
                    <m:r>
                      <a:rPr lang="en-US" altLang="zh-CN" b="0" i="1" cap="none" smtClean="0">
                        <a:latin typeface="Cambria Math" panose="02040503050406030204" pitchFamily="18" charset="0"/>
                      </a:rPr>
                      <m:t>𝐺</m:t>
                    </m:r>
                    <m:r>
                      <a:rPr lang="zh-CN" altLang="en-US" i="1" cap="none">
                        <a:latin typeface="Cambria Math" panose="02040503050406030204" pitchFamily="18" charset="0"/>
                      </a:rPr>
                      <m:t>中</m:t>
                    </m:r>
                    <m:r>
                      <a:rPr lang="zh-CN" altLang="en-US" i="1" cap="none" smtClean="0">
                        <a:latin typeface="Cambria Math" panose="02040503050406030204" pitchFamily="18" charset="0"/>
                      </a:rPr>
                      <m:t>的</m:t>
                    </m:r>
                    <m:r>
                      <a:rPr lang="zh-CN" altLang="en-US" i="1" cap="none">
                        <a:latin typeface="Cambria Math" panose="02040503050406030204" pitchFamily="18" charset="0"/>
                      </a:rPr>
                      <m:t>一点</m:t>
                    </m:r>
                    <m:r>
                      <a:rPr lang="en-US" altLang="zh-CN" b="0" i="1" cap="none" smtClean="0">
                        <a:latin typeface="Cambria Math" panose="02040503050406030204" pitchFamily="18" charset="0"/>
                      </a:rPr>
                      <m:t>𝑦</m:t>
                    </m:r>
                    <m:r>
                      <a:rPr lang="zh-CN" altLang="en-US" i="1" cap="none">
                        <a:latin typeface="Cambria Math" panose="02040503050406030204" pitchFamily="18" charset="0"/>
                      </a:rPr>
                      <m:t>，</m:t>
                    </m:r>
                    <m:r>
                      <a:rPr lang="zh-CN" altLang="en-US" i="1" cap="none" smtClean="0">
                        <a:latin typeface="Cambria Math" panose="02040503050406030204" pitchFamily="18" charset="0"/>
                      </a:rPr>
                      <m:t>考虑</m:t>
                    </m:r>
                    <m:r>
                      <a:rPr lang="zh-CN" altLang="en-US" i="1" cap="none">
                        <a:latin typeface="Cambria Math" panose="02040503050406030204" pitchFamily="18" charset="0"/>
                      </a:rPr>
                      <m:t>所有</m:t>
                    </m:r>
                    <m:r>
                      <a:rPr lang="en-US" altLang="zh-CN" b="0" i="1" cap="none" smtClean="0">
                        <a:latin typeface="Cambria Math" panose="02040503050406030204" pitchFamily="18" charset="0"/>
                      </a:rPr>
                      <m:t>𝑥</m:t>
                    </m:r>
                    <m:r>
                      <a:rPr lang="zh-CN" altLang="en-US" i="1" cap="none">
                        <a:latin typeface="Cambria Math" panose="02040503050406030204" pitchFamily="18" charset="0"/>
                      </a:rPr>
                      <m:t>∈</m:t>
                    </m:r>
                    <m:r>
                      <a:rPr lang="en-US" altLang="zh-CN" b="0" i="1" cap="none" smtClean="0">
                        <a:latin typeface="Cambria Math" panose="02040503050406030204" pitchFamily="18" charset="0"/>
                      </a:rPr>
                      <m:t>𝑝𝑟𝑒</m:t>
                    </m:r>
                    <m:d>
                      <m:dPr>
                        <m:ctrlPr>
                          <a:rPr lang="en-US" altLang="zh-CN" b="0" i="1" cap="none" smtClean="0">
                            <a:latin typeface="Cambria Math" panose="02040503050406030204" pitchFamily="18" charset="0"/>
                          </a:rPr>
                        </m:ctrlPr>
                      </m:dPr>
                      <m:e>
                        <m:r>
                          <a:rPr lang="en-US" altLang="zh-CN" b="0" i="1" cap="none" smtClean="0">
                            <a:latin typeface="Cambria Math" panose="02040503050406030204" pitchFamily="18" charset="0"/>
                          </a:rPr>
                          <m:t>𝑦</m:t>
                        </m:r>
                      </m:e>
                    </m:d>
                    <m:r>
                      <a:rPr lang="zh-CN" altLang="en-US" i="1" cap="none">
                        <a:latin typeface="Cambria Math" panose="02040503050406030204" pitchFamily="18" charset="0"/>
                      </a:rPr>
                      <m:t>，</m:t>
                    </m:r>
                    <m:r>
                      <a:rPr lang="zh-CN" altLang="en-US" i="1" cap="none" smtClean="0">
                        <a:latin typeface="Cambria Math" panose="02040503050406030204" pitchFamily="18" charset="0"/>
                      </a:rPr>
                      <m:t>定义</m:t>
                    </m:r>
                    <m:r>
                      <a:rPr lang="zh-CN" altLang="en-US" i="1" cap="none">
                        <a:latin typeface="Cambria Math" panose="02040503050406030204" pitchFamily="18" charset="0"/>
                      </a:rPr>
                      <m:t>一个</m:t>
                    </m:r>
                    <m:r>
                      <a:rPr lang="zh-CN" altLang="en-US" i="1" cap="none" smtClean="0">
                        <a:latin typeface="Cambria Math" panose="02040503050406030204" pitchFamily="18" charset="0"/>
                      </a:rPr>
                      <m:t>临时变量</m:t>
                    </m:r>
                    <m:r>
                      <a:rPr lang="en-US" altLang="zh-CN" b="0" i="1" cap="none" smtClean="0">
                        <a:latin typeface="Cambria Math" panose="02040503050406030204" pitchFamily="18" charset="0"/>
                      </a:rPr>
                      <m:t>𝑡𝑒𝑚𝑝</m:t>
                    </m:r>
                    <m:r>
                      <a:rPr lang="en-US" altLang="zh-CN" b="0" i="1" cap="none" smtClean="0">
                        <a:latin typeface="Cambria Math" panose="02040503050406030204" pitchFamily="18" charset="0"/>
                      </a:rPr>
                      <m:t>=+∞</m:t>
                    </m:r>
                    <m:r>
                      <a:rPr lang="zh-CN" altLang="en-US" i="1" cap="none">
                        <a:latin typeface="Cambria Math" panose="02040503050406030204" pitchFamily="18" charset="0"/>
                      </a:rPr>
                      <m:t>。</m:t>
                    </m:r>
                  </m:oMath>
                </a14:m>
                <a:endParaRPr lang="en-US" altLang="zh-CN" i="1" cap="none" dirty="0" smtClean="0">
                  <a:latin typeface="Cambria Math" panose="02040503050406030204" pitchFamily="18" charset="0"/>
                </a:endParaRPr>
              </a:p>
              <a:p>
                <a14:m>
                  <m:oMath xmlns:m="http://schemas.openxmlformats.org/officeDocument/2006/math">
                    <m:r>
                      <a:rPr lang="zh-CN" altLang="en-US" b="0" i="1" cap="none" dirty="0">
                        <a:latin typeface="Cambria Math" panose="02040503050406030204" pitchFamily="18" charset="0"/>
                      </a:rPr>
                      <m:t>若</m:t>
                    </m:r>
                    <m:r>
                      <a:rPr lang="en-US" altLang="zh-CN" b="0" i="1" cap="none" dirty="0" smtClean="0">
                        <a:latin typeface="Cambria Math" panose="02040503050406030204" pitchFamily="18" charset="0"/>
                      </a:rPr>
                      <m:t>𝑑𝑓𝑛</m:t>
                    </m:r>
                    <m:d>
                      <m:dPr>
                        <m:begChr m:val="["/>
                        <m:endChr m:val="]"/>
                        <m:ctrlPr>
                          <a:rPr lang="en-US" altLang="zh-CN" b="0" i="1" cap="none" dirty="0" smtClean="0">
                            <a:latin typeface="Cambria Math" panose="02040503050406030204" pitchFamily="18" charset="0"/>
                          </a:rPr>
                        </m:ctrlPr>
                      </m:dPr>
                      <m:e>
                        <m:r>
                          <a:rPr lang="en-US" altLang="zh-CN" b="0" i="1" cap="none" dirty="0" smtClean="0">
                            <a:latin typeface="Cambria Math" panose="02040503050406030204" pitchFamily="18" charset="0"/>
                          </a:rPr>
                          <m:t>𝑥</m:t>
                        </m:r>
                      </m:e>
                    </m:d>
                    <m:r>
                      <a:rPr lang="en-US" altLang="zh-CN" b="0" i="1" cap="none" dirty="0" smtClean="0">
                        <a:latin typeface="Cambria Math" panose="02040503050406030204" pitchFamily="18" charset="0"/>
                      </a:rPr>
                      <m:t>&lt;</m:t>
                    </m:r>
                    <m:r>
                      <a:rPr lang="en-US" altLang="zh-CN" b="0" i="1" cap="none" dirty="0" smtClean="0">
                        <a:latin typeface="Cambria Math" panose="02040503050406030204" pitchFamily="18" charset="0"/>
                      </a:rPr>
                      <m:t>𝑑𝑓𝑛</m:t>
                    </m:r>
                    <m:d>
                      <m:dPr>
                        <m:begChr m:val="["/>
                        <m:endChr m:val="]"/>
                        <m:ctrlPr>
                          <a:rPr lang="en-US" altLang="zh-CN" b="0" i="1" cap="none" dirty="0" smtClean="0">
                            <a:latin typeface="Cambria Math" panose="02040503050406030204" pitchFamily="18" charset="0"/>
                          </a:rPr>
                        </m:ctrlPr>
                      </m:dPr>
                      <m:e>
                        <m:r>
                          <a:rPr lang="en-US" altLang="zh-CN" b="0" i="1" cap="none" dirty="0" smtClean="0">
                            <a:latin typeface="Cambria Math" panose="02040503050406030204" pitchFamily="18" charset="0"/>
                          </a:rPr>
                          <m:t>𝑦</m:t>
                        </m:r>
                      </m:e>
                    </m:d>
                    <m:r>
                      <a:rPr lang="zh-CN" altLang="en-US" i="1" cap="none" dirty="0">
                        <a:latin typeface="Cambria Math" panose="02040503050406030204" pitchFamily="18" charset="0"/>
                      </a:rPr>
                      <m:t>，</m:t>
                    </m:r>
                    <m:r>
                      <a:rPr lang="zh-CN" altLang="en-US" i="1" cap="none" dirty="0" smtClean="0">
                        <a:latin typeface="Cambria Math" panose="02040503050406030204" pitchFamily="18" charset="0"/>
                      </a:rPr>
                      <m:t>则</m:t>
                    </m:r>
                    <m:d>
                      <m:dPr>
                        <m:ctrlPr>
                          <a:rPr lang="en-US" altLang="zh-CN" b="0" i="1" cap="none" dirty="0" smtClean="0">
                            <a:latin typeface="Cambria Math" panose="02040503050406030204" pitchFamily="18" charset="0"/>
                          </a:rPr>
                        </m:ctrlPr>
                      </m:dPr>
                      <m:e>
                        <m:r>
                          <a:rPr lang="en-US" altLang="zh-CN" b="0" i="1" cap="none" dirty="0" smtClean="0">
                            <a:latin typeface="Cambria Math" panose="02040503050406030204" pitchFamily="18" charset="0"/>
                          </a:rPr>
                          <m:t>𝑥</m:t>
                        </m:r>
                        <m:r>
                          <a:rPr lang="en-US" altLang="zh-CN" b="0" i="1" cap="none" dirty="0" smtClean="0">
                            <a:latin typeface="Cambria Math" panose="02040503050406030204" pitchFamily="18" charset="0"/>
                          </a:rPr>
                          <m:t>,</m:t>
                        </m:r>
                        <m:r>
                          <a:rPr lang="en-US" altLang="zh-CN" b="0" i="1" cap="none" dirty="0" smtClean="0">
                            <a:latin typeface="Cambria Math" panose="02040503050406030204" pitchFamily="18" charset="0"/>
                          </a:rPr>
                          <m:t>𝑦</m:t>
                        </m:r>
                      </m:e>
                    </m:d>
                    <m:r>
                      <a:rPr lang="zh-CN" altLang="en-US" i="1" cap="none" dirty="0">
                        <a:latin typeface="Cambria Math" panose="02040503050406030204" pitchFamily="18" charset="0"/>
                      </a:rPr>
                      <m:t>为</m:t>
                    </m:r>
                    <m:r>
                      <a:rPr lang="zh-CN" altLang="en-US" i="1" cap="none" dirty="0" smtClean="0">
                        <a:latin typeface="Cambria Math" panose="02040503050406030204" pitchFamily="18" charset="0"/>
                      </a:rPr>
                      <m:t>树枝边</m:t>
                    </m:r>
                    <m:r>
                      <a:rPr lang="zh-CN" altLang="en-US" i="1" cap="none" dirty="0">
                        <a:latin typeface="Cambria Math" panose="02040503050406030204" pitchFamily="18" charset="0"/>
                      </a:rPr>
                      <m:t>或</m:t>
                    </m:r>
                    <m:r>
                      <a:rPr lang="zh-CN" altLang="en-US" i="1" cap="none" dirty="0" smtClean="0">
                        <a:latin typeface="Cambria Math" panose="02040503050406030204" pitchFamily="18" charset="0"/>
                      </a:rPr>
                      <m:t>前向边</m:t>
                    </m:r>
                    <m:r>
                      <a:rPr lang="zh-CN" altLang="en-US" i="1" cap="none" dirty="0">
                        <a:latin typeface="Cambria Math" panose="02040503050406030204" pitchFamily="18" charset="0"/>
                      </a:rPr>
                      <m:t>，</m:t>
                    </m:r>
                    <m:r>
                      <a:rPr lang="zh-CN" altLang="en-US" i="1" cap="none" dirty="0" smtClean="0">
                        <a:latin typeface="Cambria Math" panose="02040503050406030204" pitchFamily="18" charset="0"/>
                      </a:rPr>
                      <m:t>此时</m:t>
                    </m:r>
                    <m:r>
                      <a:rPr lang="en-US" altLang="zh-CN" b="0" i="1" cap="none" dirty="0" smtClean="0">
                        <a:latin typeface="Cambria Math" panose="02040503050406030204" pitchFamily="18" charset="0"/>
                      </a:rPr>
                      <m:t>𝑡𝑒𝑚𝑝</m:t>
                    </m:r>
                    <m:r>
                      <a:rPr lang="en-US" altLang="zh-CN" b="0" i="1" cap="none" dirty="0" smtClean="0">
                        <a:latin typeface="Cambria Math" panose="02040503050406030204" pitchFamily="18" charset="0"/>
                      </a:rPr>
                      <m:t>=</m:t>
                    </m:r>
                    <m:r>
                      <m:rPr>
                        <m:sty m:val="p"/>
                      </m:rPr>
                      <a:rPr lang="en-US" altLang="zh-CN" b="0" i="0" cap="none" dirty="0" smtClean="0">
                        <a:latin typeface="Cambria Math" panose="02040503050406030204" pitchFamily="18" charset="0"/>
                      </a:rPr>
                      <m:t>min</m:t>
                    </m:r>
                    <m:r>
                      <a:rPr lang="en-US" altLang="zh-CN" b="0" i="1" cap="none" dirty="0" smtClean="0">
                        <a:latin typeface="Cambria Math" panose="02040503050406030204" pitchFamily="18" charset="0"/>
                      </a:rPr>
                      <m:t>⁡(</m:t>
                    </m:r>
                    <m:r>
                      <a:rPr lang="en-US" altLang="zh-CN" b="0" i="1" cap="none" dirty="0" smtClean="0">
                        <a:latin typeface="Cambria Math" panose="02040503050406030204" pitchFamily="18" charset="0"/>
                      </a:rPr>
                      <m:t>𝑡𝑒𝑚𝑝</m:t>
                    </m:r>
                    <m:r>
                      <a:rPr lang="en-US" altLang="zh-CN" b="0" i="1" cap="none" dirty="0" smtClean="0">
                        <a:latin typeface="Cambria Math" panose="02040503050406030204" pitchFamily="18" charset="0"/>
                      </a:rPr>
                      <m:t>,</m:t>
                    </m:r>
                    <m:r>
                      <a:rPr lang="en-US" altLang="zh-CN" b="0" i="1" cap="none" dirty="0" smtClean="0">
                        <a:latin typeface="Cambria Math" panose="02040503050406030204" pitchFamily="18" charset="0"/>
                      </a:rPr>
                      <m:t>𝑑𝑓𝑛</m:t>
                    </m:r>
                    <m:r>
                      <a:rPr lang="en-US" altLang="zh-CN" b="0" i="1" cap="none" dirty="0" smtClean="0">
                        <a:latin typeface="Cambria Math" panose="02040503050406030204" pitchFamily="18" charset="0"/>
                      </a:rPr>
                      <m:t>[</m:t>
                    </m:r>
                    <m:r>
                      <a:rPr lang="en-US" altLang="zh-CN" b="0" i="1" cap="none" dirty="0" smtClean="0">
                        <a:latin typeface="Cambria Math" panose="02040503050406030204" pitchFamily="18" charset="0"/>
                      </a:rPr>
                      <m:t>𝑥</m:t>
                    </m:r>
                    <m:r>
                      <a:rPr lang="en-US" altLang="zh-CN" b="0" i="1" cap="none" dirty="0" smtClean="0">
                        <a:latin typeface="Cambria Math" panose="02040503050406030204" pitchFamily="18" charset="0"/>
                      </a:rPr>
                      <m:t>])</m:t>
                    </m:r>
                    <m:r>
                      <a:rPr lang="zh-CN" altLang="en-US" i="1" cap="none" dirty="0" smtClean="0">
                        <a:latin typeface="Cambria Math" panose="02040503050406030204" pitchFamily="18" charset="0"/>
                      </a:rPr>
                      <m:t>。</m:t>
                    </m:r>
                  </m:oMath>
                </a14:m>
                <a:endParaRPr lang="en-US" altLang="zh-CN" b="0" i="1" cap="none" dirty="0" smtClean="0">
                  <a:latin typeface="Cambria Math" panose="02040503050406030204" pitchFamily="18" charset="0"/>
                </a:endParaRPr>
              </a:p>
              <a:p>
                <a14:m>
                  <m:oMath xmlns:m="http://schemas.openxmlformats.org/officeDocument/2006/math">
                    <m:r>
                      <a:rPr lang="zh-CN" altLang="en-US" i="1" cap="none" dirty="0">
                        <a:latin typeface="Cambria Math" panose="02040503050406030204" pitchFamily="18" charset="0"/>
                      </a:rPr>
                      <m:t>若</m:t>
                    </m:r>
                    <m:r>
                      <a:rPr lang="en-US" altLang="zh-CN" b="0" i="1" cap="none" dirty="0" smtClean="0">
                        <a:latin typeface="Cambria Math" panose="02040503050406030204" pitchFamily="18" charset="0"/>
                      </a:rPr>
                      <m:t>𝑑𝑓𝑛</m:t>
                    </m:r>
                    <m:d>
                      <m:dPr>
                        <m:begChr m:val="["/>
                        <m:endChr m:val="]"/>
                        <m:ctrlPr>
                          <a:rPr lang="en-US" altLang="zh-CN" b="0" i="1" cap="none" dirty="0" smtClean="0">
                            <a:latin typeface="Cambria Math" panose="02040503050406030204" pitchFamily="18" charset="0"/>
                          </a:rPr>
                        </m:ctrlPr>
                      </m:dPr>
                      <m:e>
                        <m:r>
                          <a:rPr lang="en-US" altLang="zh-CN" b="0" i="1" cap="none" dirty="0" smtClean="0">
                            <a:latin typeface="Cambria Math" panose="02040503050406030204" pitchFamily="18" charset="0"/>
                          </a:rPr>
                          <m:t>𝑥</m:t>
                        </m:r>
                      </m:e>
                    </m:d>
                    <m:r>
                      <a:rPr lang="en-US" altLang="zh-CN" b="0" i="1" cap="none" dirty="0" smtClean="0">
                        <a:latin typeface="Cambria Math" panose="02040503050406030204" pitchFamily="18" charset="0"/>
                      </a:rPr>
                      <m:t>&gt;</m:t>
                    </m:r>
                    <m:r>
                      <a:rPr lang="en-US" altLang="zh-CN" b="0" i="1" cap="none" dirty="0" smtClean="0">
                        <a:latin typeface="Cambria Math" panose="02040503050406030204" pitchFamily="18" charset="0"/>
                      </a:rPr>
                      <m:t>𝑑𝑓𝑛</m:t>
                    </m:r>
                    <m:d>
                      <m:dPr>
                        <m:begChr m:val="["/>
                        <m:endChr m:val="]"/>
                        <m:ctrlPr>
                          <a:rPr lang="en-US" altLang="zh-CN" b="0" i="1" cap="none" dirty="0" smtClean="0">
                            <a:latin typeface="Cambria Math" panose="02040503050406030204" pitchFamily="18" charset="0"/>
                          </a:rPr>
                        </m:ctrlPr>
                      </m:dPr>
                      <m:e>
                        <m:r>
                          <a:rPr lang="en-US" altLang="zh-CN" b="0" i="1" cap="none" dirty="0" smtClean="0">
                            <a:latin typeface="Cambria Math" panose="02040503050406030204" pitchFamily="18" charset="0"/>
                          </a:rPr>
                          <m:t>𝑦</m:t>
                        </m:r>
                      </m:e>
                    </m:d>
                    <m:r>
                      <a:rPr lang="zh-CN" altLang="en-US" i="1" cap="none" dirty="0">
                        <a:latin typeface="Cambria Math" panose="02040503050406030204" pitchFamily="18" charset="0"/>
                      </a:rPr>
                      <m:t>，</m:t>
                    </m:r>
                    <m:r>
                      <a:rPr lang="zh-CN" altLang="en-US" i="1" cap="none" dirty="0" smtClean="0">
                        <a:latin typeface="Cambria Math" panose="02040503050406030204" pitchFamily="18" charset="0"/>
                      </a:rPr>
                      <m:t>则</m:t>
                    </m:r>
                    <m:d>
                      <m:dPr>
                        <m:ctrlPr>
                          <a:rPr lang="en-US" altLang="zh-CN" b="0" i="1" cap="none" dirty="0" smtClean="0">
                            <a:latin typeface="Cambria Math" panose="02040503050406030204" pitchFamily="18" charset="0"/>
                          </a:rPr>
                        </m:ctrlPr>
                      </m:dPr>
                      <m:e>
                        <m:r>
                          <a:rPr lang="en-US" altLang="zh-CN" b="0" i="1" cap="none" dirty="0" smtClean="0">
                            <a:latin typeface="Cambria Math" panose="02040503050406030204" pitchFamily="18" charset="0"/>
                          </a:rPr>
                          <m:t>𝑥</m:t>
                        </m:r>
                        <m:r>
                          <a:rPr lang="en-US" altLang="zh-CN" b="0" i="1" cap="none" dirty="0" smtClean="0">
                            <a:latin typeface="Cambria Math" panose="02040503050406030204" pitchFamily="18" charset="0"/>
                          </a:rPr>
                          <m:t>,</m:t>
                        </m:r>
                        <m:r>
                          <a:rPr lang="en-US" altLang="zh-CN" b="0" i="1" cap="none" dirty="0" smtClean="0">
                            <a:latin typeface="Cambria Math" panose="02040503050406030204" pitchFamily="18" charset="0"/>
                          </a:rPr>
                          <m:t>𝑦</m:t>
                        </m:r>
                      </m:e>
                    </m:d>
                    <m:r>
                      <a:rPr lang="zh-CN" altLang="en-US" i="1" cap="none" dirty="0">
                        <a:latin typeface="Cambria Math" panose="02040503050406030204" pitchFamily="18" charset="0"/>
                      </a:rPr>
                      <m:t>为</m:t>
                    </m:r>
                    <m:r>
                      <a:rPr lang="zh-CN" altLang="en-US" i="1" cap="none" dirty="0" smtClean="0">
                        <a:latin typeface="Cambria Math" panose="02040503050406030204" pitchFamily="18" charset="0"/>
                      </a:rPr>
                      <m:t>横叉边</m:t>
                    </m:r>
                    <m:r>
                      <a:rPr lang="zh-CN" altLang="en-US" i="1" cap="none" dirty="0">
                        <a:latin typeface="Cambria Math" panose="02040503050406030204" pitchFamily="18" charset="0"/>
                      </a:rPr>
                      <m:t>或</m:t>
                    </m:r>
                    <m:r>
                      <a:rPr lang="zh-CN" altLang="en-US" i="1" cap="none" dirty="0" smtClean="0">
                        <a:latin typeface="Cambria Math" panose="02040503050406030204" pitchFamily="18" charset="0"/>
                      </a:rPr>
                      <m:t>后向边</m:t>
                    </m:r>
                    <m:r>
                      <a:rPr lang="zh-CN" altLang="en-US" i="1" cap="none" dirty="0">
                        <a:latin typeface="Cambria Math" panose="02040503050406030204" pitchFamily="18" charset="0"/>
                      </a:rPr>
                      <m:t>，</m:t>
                    </m:r>
                    <m:r>
                      <a:rPr lang="zh-CN" altLang="en-US" i="1" cap="none" dirty="0" smtClean="0">
                        <a:latin typeface="Cambria Math" panose="02040503050406030204" pitchFamily="18" charset="0"/>
                      </a:rPr>
                      <m:t>此时</m:t>
                    </m:r>
                    <m:r>
                      <a:rPr lang="zh-CN" altLang="en-US" i="1" cap="none" dirty="0" smtClean="0">
                        <a:latin typeface="Cambria Math" panose="02040503050406030204" pitchFamily="18" charset="0"/>
                      </a:rPr>
                      <m:t>∀</m:t>
                    </m:r>
                    <m:r>
                      <a:rPr lang="en-US" altLang="zh-CN" b="0" i="1" cap="none" dirty="0" smtClean="0">
                        <a:latin typeface="Cambria Math" panose="02040503050406030204" pitchFamily="18" charset="0"/>
                      </a:rPr>
                      <m:t>𝑥</m:t>
                    </m:r>
                    <m:r>
                      <a:rPr lang="zh-CN" altLang="en-US" i="1" cap="none" dirty="0">
                        <a:latin typeface="Cambria Math" panose="02040503050406030204" pitchFamily="18" charset="0"/>
                      </a:rPr>
                      <m:t>在</m:t>
                    </m:r>
                    <m:r>
                      <a:rPr lang="en-US" altLang="zh-CN" b="0" i="1" cap="none" dirty="0" smtClean="0">
                        <a:latin typeface="Cambria Math" panose="02040503050406030204" pitchFamily="18" charset="0"/>
                      </a:rPr>
                      <m:t>𝑇</m:t>
                    </m:r>
                    <m:r>
                      <a:rPr lang="zh-CN" altLang="en-US" i="1" cap="none" dirty="0">
                        <a:latin typeface="Cambria Math" panose="02040503050406030204" pitchFamily="18" charset="0"/>
                      </a:rPr>
                      <m:t>中的</m:t>
                    </m:r>
                    <m:r>
                      <a:rPr lang="zh-CN" altLang="en-US" i="1" cap="none" dirty="0" smtClean="0">
                        <a:latin typeface="Cambria Math" panose="02040503050406030204" pitchFamily="18" charset="0"/>
                      </a:rPr>
                      <m:t>祖先</m:t>
                    </m:r>
                    <m:r>
                      <a:rPr lang="en-US" altLang="zh-CN" b="0" i="1" cap="none" dirty="0" smtClean="0">
                        <a:latin typeface="Cambria Math" panose="02040503050406030204" pitchFamily="18" charset="0"/>
                      </a:rPr>
                      <m:t>𝑧</m:t>
                    </m:r>
                    <m:r>
                      <a:rPr lang="zh-CN" altLang="en-US" i="1" cap="none" dirty="0">
                        <a:latin typeface="Cambria Math" panose="02040503050406030204" pitchFamily="18" charset="0"/>
                      </a:rPr>
                      <m:t>，</m:t>
                    </m:r>
                    <m:r>
                      <a:rPr lang="zh-CN" altLang="en-US" i="1" cap="none" dirty="0" smtClean="0">
                        <a:latin typeface="Cambria Math" panose="02040503050406030204" pitchFamily="18" charset="0"/>
                      </a:rPr>
                      <m:t>满足</m:t>
                    </m:r>
                    <m:r>
                      <a:rPr lang="en-US" altLang="zh-CN" b="0" i="1" cap="none" dirty="0" smtClean="0">
                        <a:latin typeface="Cambria Math" panose="02040503050406030204" pitchFamily="18" charset="0"/>
                      </a:rPr>
                      <m:t>𝑑𝑓𝑛</m:t>
                    </m:r>
                    <m:d>
                      <m:dPr>
                        <m:begChr m:val="["/>
                        <m:endChr m:val="]"/>
                        <m:ctrlPr>
                          <a:rPr lang="en-US" altLang="zh-CN" b="0" i="1" cap="none" dirty="0" smtClean="0">
                            <a:latin typeface="Cambria Math" panose="02040503050406030204" pitchFamily="18" charset="0"/>
                          </a:rPr>
                        </m:ctrlPr>
                      </m:dPr>
                      <m:e>
                        <m:r>
                          <a:rPr lang="en-US" altLang="zh-CN" b="0" i="1" cap="none" dirty="0" smtClean="0">
                            <a:latin typeface="Cambria Math" panose="02040503050406030204" pitchFamily="18" charset="0"/>
                          </a:rPr>
                          <m:t>𝑧</m:t>
                        </m:r>
                      </m:e>
                    </m:d>
                    <m:r>
                      <a:rPr lang="en-US" altLang="zh-CN" b="0" i="1" cap="none" dirty="0" smtClean="0">
                        <a:latin typeface="Cambria Math" panose="02040503050406030204" pitchFamily="18" charset="0"/>
                      </a:rPr>
                      <m:t>&gt;</m:t>
                    </m:r>
                    <m:r>
                      <a:rPr lang="en-US" altLang="zh-CN" b="0" i="1" cap="none" dirty="0" smtClean="0">
                        <a:latin typeface="Cambria Math" panose="02040503050406030204" pitchFamily="18" charset="0"/>
                      </a:rPr>
                      <m:t>𝑑𝑓𝑛</m:t>
                    </m:r>
                    <m:d>
                      <m:dPr>
                        <m:begChr m:val="["/>
                        <m:endChr m:val="]"/>
                        <m:ctrlPr>
                          <a:rPr lang="en-US" altLang="zh-CN" b="0" i="1" cap="none" dirty="0" smtClean="0">
                            <a:latin typeface="Cambria Math" panose="02040503050406030204" pitchFamily="18" charset="0"/>
                          </a:rPr>
                        </m:ctrlPr>
                      </m:dPr>
                      <m:e>
                        <m:r>
                          <a:rPr lang="en-US" altLang="zh-CN" b="0" i="1" cap="none" dirty="0" smtClean="0">
                            <a:latin typeface="Cambria Math" panose="02040503050406030204" pitchFamily="18" charset="0"/>
                          </a:rPr>
                          <m:t>𝑦</m:t>
                        </m:r>
                      </m:e>
                    </m:d>
                    <m:r>
                      <a:rPr lang="zh-CN" altLang="en-US" i="1" cap="none" dirty="0">
                        <a:latin typeface="Cambria Math" panose="02040503050406030204" pitchFamily="18" charset="0"/>
                      </a:rPr>
                      <m:t>时，</m:t>
                    </m:r>
                    <m:r>
                      <a:rPr lang="zh-CN" altLang="en-US" i="1" cap="none" dirty="0" smtClean="0">
                        <a:latin typeface="Cambria Math" panose="02040503050406030204" pitchFamily="18" charset="0"/>
                      </a:rPr>
                      <m:t>有</m:t>
                    </m:r>
                    <m:r>
                      <a:rPr lang="en-US" altLang="zh-CN" b="0" i="1" cap="none" dirty="0" smtClean="0">
                        <a:latin typeface="Cambria Math" panose="02040503050406030204" pitchFamily="18" charset="0"/>
                      </a:rPr>
                      <m:t>𝑡𝑒𝑚𝑝</m:t>
                    </m:r>
                    <m:r>
                      <a:rPr lang="en-US" altLang="zh-CN" b="0" i="1" cap="none" dirty="0" smtClean="0">
                        <a:latin typeface="Cambria Math" panose="02040503050406030204" pitchFamily="18" charset="0"/>
                      </a:rPr>
                      <m:t>=</m:t>
                    </m:r>
                    <m:r>
                      <m:rPr>
                        <m:sty m:val="p"/>
                      </m:rPr>
                      <a:rPr lang="en-US" altLang="zh-CN" b="0" i="0" cap="none" dirty="0" smtClean="0">
                        <a:latin typeface="Cambria Math" panose="02040503050406030204" pitchFamily="18" charset="0"/>
                      </a:rPr>
                      <m:t>min</m:t>
                    </m:r>
                    <m:r>
                      <a:rPr lang="en-US" altLang="zh-CN" b="0" i="1" cap="none" dirty="0" smtClean="0">
                        <a:latin typeface="Cambria Math" panose="02040503050406030204" pitchFamily="18" charset="0"/>
                      </a:rPr>
                      <m:t>⁡(</m:t>
                    </m:r>
                    <m:r>
                      <a:rPr lang="en-US" altLang="zh-CN" b="0" i="1" cap="none" dirty="0" smtClean="0">
                        <a:latin typeface="Cambria Math" panose="02040503050406030204" pitchFamily="18" charset="0"/>
                      </a:rPr>
                      <m:t>𝑡𝑒𝑚𝑝</m:t>
                    </m:r>
                    <m:r>
                      <a:rPr lang="en-US" altLang="zh-CN" b="0" i="1" cap="none" dirty="0" smtClean="0">
                        <a:latin typeface="Cambria Math" panose="02040503050406030204" pitchFamily="18" charset="0"/>
                      </a:rPr>
                      <m:t>,</m:t>
                    </m:r>
                    <m:r>
                      <a:rPr lang="en-US" altLang="zh-CN" i="1" cap="none">
                        <a:latin typeface="Cambria Math" panose="02040503050406030204" pitchFamily="18" charset="0"/>
                      </a:rPr>
                      <m:t>𝑑𝑓𝑛</m:t>
                    </m:r>
                    <m:d>
                      <m:dPr>
                        <m:begChr m:val="["/>
                        <m:endChr m:val="]"/>
                        <m:ctrlPr>
                          <a:rPr lang="en-US" altLang="zh-CN" i="1" cap="none">
                            <a:latin typeface="Cambria Math" panose="02040503050406030204" pitchFamily="18" charset="0"/>
                          </a:rPr>
                        </m:ctrlPr>
                      </m:dPr>
                      <m:e>
                        <m:r>
                          <a:rPr lang="en-US" altLang="zh-CN" i="1" cap="none">
                            <a:latin typeface="Cambria Math" panose="02040503050406030204" pitchFamily="18" charset="0"/>
                          </a:rPr>
                          <m:t>𝑠𝑒𝑚𝑖</m:t>
                        </m:r>
                        <m:d>
                          <m:dPr>
                            <m:begChr m:val="["/>
                            <m:endChr m:val="]"/>
                            <m:ctrlPr>
                              <a:rPr lang="en-US" altLang="zh-CN" i="1" cap="none">
                                <a:latin typeface="Cambria Math" panose="02040503050406030204" pitchFamily="18" charset="0"/>
                              </a:rPr>
                            </m:ctrlPr>
                          </m:dPr>
                          <m:e>
                            <m:r>
                              <a:rPr lang="en-US" altLang="zh-CN" i="1" cap="none">
                                <a:latin typeface="Cambria Math" panose="02040503050406030204" pitchFamily="18" charset="0"/>
                              </a:rPr>
                              <m:t>𝑧</m:t>
                            </m:r>
                          </m:e>
                        </m:d>
                      </m:e>
                    </m:d>
                    <m:r>
                      <a:rPr lang="en-US" altLang="zh-CN" b="0" i="1" cap="none" smtClean="0">
                        <a:latin typeface="Cambria Math" panose="02040503050406030204" pitchFamily="18" charset="0"/>
                      </a:rPr>
                      <m:t>)</m:t>
                    </m:r>
                  </m:oMath>
                </a14:m>
                <a:r>
                  <a:rPr lang="zh-CN" altLang="en-US" cap="none" dirty="0" smtClean="0"/>
                  <a:t>。</a:t>
                </a:r>
                <a:endParaRPr lang="en-US" altLang="zh-CN" cap="none" dirty="0" smtClean="0"/>
              </a:p>
              <a:p>
                <a14:m>
                  <m:oMath xmlns:m="http://schemas.openxmlformats.org/officeDocument/2006/math">
                    <m:r>
                      <a:rPr lang="en-US" altLang="zh-CN" b="0" i="1" cap="none" dirty="0" smtClean="0">
                        <a:latin typeface="Cambria Math" panose="02040503050406030204" pitchFamily="18" charset="0"/>
                      </a:rPr>
                      <m:t>𝑠𝑒𝑚𝑖</m:t>
                    </m:r>
                    <m:d>
                      <m:dPr>
                        <m:begChr m:val="["/>
                        <m:endChr m:val="]"/>
                        <m:ctrlPr>
                          <a:rPr lang="en-US" altLang="zh-CN" b="0" i="1" cap="none" dirty="0" smtClean="0">
                            <a:latin typeface="Cambria Math" panose="02040503050406030204" pitchFamily="18" charset="0"/>
                          </a:rPr>
                        </m:ctrlPr>
                      </m:dPr>
                      <m:e>
                        <m:r>
                          <a:rPr lang="en-US" altLang="zh-CN" b="0" i="1" cap="none" dirty="0" smtClean="0">
                            <a:latin typeface="Cambria Math" panose="02040503050406030204" pitchFamily="18" charset="0"/>
                          </a:rPr>
                          <m:t>𝑦</m:t>
                        </m:r>
                      </m:e>
                    </m:d>
                    <m:r>
                      <a:rPr lang="en-US" altLang="zh-CN" b="0" i="1" cap="none" dirty="0" smtClean="0">
                        <a:latin typeface="Cambria Math" panose="02040503050406030204" pitchFamily="18" charset="0"/>
                      </a:rPr>
                      <m:t>=</m:t>
                    </m:r>
                    <m:r>
                      <a:rPr lang="en-US" altLang="zh-CN" b="0" i="1" cap="none" dirty="0" smtClean="0">
                        <a:latin typeface="Cambria Math" panose="02040503050406030204" pitchFamily="18" charset="0"/>
                      </a:rPr>
                      <m:t>𝑖𝑑</m:t>
                    </m:r>
                    <m:r>
                      <a:rPr lang="en-US" altLang="zh-CN" b="0" i="1" cap="none" dirty="0" smtClean="0">
                        <a:latin typeface="Cambria Math" panose="02040503050406030204" pitchFamily="18" charset="0"/>
                      </a:rPr>
                      <m:t>[</m:t>
                    </m:r>
                    <m:r>
                      <a:rPr lang="en-US" altLang="zh-CN" b="0" i="1" cap="none" dirty="0" smtClean="0">
                        <a:latin typeface="Cambria Math" panose="02040503050406030204" pitchFamily="18" charset="0"/>
                      </a:rPr>
                      <m:t>𝑡𝑒𝑚𝑝</m:t>
                    </m:r>
                    <m:r>
                      <a:rPr lang="en-US" altLang="zh-CN" b="0" i="1" cap="none" dirty="0" smtClean="0">
                        <a:latin typeface="Cambria Math" panose="02040503050406030204" pitchFamily="18" charset="0"/>
                      </a:rPr>
                      <m:t>]</m:t>
                    </m:r>
                    <m:r>
                      <a:rPr lang="zh-CN" altLang="en-US" i="1" cap="none" dirty="0">
                        <a:latin typeface="Cambria Math" panose="02040503050406030204" pitchFamily="18" charset="0"/>
                      </a:rPr>
                      <m:t>。</m:t>
                    </m:r>
                    <m:r>
                      <a:rPr lang="zh-CN" altLang="en-US" i="1" cap="none" dirty="0" smtClean="0">
                        <a:latin typeface="Cambria Math" panose="02040503050406030204" pitchFamily="18" charset="0"/>
                      </a:rPr>
                      <m:t>即</m:t>
                    </m:r>
                    <m:r>
                      <a:rPr lang="zh-CN" altLang="en-US" i="1" cap="none" dirty="0">
                        <a:latin typeface="Cambria Math" panose="02040503050406030204" pitchFamily="18" charset="0"/>
                      </a:rPr>
                      <m:t>在</m:t>
                    </m:r>
                    <m:r>
                      <a:rPr lang="zh-CN" altLang="en-US" i="1" cap="none" dirty="0" smtClean="0">
                        <a:latin typeface="Cambria Math" panose="02040503050406030204" pitchFamily="18" charset="0"/>
                      </a:rPr>
                      <m:t>上述</m:t>
                    </m:r>
                    <m:r>
                      <a:rPr lang="zh-CN" altLang="en-US" i="1" cap="none" dirty="0">
                        <a:latin typeface="Cambria Math" panose="02040503050406030204" pitchFamily="18" charset="0"/>
                      </a:rPr>
                      <m:t>所有</m:t>
                    </m:r>
                    <m:r>
                      <a:rPr lang="zh-CN" altLang="en-US" i="1" cap="none" dirty="0" smtClean="0">
                        <a:latin typeface="Cambria Math" panose="02040503050406030204" pitchFamily="18" charset="0"/>
                      </a:rPr>
                      <m:t>可能</m:t>
                    </m:r>
                    <m:r>
                      <a:rPr lang="zh-CN" altLang="en-US" i="1" cap="none" dirty="0">
                        <a:latin typeface="Cambria Math" panose="02040503050406030204" pitchFamily="18" charset="0"/>
                      </a:rPr>
                      <m:t>情况</m:t>
                    </m:r>
                    <m:r>
                      <a:rPr lang="zh-CN" altLang="en-US" i="1" cap="none" dirty="0" smtClean="0">
                        <a:latin typeface="Cambria Math" panose="02040503050406030204" pitchFamily="18" charset="0"/>
                      </a:rPr>
                      <m:t>中</m:t>
                    </m:r>
                    <m:r>
                      <a:rPr lang="zh-CN" altLang="en-US" i="1" cap="none" dirty="0">
                        <a:latin typeface="Cambria Math" panose="02040503050406030204" pitchFamily="18" charset="0"/>
                      </a:rPr>
                      <m:t>取</m:t>
                    </m:r>
                    <m:r>
                      <a:rPr lang="en-US" altLang="zh-CN" b="0" i="1" cap="none" dirty="0" smtClean="0">
                        <a:latin typeface="Cambria Math" panose="02040503050406030204" pitchFamily="18" charset="0"/>
                      </a:rPr>
                      <m:t>𝑑𝑓𝑛</m:t>
                    </m:r>
                    <m:r>
                      <a:rPr lang="zh-CN" altLang="en-US" i="1" cap="none" dirty="0">
                        <a:latin typeface="Cambria Math" panose="02040503050406030204" pitchFamily="18" charset="0"/>
                      </a:rPr>
                      <m:t>值</m:t>
                    </m:r>
                    <m:r>
                      <a:rPr lang="zh-CN" altLang="en-US" i="1" cap="none" dirty="0" smtClean="0">
                        <a:latin typeface="Cambria Math" panose="02040503050406030204" pitchFamily="18" charset="0"/>
                      </a:rPr>
                      <m:t>最小</m:t>
                    </m:r>
                    <m:r>
                      <a:rPr lang="zh-CN" altLang="en-US" i="1" cap="none" dirty="0">
                        <a:latin typeface="Cambria Math" panose="02040503050406030204" pitchFamily="18" charset="0"/>
                      </a:rPr>
                      <m:t>的</m:t>
                    </m:r>
                    <m:r>
                      <a:rPr lang="zh-CN" altLang="en-US" i="1" cap="none" dirty="0" smtClean="0">
                        <a:latin typeface="Cambria Math" panose="02040503050406030204" pitchFamily="18" charset="0"/>
                      </a:rPr>
                      <m:t>一种</m:t>
                    </m:r>
                    <m:r>
                      <a:rPr lang="zh-CN" altLang="en-US" i="1" cap="none" dirty="0">
                        <a:latin typeface="Cambria Math" panose="02040503050406030204" pitchFamily="18" charset="0"/>
                      </a:rPr>
                      <m:t>，</m:t>
                    </m:r>
                    <m:r>
                      <a:rPr lang="zh-CN" altLang="en-US" i="1" cap="none" dirty="0" smtClean="0">
                        <a:latin typeface="Cambria Math" panose="02040503050406030204" pitchFamily="18" charset="0"/>
                      </a:rPr>
                      <m:t>就是</m:t>
                    </m:r>
                    <m:r>
                      <a:rPr lang="en-US" altLang="zh-CN" b="0" i="1" cap="none" dirty="0" smtClean="0">
                        <a:latin typeface="Cambria Math" panose="02040503050406030204" pitchFamily="18" charset="0"/>
                      </a:rPr>
                      <m:t>𝑦</m:t>
                    </m:r>
                    <m:r>
                      <a:rPr lang="zh-CN" altLang="en-US" i="1" cap="none" dirty="0">
                        <a:latin typeface="Cambria Math" panose="02040503050406030204" pitchFamily="18" charset="0"/>
                      </a:rPr>
                      <m:t>的</m:t>
                    </m:r>
                    <m:r>
                      <a:rPr lang="zh-CN" altLang="en-US" i="1" cap="none" dirty="0" smtClean="0">
                        <a:latin typeface="Cambria Math" panose="02040503050406030204" pitchFamily="18" charset="0"/>
                      </a:rPr>
                      <m:t>半必经点</m:t>
                    </m:r>
                    <m:r>
                      <a:rPr lang="zh-CN" altLang="en-US" i="1" cap="none" dirty="0">
                        <a:latin typeface="Cambria Math" panose="02040503050406030204" pitchFamily="18" charset="0"/>
                      </a:rPr>
                      <m:t>。</m:t>
                    </m:r>
                  </m:oMath>
                </a14:m>
                <a:endParaRPr lang="en-US" altLang="zh-CN" cap="none" dirty="0" smtClean="0"/>
              </a:p>
            </p:txBody>
          </p:sp>
        </mc:Choice>
        <mc:Fallback xmlns="">
          <p:sp>
            <p:nvSpPr>
              <p:cNvPr id="5" name="内容占位符 4"/>
              <p:cNvSpPr>
                <a:spLocks noGrp="1" noRot="1" noChangeAspect="1" noMove="1" noResize="1" noEditPoints="1" noAdjustHandles="1" noChangeArrowheads="1" noChangeShapeType="1" noTextEdit="1"/>
              </p:cNvSpPr>
              <p:nvPr>
                <p:ph sz="quarter" idx="13"/>
              </p:nvPr>
            </p:nvSpPr>
            <p:spPr>
              <a:blipFill rotWithShape="0">
                <a:blip r:embed="rId2"/>
                <a:stretch>
                  <a:fillRect l="-13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7256483"/>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半必经点一定是必经点吗？</a:t>
            </a:r>
            <a:endParaRPr lang="zh-CN" altLang="en-US" dirty="0"/>
          </a:p>
        </p:txBody>
      </p:sp>
      <mc:AlternateContent xmlns:mc="http://schemas.openxmlformats.org/markup-compatibility/2006" xmlns:p14="http://schemas.microsoft.com/office/powerpoint/2010/main">
        <mc:Choice Requires="p14">
          <p:contentPart p14:bwMode="auto" r:id="rId2">
            <p14:nvContentPartPr>
              <p14:cNvPr id="3" name="墨迹 2"/>
              <p14:cNvContentPartPr/>
              <p14:nvPr/>
            </p14:nvContentPartPr>
            <p14:xfrm>
              <a:off x="1879200" y="1771920"/>
              <a:ext cx="6629760" cy="2914200"/>
            </p14:xfrm>
          </p:contentPart>
        </mc:Choice>
        <mc:Fallback xmlns="">
          <p:pic>
            <p:nvPicPr>
              <p:cNvPr id="3" name="墨迹 2"/>
              <p:cNvPicPr/>
              <p:nvPr/>
            </p:nvPicPr>
            <p:blipFill>
              <a:blip r:embed="rId3"/>
              <a:stretch>
                <a:fillRect/>
              </a:stretch>
            </p:blipFill>
            <p:spPr>
              <a:xfrm>
                <a:off x="1867320" y="1762200"/>
                <a:ext cx="6654240" cy="2935080"/>
              </a:xfrm>
              <a:prstGeom prst="rect">
                <a:avLst/>
              </a:prstGeom>
            </p:spPr>
          </p:pic>
        </mc:Fallback>
      </mc:AlternateContent>
    </p:spTree>
    <p:extLst>
      <p:ext uri="{BB962C8B-B14F-4D97-AF65-F5344CB8AC3E}">
        <p14:creationId xmlns:p14="http://schemas.microsoft.com/office/powerpoint/2010/main" val="2355632383"/>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cap="none" dirty="0" smtClean="0"/>
              <a:t>必经点定理</a:t>
            </a:r>
            <a:endParaRPr lang="zh-CN" altLang="en-US" cap="none" dirty="0"/>
          </a:p>
        </p:txBody>
      </p:sp>
      <mc:AlternateContent xmlns:mc="http://schemas.openxmlformats.org/markup-compatibility/2006" xmlns:a14="http://schemas.microsoft.com/office/drawing/2010/main">
        <mc:Choice Requires="a14">
          <p:sp>
            <p:nvSpPr>
              <p:cNvPr id="5" name="内容占位符 4"/>
              <p:cNvSpPr>
                <a:spLocks noGrp="1"/>
              </p:cNvSpPr>
              <p:nvPr>
                <p:ph sz="quarter" idx="13"/>
              </p:nvPr>
            </p:nvSpPr>
            <p:spPr/>
            <p:txBody>
              <a:bodyPr>
                <a:normAutofit/>
              </a:bodyPr>
              <a:lstStyle/>
              <a:p>
                <a14:m>
                  <m:oMath xmlns:m="http://schemas.openxmlformats.org/officeDocument/2006/math">
                    <m:r>
                      <a:rPr lang="zh-CN" altLang="en-US" i="1" cap="none" smtClean="0">
                        <a:latin typeface="Cambria Math" panose="02040503050406030204" pitchFamily="18" charset="0"/>
                      </a:rPr>
                      <m:t>对于</m:t>
                    </m:r>
                    <m:r>
                      <a:rPr lang="en-US" altLang="zh-CN" i="1" cap="none">
                        <a:latin typeface="Cambria Math" panose="02040503050406030204" pitchFamily="18" charset="0"/>
                      </a:rPr>
                      <m:t>𝐺</m:t>
                    </m:r>
                    <m:r>
                      <a:rPr lang="zh-CN" altLang="en-US" i="1" cap="none">
                        <a:latin typeface="Cambria Math" panose="02040503050406030204" pitchFamily="18" charset="0"/>
                      </a:rPr>
                      <m:t>中的一点</m:t>
                    </m:r>
                    <m:r>
                      <a:rPr lang="en-US" altLang="zh-CN" b="0" i="1" cap="none" smtClean="0">
                        <a:latin typeface="Cambria Math" panose="02040503050406030204" pitchFamily="18" charset="0"/>
                      </a:rPr>
                      <m:t>𝑥</m:t>
                    </m:r>
                    <m:r>
                      <a:rPr lang="zh-CN" altLang="en-US" i="1" cap="none">
                        <a:latin typeface="Cambria Math" panose="02040503050406030204" pitchFamily="18" charset="0"/>
                      </a:rPr>
                      <m:t>，考虑</m:t>
                    </m:r>
                    <m:r>
                      <a:rPr lang="zh-CN" altLang="en-US" i="1" cap="none" smtClean="0">
                        <a:latin typeface="Cambria Math" panose="02040503050406030204" pitchFamily="18" charset="0"/>
                      </a:rPr>
                      <m:t>搜索树</m:t>
                    </m:r>
                    <m:r>
                      <a:rPr lang="en-US" altLang="zh-CN" b="0" i="1" cap="none" smtClean="0">
                        <a:latin typeface="Cambria Math" panose="02040503050406030204" pitchFamily="18" charset="0"/>
                      </a:rPr>
                      <m:t>𝑇</m:t>
                    </m:r>
                    <m:r>
                      <a:rPr lang="zh-CN" altLang="en-US" i="1" cap="none">
                        <a:latin typeface="Cambria Math" panose="02040503050406030204" pitchFamily="18" charset="0"/>
                      </a:rPr>
                      <m:t>中</m:t>
                    </m:r>
                    <m:r>
                      <a:rPr lang="en-US" altLang="zh-CN" b="0" i="1" cap="none" smtClean="0">
                        <a:latin typeface="Cambria Math" panose="02040503050406030204" pitchFamily="18" charset="0"/>
                      </a:rPr>
                      <m:t>𝑠𝑒𝑚𝑖</m:t>
                    </m:r>
                    <m:d>
                      <m:dPr>
                        <m:ctrlPr>
                          <a:rPr lang="en-US" altLang="zh-CN" b="0" i="1" cap="none" smtClean="0">
                            <a:latin typeface="Cambria Math" panose="02040503050406030204" pitchFamily="18" charset="0"/>
                          </a:rPr>
                        </m:ctrlPr>
                      </m:dPr>
                      <m:e>
                        <m:r>
                          <a:rPr lang="en-US" altLang="zh-CN" b="0" i="1" cap="none" smtClean="0">
                            <a:latin typeface="Cambria Math" panose="02040503050406030204" pitchFamily="18" charset="0"/>
                          </a:rPr>
                          <m:t>𝑥</m:t>
                        </m:r>
                      </m:e>
                    </m:d>
                    <m:r>
                      <a:rPr lang="zh-CN" altLang="en-US" i="1" cap="none">
                        <a:latin typeface="Cambria Math" panose="02040503050406030204" pitchFamily="18" charset="0"/>
                      </a:rPr>
                      <m:t>到</m:t>
                    </m:r>
                    <m:r>
                      <a:rPr lang="en-US" altLang="zh-CN" b="0" i="1" cap="none" smtClean="0">
                        <a:latin typeface="Cambria Math" panose="02040503050406030204" pitchFamily="18" charset="0"/>
                      </a:rPr>
                      <m:t>𝑥</m:t>
                    </m:r>
                    <m:r>
                      <a:rPr lang="zh-CN" altLang="en-US" i="1" cap="none">
                        <a:latin typeface="Cambria Math" panose="02040503050406030204" pitchFamily="18" charset="0"/>
                      </a:rPr>
                      <m:t>的</m:t>
                    </m:r>
                    <m:r>
                      <a:rPr lang="zh-CN" altLang="en-US" i="1" cap="none" smtClean="0">
                        <a:latin typeface="Cambria Math" panose="02040503050406030204" pitchFamily="18" charset="0"/>
                      </a:rPr>
                      <m:t>路径</m:t>
                    </m:r>
                    <m:r>
                      <a:rPr lang="zh-CN" altLang="en-US" i="1" cap="none">
                        <a:latin typeface="Cambria Math" panose="02040503050406030204" pitchFamily="18" charset="0"/>
                      </a:rPr>
                      <m:t>上</m:t>
                    </m:r>
                    <m:r>
                      <a:rPr lang="zh-CN" altLang="en-US" i="1" cap="none" smtClean="0">
                        <a:latin typeface="Cambria Math" panose="02040503050406030204" pitchFamily="18" charset="0"/>
                      </a:rPr>
                      <m:t>除</m:t>
                    </m:r>
                    <m:r>
                      <a:rPr lang="zh-CN" altLang="en-US" i="1" cap="none">
                        <a:latin typeface="Cambria Math" panose="02040503050406030204" pitchFamily="18" charset="0"/>
                      </a:rPr>
                      <m:t>端点</m:t>
                    </m:r>
                    <m:r>
                      <a:rPr lang="zh-CN" altLang="en-US" i="1" cap="none" smtClean="0">
                        <a:latin typeface="Cambria Math" panose="02040503050406030204" pitchFamily="18" charset="0"/>
                      </a:rPr>
                      <m:t>之外</m:t>
                    </m:r>
                    <m:r>
                      <a:rPr lang="zh-CN" altLang="en-US" i="1" cap="none">
                        <a:latin typeface="Cambria Math" panose="02040503050406030204" pitchFamily="18" charset="0"/>
                      </a:rPr>
                      <m:t>的</m:t>
                    </m:r>
                    <m:r>
                      <a:rPr lang="zh-CN" altLang="en-US" i="1" cap="none" smtClean="0">
                        <a:latin typeface="Cambria Math" panose="02040503050406030204" pitchFamily="18" charset="0"/>
                      </a:rPr>
                      <m:t>点</m:t>
                    </m:r>
                    <m:r>
                      <a:rPr lang="zh-CN" altLang="en-US" i="1" cap="none">
                        <a:latin typeface="Cambria Math" panose="02040503050406030204" pitchFamily="18" charset="0"/>
                      </a:rPr>
                      <m:t>构成的集合</m:t>
                    </m:r>
                    <m:r>
                      <a:rPr lang="en-US" altLang="zh-CN" b="0" i="1" cap="none" smtClean="0">
                        <a:latin typeface="Cambria Math" panose="02040503050406030204" pitchFamily="18" charset="0"/>
                      </a:rPr>
                      <m:t>𝑝𝑎𝑡h</m:t>
                    </m:r>
                    <m:r>
                      <a:rPr lang="zh-CN" altLang="en-US" i="1" cap="none">
                        <a:latin typeface="Cambria Math" panose="02040503050406030204" pitchFamily="18" charset="0"/>
                      </a:rPr>
                      <m:t>。</m:t>
                    </m:r>
                  </m:oMath>
                </a14:m>
                <a:endParaRPr lang="en-US" altLang="zh-CN" cap="none" dirty="0" smtClean="0"/>
              </a:p>
              <a:p>
                <a14:m>
                  <m:oMath xmlns:m="http://schemas.openxmlformats.org/officeDocument/2006/math">
                    <m:r>
                      <a:rPr lang="zh-CN" altLang="en-US" i="1" cap="none" dirty="0">
                        <a:latin typeface="Cambria Math" panose="02040503050406030204" pitchFamily="18" charset="0"/>
                      </a:rPr>
                      <m:t>设</m:t>
                    </m:r>
                    <m:r>
                      <a:rPr lang="en-US" altLang="zh-CN" b="0" i="1" cap="none" dirty="0" smtClean="0">
                        <a:latin typeface="Cambria Math" panose="02040503050406030204" pitchFamily="18" charset="0"/>
                      </a:rPr>
                      <m:t>𝑦</m:t>
                    </m:r>
                    <m:r>
                      <a:rPr lang="en-US" altLang="zh-CN" b="0" i="1" cap="none" dirty="0" smtClean="0">
                        <a:latin typeface="Cambria Math" panose="02040503050406030204" pitchFamily="18" charset="0"/>
                      </a:rPr>
                      <m:t>=</m:t>
                    </m:r>
                    <m:r>
                      <a:rPr lang="en-US" altLang="zh-CN" b="0" i="1" cap="none" dirty="0" smtClean="0">
                        <a:latin typeface="Cambria Math" panose="02040503050406030204" pitchFamily="18" charset="0"/>
                      </a:rPr>
                      <m:t>𝑖𝑑</m:t>
                    </m:r>
                    <m:d>
                      <m:dPr>
                        <m:begChr m:val="["/>
                        <m:endChr m:val="}"/>
                        <m:ctrlPr>
                          <a:rPr lang="en-US" altLang="zh-CN" b="0" i="1" cap="none" dirty="0" smtClean="0">
                            <a:latin typeface="Cambria Math" panose="02040503050406030204" pitchFamily="18" charset="0"/>
                          </a:rPr>
                        </m:ctrlPr>
                      </m:dPr>
                      <m:e>
                        <m:func>
                          <m:funcPr>
                            <m:ctrlPr>
                              <a:rPr lang="en-US" altLang="zh-CN" b="0" i="1" cap="none" dirty="0" smtClean="0">
                                <a:latin typeface="Cambria Math" panose="02040503050406030204" pitchFamily="18" charset="0"/>
                              </a:rPr>
                            </m:ctrlPr>
                          </m:funcPr>
                          <m:fName>
                            <m:r>
                              <a:rPr lang="en-US" altLang="zh-CN" b="0" i="0" cap="none" dirty="0" smtClean="0">
                                <a:latin typeface="Cambria Math" panose="02040503050406030204" pitchFamily="18" charset="0"/>
                              </a:rPr>
                              <m:t> </m:t>
                            </m:r>
                            <m:r>
                              <m:rPr>
                                <m:sty m:val="p"/>
                              </m:rPr>
                              <a:rPr lang="en-US" altLang="zh-CN" b="0" i="0" cap="none" dirty="0" smtClean="0">
                                <a:latin typeface="Cambria Math" panose="02040503050406030204" pitchFamily="18" charset="0"/>
                              </a:rPr>
                              <m:t>min</m:t>
                            </m:r>
                          </m:fName>
                          <m:e>
                            <m:d>
                              <m:dPr>
                                <m:begChr m:val="{"/>
                                <m:endChr m:val="|"/>
                                <m:ctrlPr>
                                  <a:rPr lang="en-US" altLang="zh-CN" b="0" i="1" cap="none" dirty="0" smtClean="0">
                                    <a:latin typeface="Cambria Math" panose="02040503050406030204" pitchFamily="18" charset="0"/>
                                  </a:rPr>
                                </m:ctrlPr>
                              </m:dPr>
                              <m:e>
                                <m:r>
                                  <a:rPr lang="en-US" altLang="zh-CN" b="0" i="1" cap="none" dirty="0" smtClean="0">
                                    <a:latin typeface="Cambria Math" panose="02040503050406030204" pitchFamily="18" charset="0"/>
                                  </a:rPr>
                                  <m:t>𝑑𝑓𝑛</m:t>
                                </m:r>
                                <m:d>
                                  <m:dPr>
                                    <m:begChr m:val="["/>
                                    <m:endChr m:val="]"/>
                                    <m:ctrlPr>
                                      <a:rPr lang="en-US" altLang="zh-CN" b="0" i="1" cap="none" dirty="0" smtClean="0">
                                        <a:latin typeface="Cambria Math" panose="02040503050406030204" pitchFamily="18" charset="0"/>
                                      </a:rPr>
                                    </m:ctrlPr>
                                  </m:dPr>
                                  <m:e>
                                    <m:r>
                                      <a:rPr lang="en-US" altLang="zh-CN" b="0" i="1" cap="none" dirty="0" smtClean="0">
                                        <a:latin typeface="Cambria Math" panose="02040503050406030204" pitchFamily="18" charset="0"/>
                                      </a:rPr>
                                      <m:t>𝑠𝑒𝑚𝑖</m:t>
                                    </m:r>
                                    <m:d>
                                      <m:dPr>
                                        <m:ctrlPr>
                                          <a:rPr lang="en-US" altLang="zh-CN" b="0" i="1" cap="none" dirty="0" smtClean="0">
                                            <a:latin typeface="Cambria Math" panose="02040503050406030204" pitchFamily="18" charset="0"/>
                                          </a:rPr>
                                        </m:ctrlPr>
                                      </m:dPr>
                                      <m:e>
                                        <m:r>
                                          <a:rPr lang="en-US" altLang="zh-CN" b="0" i="1" cap="none" dirty="0" smtClean="0">
                                            <a:latin typeface="Cambria Math" panose="02040503050406030204" pitchFamily="18" charset="0"/>
                                          </a:rPr>
                                          <m:t>𝑧</m:t>
                                        </m:r>
                                      </m:e>
                                    </m:d>
                                  </m:e>
                                </m:d>
                                <m:r>
                                  <a:rPr lang="en-US" altLang="zh-CN" b="0" i="1" cap="none" dirty="0" smtClean="0">
                                    <a:latin typeface="Cambria Math" panose="02040503050406030204" pitchFamily="18" charset="0"/>
                                  </a:rPr>
                                  <m:t> </m:t>
                                </m:r>
                              </m:e>
                            </m:d>
                          </m:e>
                        </m:func>
                        <m:r>
                          <a:rPr lang="en-US" altLang="zh-CN" b="0" i="1" cap="none" dirty="0" smtClean="0">
                            <a:latin typeface="Cambria Math" panose="02040503050406030204" pitchFamily="18" charset="0"/>
                          </a:rPr>
                          <m:t> </m:t>
                        </m:r>
                        <m:r>
                          <a:rPr lang="en-US" altLang="zh-CN" b="0" i="1" cap="none" dirty="0" smtClean="0">
                            <a:latin typeface="Cambria Math" panose="02040503050406030204" pitchFamily="18" charset="0"/>
                          </a:rPr>
                          <m:t>𝑧</m:t>
                        </m:r>
                        <m:r>
                          <a:rPr lang="zh-CN" altLang="en-US" i="1" cap="none" dirty="0">
                            <a:latin typeface="Cambria Math" panose="02040503050406030204" pitchFamily="18" charset="0"/>
                          </a:rPr>
                          <m:t>∈</m:t>
                        </m:r>
                        <m:r>
                          <a:rPr lang="en-US" altLang="zh-CN" b="0" i="1" cap="none" dirty="0" smtClean="0">
                            <a:latin typeface="Cambria Math" panose="02040503050406030204" pitchFamily="18" charset="0"/>
                          </a:rPr>
                          <m:t>𝑝𝑎𝑡h</m:t>
                        </m:r>
                      </m:e>
                    </m:d>
                    <m:r>
                      <a:rPr lang="en-US" altLang="zh-CN" b="0" i="1" cap="none" dirty="0" smtClean="0">
                        <a:latin typeface="Cambria Math" panose="02040503050406030204" pitchFamily="18" charset="0"/>
                      </a:rPr>
                      <m:t> ]</m:t>
                    </m:r>
                    <m:r>
                      <a:rPr lang="zh-CN" altLang="en-US" i="1" cap="none" smtClean="0">
                        <a:latin typeface="Cambria Math" panose="02040503050406030204" pitchFamily="18" charset="0"/>
                      </a:rPr>
                      <m:t>，</m:t>
                    </m:r>
                    <m:r>
                      <a:rPr lang="zh-CN" altLang="en-US" i="1" cap="none">
                        <a:latin typeface="Cambria Math" panose="02040503050406030204" pitchFamily="18" charset="0"/>
                      </a:rPr>
                      <m:t>即</m:t>
                    </m:r>
                    <m:r>
                      <a:rPr lang="en-US" altLang="zh-CN" b="0" i="1" cap="none" smtClean="0">
                        <a:latin typeface="Cambria Math" panose="02040503050406030204" pitchFamily="18" charset="0"/>
                      </a:rPr>
                      <m:t>𝑝𝑎𝑡h</m:t>
                    </m:r>
                    <m:r>
                      <a:rPr lang="zh-CN" altLang="en-US" i="1" cap="none">
                        <a:latin typeface="Cambria Math" panose="02040503050406030204" pitchFamily="18" charset="0"/>
                      </a:rPr>
                      <m:t>中</m:t>
                    </m:r>
                    <m:r>
                      <a:rPr lang="zh-CN" altLang="en-US" i="1" cap="none" smtClean="0">
                        <a:latin typeface="Cambria Math" panose="02040503050406030204" pitchFamily="18" charset="0"/>
                      </a:rPr>
                      <m:t>半必经节点</m:t>
                    </m:r>
                    <m:r>
                      <a:rPr lang="zh-CN" altLang="en-US" i="1" cap="none">
                        <a:latin typeface="Cambria Math" panose="02040503050406030204" pitchFamily="18" charset="0"/>
                      </a:rPr>
                      <m:t>的时间戳</m:t>
                    </m:r>
                    <m:r>
                      <a:rPr lang="zh-CN" altLang="en-US" i="1" cap="none" smtClean="0">
                        <a:latin typeface="Cambria Math" panose="02040503050406030204" pitchFamily="18" charset="0"/>
                      </a:rPr>
                      <m:t>最小</m:t>
                    </m:r>
                    <m:r>
                      <a:rPr lang="zh-CN" altLang="en-US" i="1" cap="none">
                        <a:latin typeface="Cambria Math" panose="02040503050406030204" pitchFamily="18" charset="0"/>
                      </a:rPr>
                      <m:t>的</m:t>
                    </m:r>
                    <m:r>
                      <a:rPr lang="zh-CN" altLang="en-US" i="1" cap="none" smtClean="0">
                        <a:latin typeface="Cambria Math" panose="02040503050406030204" pitchFamily="18" charset="0"/>
                      </a:rPr>
                      <m:t>节点</m:t>
                    </m:r>
                    <m:r>
                      <a:rPr lang="zh-CN" altLang="en-US" i="1" cap="none">
                        <a:latin typeface="Cambria Math" panose="02040503050406030204" pitchFamily="18" charset="0"/>
                      </a:rPr>
                      <m:t>。</m:t>
                    </m:r>
                  </m:oMath>
                </a14:m>
                <a:endParaRPr lang="en-US" altLang="zh-CN" cap="none" dirty="0" smtClean="0"/>
              </a:p>
              <a:p>
                <a14:m>
                  <m:oMath xmlns:m="http://schemas.openxmlformats.org/officeDocument/2006/math">
                    <m:r>
                      <a:rPr lang="en-US" altLang="zh-CN" i="1" cap="none" dirty="0">
                        <a:latin typeface="Cambria Math" panose="02040503050406030204" pitchFamily="18" charset="0"/>
                      </a:rPr>
                      <m:t>𝑖𝑑</m:t>
                    </m:r>
                    <m:r>
                      <a:rPr lang="en-US" altLang="zh-CN" b="0" i="1" cap="none" dirty="0" smtClean="0">
                        <a:latin typeface="Cambria Math" panose="02040503050406030204" pitchFamily="18" charset="0"/>
                      </a:rPr>
                      <m:t>𝑜𝑚</m:t>
                    </m:r>
                    <m:d>
                      <m:dPr>
                        <m:ctrlPr>
                          <a:rPr lang="en-US" altLang="zh-CN" b="0" i="1" cap="none" dirty="0" smtClean="0">
                            <a:latin typeface="Cambria Math" panose="02040503050406030204" pitchFamily="18" charset="0"/>
                          </a:rPr>
                        </m:ctrlPr>
                      </m:dPr>
                      <m:e>
                        <m:r>
                          <a:rPr lang="en-US" altLang="zh-CN" b="0" i="1" cap="none" dirty="0" smtClean="0">
                            <a:latin typeface="Cambria Math" panose="02040503050406030204" pitchFamily="18" charset="0"/>
                          </a:rPr>
                          <m:t>𝑥</m:t>
                        </m:r>
                      </m:e>
                    </m:d>
                    <m:r>
                      <a:rPr lang="en-US" altLang="zh-CN" b="0" i="1" cap="none" dirty="0" smtClean="0">
                        <a:latin typeface="Cambria Math" panose="02040503050406030204" pitchFamily="18" charset="0"/>
                      </a:rPr>
                      <m:t>=</m:t>
                    </m:r>
                    <m:d>
                      <m:dPr>
                        <m:begChr m:val="{"/>
                        <m:endChr m:val=""/>
                        <m:ctrlPr>
                          <a:rPr lang="en-US" altLang="zh-CN" b="0" i="1" cap="none" dirty="0" smtClean="0">
                            <a:latin typeface="Cambria Math" panose="02040503050406030204" pitchFamily="18" charset="0"/>
                          </a:rPr>
                        </m:ctrlPr>
                      </m:dPr>
                      <m:e>
                        <m:eqArr>
                          <m:eqArrPr>
                            <m:ctrlPr>
                              <a:rPr lang="en-US" altLang="zh-CN" b="0" i="1" cap="none" dirty="0" smtClean="0">
                                <a:latin typeface="Cambria Math" panose="02040503050406030204" pitchFamily="18" charset="0"/>
                              </a:rPr>
                            </m:ctrlPr>
                          </m:eqArrPr>
                          <m:e>
                            <m:r>
                              <a:rPr lang="en-US" altLang="zh-CN" b="0" i="1" cap="none" dirty="0" smtClean="0">
                                <a:latin typeface="Cambria Math" panose="02040503050406030204" pitchFamily="18" charset="0"/>
                              </a:rPr>
                              <m:t>𝑠𝑒𝑚𝑖</m:t>
                            </m:r>
                            <m:d>
                              <m:dPr>
                                <m:ctrlPr>
                                  <a:rPr lang="en-US" altLang="zh-CN" b="0" i="1" cap="none" dirty="0" smtClean="0">
                                    <a:latin typeface="Cambria Math" panose="02040503050406030204" pitchFamily="18" charset="0"/>
                                  </a:rPr>
                                </m:ctrlPr>
                              </m:dPr>
                              <m:e>
                                <m:r>
                                  <a:rPr lang="en-US" altLang="zh-CN" b="0" i="1" cap="none" dirty="0" smtClean="0">
                                    <a:latin typeface="Cambria Math" panose="02040503050406030204" pitchFamily="18" charset="0"/>
                                  </a:rPr>
                                  <m:t>𝑥</m:t>
                                </m:r>
                              </m:e>
                            </m:d>
                            <m:r>
                              <a:rPr lang="en-US" altLang="zh-CN" b="0" i="1" cap="none" dirty="0" smtClean="0">
                                <a:latin typeface="Cambria Math" panose="02040503050406030204" pitchFamily="18" charset="0"/>
                              </a:rPr>
                              <m:t>                     </m:t>
                            </m:r>
                            <m:r>
                              <a:rPr lang="en-US" altLang="zh-CN" b="0" i="1" cap="none" dirty="0" smtClean="0">
                                <a:latin typeface="Cambria Math" panose="02040503050406030204" pitchFamily="18" charset="0"/>
                              </a:rPr>
                              <m:t>𝑠𝑒𝑚𝑖</m:t>
                            </m:r>
                            <m:d>
                              <m:dPr>
                                <m:ctrlPr>
                                  <a:rPr lang="en-US" altLang="zh-CN" b="0" i="1" cap="none" dirty="0" smtClean="0">
                                    <a:latin typeface="Cambria Math" panose="02040503050406030204" pitchFamily="18" charset="0"/>
                                  </a:rPr>
                                </m:ctrlPr>
                              </m:dPr>
                              <m:e>
                                <m:r>
                                  <a:rPr lang="en-US" altLang="zh-CN" b="0" i="1" cap="none" dirty="0" smtClean="0">
                                    <a:latin typeface="Cambria Math" panose="02040503050406030204" pitchFamily="18" charset="0"/>
                                  </a:rPr>
                                  <m:t>𝑥</m:t>
                                </m:r>
                              </m:e>
                            </m:d>
                            <m:r>
                              <a:rPr lang="en-US" altLang="zh-CN" b="0" i="1" cap="none" dirty="0" smtClean="0">
                                <a:latin typeface="Cambria Math" panose="02040503050406030204" pitchFamily="18" charset="0"/>
                              </a:rPr>
                              <m:t>=</m:t>
                            </m:r>
                            <m:r>
                              <a:rPr lang="en-US" altLang="zh-CN" b="0" i="1" cap="none" dirty="0" smtClean="0">
                                <a:latin typeface="Cambria Math" panose="02040503050406030204" pitchFamily="18" charset="0"/>
                              </a:rPr>
                              <m:t>𝑠𝑒𝑚𝑖</m:t>
                            </m:r>
                            <m:r>
                              <a:rPr lang="en-US" altLang="zh-CN" b="0" i="1" cap="none" dirty="0" smtClean="0">
                                <a:latin typeface="Cambria Math" panose="02040503050406030204" pitchFamily="18" charset="0"/>
                              </a:rPr>
                              <m:t>(</m:t>
                            </m:r>
                            <m:r>
                              <a:rPr lang="en-US" altLang="zh-CN" b="0" i="1" cap="none" dirty="0" smtClean="0">
                                <a:latin typeface="Cambria Math" panose="02040503050406030204" pitchFamily="18" charset="0"/>
                              </a:rPr>
                              <m:t>𝑦</m:t>
                            </m:r>
                            <m:r>
                              <a:rPr lang="en-US" altLang="zh-CN" b="0" i="1" cap="none" dirty="0" smtClean="0">
                                <a:latin typeface="Cambria Math" panose="02040503050406030204" pitchFamily="18" charset="0"/>
                              </a:rPr>
                              <m:t>)</m:t>
                            </m:r>
                          </m:e>
                          <m:e>
                            <m:r>
                              <a:rPr lang="en-US" altLang="zh-CN" b="0" i="1" cap="none" dirty="0" smtClean="0">
                                <a:latin typeface="Cambria Math" panose="02040503050406030204" pitchFamily="18" charset="0"/>
                              </a:rPr>
                              <m:t>𝑖𝑑𝑜𝑚</m:t>
                            </m:r>
                            <m:d>
                              <m:dPr>
                                <m:ctrlPr>
                                  <a:rPr lang="en-US" altLang="zh-CN" b="0" i="1" cap="none" dirty="0" smtClean="0">
                                    <a:latin typeface="Cambria Math" panose="02040503050406030204" pitchFamily="18" charset="0"/>
                                  </a:rPr>
                                </m:ctrlPr>
                              </m:dPr>
                              <m:e>
                                <m:r>
                                  <a:rPr lang="en-US" altLang="zh-CN" b="0" i="1" cap="none" dirty="0" smtClean="0">
                                    <a:latin typeface="Cambria Math" panose="02040503050406030204" pitchFamily="18" charset="0"/>
                                  </a:rPr>
                                  <m:t>𝑦</m:t>
                                </m:r>
                              </m:e>
                            </m:d>
                            <m:r>
                              <a:rPr lang="en-US" altLang="zh-CN" b="0" i="1" cap="none" dirty="0" smtClean="0">
                                <a:latin typeface="Cambria Math" panose="02040503050406030204" pitchFamily="18" charset="0"/>
                              </a:rPr>
                              <m:t>                     </m:t>
                            </m:r>
                            <m:r>
                              <a:rPr lang="en-US" altLang="zh-CN" b="0" i="1" cap="none" dirty="0" smtClean="0">
                                <a:latin typeface="Cambria Math" panose="02040503050406030204" pitchFamily="18" charset="0"/>
                              </a:rPr>
                              <m:t>𝑠𝑒𝑚𝑖</m:t>
                            </m:r>
                            <m:r>
                              <a:rPr lang="en-US" altLang="zh-CN" b="0" i="1" cap="none" dirty="0" smtClean="0">
                                <a:latin typeface="Cambria Math" panose="02040503050406030204" pitchFamily="18" charset="0"/>
                              </a:rPr>
                              <m:t>(</m:t>
                            </m:r>
                            <m:r>
                              <a:rPr lang="en-US" altLang="zh-CN" b="0" i="1" cap="none" dirty="0" smtClean="0">
                                <a:latin typeface="Cambria Math" panose="02040503050406030204" pitchFamily="18" charset="0"/>
                              </a:rPr>
                              <m:t>𝑥</m:t>
                            </m:r>
                            <m:r>
                              <a:rPr lang="en-US" altLang="zh-CN" b="0" i="1" cap="none" dirty="0" smtClean="0">
                                <a:latin typeface="Cambria Math" panose="02040503050406030204" pitchFamily="18" charset="0"/>
                              </a:rPr>
                              <m:t>)≠</m:t>
                            </m:r>
                            <m:r>
                              <a:rPr lang="en-US" altLang="zh-CN" b="0" i="1" cap="none" dirty="0" smtClean="0">
                                <a:latin typeface="Cambria Math" panose="02040503050406030204" pitchFamily="18" charset="0"/>
                              </a:rPr>
                              <m:t>𝑠𝑒𝑚𝑖</m:t>
                            </m:r>
                            <m:r>
                              <a:rPr lang="en-US" altLang="zh-CN" b="0" i="1" cap="none" dirty="0" smtClean="0">
                                <a:latin typeface="Cambria Math" panose="02040503050406030204" pitchFamily="18" charset="0"/>
                              </a:rPr>
                              <m:t>(</m:t>
                            </m:r>
                            <m:r>
                              <a:rPr lang="en-US" altLang="zh-CN" b="0" i="1" cap="none" dirty="0" smtClean="0">
                                <a:latin typeface="Cambria Math" panose="02040503050406030204" pitchFamily="18" charset="0"/>
                              </a:rPr>
                              <m:t>𝑦</m:t>
                            </m:r>
                            <m:r>
                              <a:rPr lang="en-US" altLang="zh-CN" b="0" i="1" cap="none" dirty="0" smtClean="0">
                                <a:latin typeface="Cambria Math" panose="02040503050406030204" pitchFamily="18" charset="0"/>
                              </a:rPr>
                              <m:t>)</m:t>
                            </m:r>
                          </m:e>
                        </m:eqArr>
                      </m:e>
                    </m:d>
                  </m:oMath>
                </a14:m>
                <a:endParaRPr lang="en-US" altLang="zh-CN" cap="none" dirty="0" smtClean="0"/>
              </a:p>
            </p:txBody>
          </p:sp>
        </mc:Choice>
        <mc:Fallback xmlns="">
          <p:sp>
            <p:nvSpPr>
              <p:cNvPr id="5" name="内容占位符 4"/>
              <p:cNvSpPr>
                <a:spLocks noGrp="1" noRot="1" noChangeAspect="1" noMove="1" noResize="1" noEditPoints="1" noAdjustHandles="1" noChangeArrowheads="1" noChangeShapeType="1" noTextEdit="1"/>
              </p:cNvSpPr>
              <p:nvPr>
                <p:ph sz="quarter" idx="13"/>
              </p:nvPr>
            </p:nvSpPr>
            <p:spPr>
              <a:blipFill rotWithShape="0">
                <a:blip r:embed="rId2"/>
                <a:stretch>
                  <a:fillRect l="-13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5251673"/>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cap="none" dirty="0" err="1" smtClean="0"/>
              <a:t>Lengauer</a:t>
            </a:r>
            <a:r>
              <a:rPr lang="en-US" altLang="zh-CN" cap="none" dirty="0" smtClean="0"/>
              <a:t>-Tarjan</a:t>
            </a:r>
            <a:r>
              <a:rPr lang="zh-CN" altLang="en-US" cap="none" dirty="0" smtClean="0"/>
              <a:t>算法</a:t>
            </a:r>
            <a:endParaRPr lang="zh-CN" altLang="en-US" cap="none" dirty="0"/>
          </a:p>
        </p:txBody>
      </p:sp>
      <p:sp>
        <p:nvSpPr>
          <p:cNvPr id="5" name="内容占位符 4"/>
          <p:cNvSpPr>
            <a:spLocks noGrp="1"/>
          </p:cNvSpPr>
          <p:nvPr>
            <p:ph sz="quarter" idx="13"/>
          </p:nvPr>
        </p:nvSpPr>
        <p:spPr/>
        <p:txBody>
          <a:bodyPr>
            <a:normAutofit/>
          </a:bodyPr>
          <a:lstStyle/>
          <a:p>
            <a:r>
              <a:rPr lang="en-US" altLang="zh-CN" cap="none" dirty="0" err="1" smtClean="0"/>
              <a:t>Lengauer</a:t>
            </a:r>
            <a:r>
              <a:rPr lang="zh-CN" altLang="en-US" cap="none" dirty="0" smtClean="0"/>
              <a:t>和</a:t>
            </a:r>
            <a:r>
              <a:rPr lang="en-US" altLang="zh-CN" cap="none" dirty="0" smtClean="0"/>
              <a:t>Tarjan</a:t>
            </a:r>
            <a:r>
              <a:rPr lang="zh-CN" altLang="en-US" cap="none" dirty="0" smtClean="0"/>
              <a:t>于</a:t>
            </a:r>
            <a:r>
              <a:rPr lang="en-US" altLang="zh-CN" cap="none" dirty="0" smtClean="0"/>
              <a:t>1979</a:t>
            </a:r>
            <a:r>
              <a:rPr lang="zh-CN" altLang="en-US" cap="none" dirty="0" smtClean="0"/>
              <a:t>年提出，经典</a:t>
            </a:r>
            <a:r>
              <a:rPr lang="en-US" altLang="zh-CN" cap="none" dirty="0" smtClean="0"/>
              <a:t>Tarjan</a:t>
            </a:r>
            <a:r>
              <a:rPr lang="zh-CN" altLang="en-US" cap="none" dirty="0" smtClean="0"/>
              <a:t>算法的进一步应用。</a:t>
            </a:r>
            <a:endParaRPr lang="en-US" altLang="zh-CN" cap="none" dirty="0" smtClean="0"/>
          </a:p>
          <a:p>
            <a:r>
              <a:rPr lang="zh-CN" altLang="en-US" cap="none" dirty="0"/>
              <a:t>时间复杂</a:t>
            </a:r>
            <a:r>
              <a:rPr lang="zh-CN" altLang="en-US" cap="none" dirty="0" smtClean="0"/>
              <a:t>度</a:t>
            </a:r>
            <a:r>
              <a:rPr lang="en-US" altLang="zh-CN" cap="none" dirty="0" smtClean="0"/>
              <a:t>O(</a:t>
            </a:r>
            <a:r>
              <a:rPr lang="en-US" altLang="zh-CN" cap="none" dirty="0" err="1" smtClean="0"/>
              <a:t>NlogN</a:t>
            </a:r>
            <a:r>
              <a:rPr lang="en-US" altLang="zh-CN" cap="none" dirty="0" smtClean="0"/>
              <a:t>)</a:t>
            </a:r>
            <a:r>
              <a:rPr lang="zh-CN" altLang="en-US" cap="none" dirty="0" smtClean="0"/>
              <a:t>或</a:t>
            </a:r>
            <a:r>
              <a:rPr lang="en-US" altLang="zh-CN" cap="none" dirty="0" smtClean="0"/>
              <a:t>O(Nα(N))</a:t>
            </a:r>
            <a:r>
              <a:rPr lang="zh-CN" altLang="en-US" cap="none" dirty="0" smtClean="0"/>
              <a:t>，几乎接近于线性。</a:t>
            </a:r>
            <a:endParaRPr lang="en-US" altLang="zh-CN" cap="none" dirty="0" smtClean="0"/>
          </a:p>
          <a:p>
            <a:r>
              <a:rPr lang="zh-CN" altLang="en-US" cap="none" dirty="0" smtClean="0"/>
              <a:t>基本思想：</a:t>
            </a:r>
            <a:endParaRPr lang="en-US" altLang="zh-CN" cap="none" dirty="0" smtClean="0"/>
          </a:p>
          <a:p>
            <a:r>
              <a:rPr lang="zh-CN" altLang="en-US" cap="none" dirty="0" smtClean="0"/>
              <a:t>通过</a:t>
            </a:r>
            <a:r>
              <a:rPr lang="en-US" altLang="zh-CN" cap="none" dirty="0" smtClean="0"/>
              <a:t>DFS</a:t>
            </a:r>
            <a:r>
              <a:rPr lang="zh-CN" altLang="en-US" cap="none" dirty="0" smtClean="0"/>
              <a:t>构建搜索树，并计算出每个节点的时间戳。</a:t>
            </a:r>
            <a:endParaRPr lang="en-US" altLang="zh-CN" cap="none" dirty="0" smtClean="0"/>
          </a:p>
          <a:p>
            <a:r>
              <a:rPr lang="zh-CN" altLang="en-US" cap="none" dirty="0" smtClean="0"/>
              <a:t>根据半必经点定理，按照</a:t>
            </a:r>
            <a:r>
              <a:rPr lang="zh-CN" altLang="en-US" cap="none" dirty="0"/>
              <a:t>时间</a:t>
            </a:r>
            <a:r>
              <a:rPr lang="zh-CN" altLang="en-US" cap="none" dirty="0" smtClean="0"/>
              <a:t>戳从大到小的顺序计算每个节点的半必经节点。</a:t>
            </a:r>
            <a:endParaRPr lang="en-US" altLang="zh-CN" cap="none" dirty="0" smtClean="0"/>
          </a:p>
          <a:p>
            <a:r>
              <a:rPr lang="zh-CN" altLang="en-US" cap="none" dirty="0" smtClean="0"/>
              <a:t>根据必经点定理，按照时间戳从小到大的顺序，把半必经节点≠必经节点的节点进行修正。</a:t>
            </a:r>
            <a:endParaRPr lang="en-US" altLang="zh-CN" cap="none" dirty="0" smtClean="0"/>
          </a:p>
          <a:p>
            <a:endParaRPr lang="en-US" altLang="zh-CN" cap="none" dirty="0" smtClean="0"/>
          </a:p>
        </p:txBody>
      </p:sp>
    </p:spTree>
    <p:extLst>
      <p:ext uri="{BB962C8B-B14F-4D97-AF65-F5344CB8AC3E}">
        <p14:creationId xmlns:p14="http://schemas.microsoft.com/office/powerpoint/2010/main" val="1999753657"/>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使用的数据结构：并查集</a:t>
            </a:r>
            <a:endParaRPr lang="zh-CN" altLang="en-US" dirty="0"/>
          </a:p>
        </p:txBody>
      </p:sp>
      <p:sp>
        <p:nvSpPr>
          <p:cNvPr id="3" name="内容占位符 2"/>
          <p:cNvSpPr>
            <a:spLocks noGrp="1"/>
          </p:cNvSpPr>
          <p:nvPr>
            <p:ph sz="quarter" idx="13"/>
          </p:nvPr>
        </p:nvSpPr>
        <p:spPr/>
        <p:txBody>
          <a:bodyPr/>
          <a:lstStyle/>
          <a:p>
            <a:r>
              <a:rPr lang="zh-CN" altLang="en-US" cap="none" dirty="0" smtClean="0"/>
              <a:t>在访问每个节点时，把该节点放入图的</a:t>
            </a:r>
            <a:r>
              <a:rPr lang="zh-CN" altLang="en-US" cap="none" dirty="0"/>
              <a:t>一</a:t>
            </a:r>
            <a:r>
              <a:rPr lang="zh-CN" altLang="en-US" cap="none" dirty="0" smtClean="0"/>
              <a:t>个生成森林中。</a:t>
            </a:r>
            <a:endParaRPr lang="en-US" altLang="zh-CN" cap="none" dirty="0" smtClean="0"/>
          </a:p>
          <a:p>
            <a:r>
              <a:rPr lang="zh-CN" altLang="en-US" cap="none" dirty="0" smtClean="0"/>
              <a:t>根据半必经点定理，对于一条边</a:t>
            </a:r>
            <a:r>
              <a:rPr lang="en-US" altLang="zh-CN" cap="none" dirty="0" smtClean="0"/>
              <a:t>(</a:t>
            </a:r>
            <a:r>
              <a:rPr lang="en-US" altLang="zh-CN" cap="none" dirty="0" err="1" smtClean="0"/>
              <a:t>x,y</a:t>
            </a:r>
            <a:r>
              <a:rPr lang="en-US" altLang="zh-CN" cap="none" dirty="0" smtClean="0"/>
              <a:t>)</a:t>
            </a:r>
            <a:r>
              <a:rPr lang="zh-CN" altLang="en-US" cap="none" dirty="0" smtClean="0"/>
              <a:t>，若</a:t>
            </a:r>
            <a:r>
              <a:rPr lang="en-US" altLang="zh-CN" cap="none" dirty="0" err="1" smtClean="0"/>
              <a:t>dfn</a:t>
            </a:r>
            <a:r>
              <a:rPr lang="en-US" altLang="zh-CN" cap="none" dirty="0" smtClean="0"/>
              <a:t>[x]&gt;</a:t>
            </a:r>
            <a:r>
              <a:rPr lang="en-US" altLang="zh-CN" cap="none" dirty="0" err="1" smtClean="0"/>
              <a:t>dfn</a:t>
            </a:r>
            <a:r>
              <a:rPr lang="en-US" altLang="zh-CN" cap="none" dirty="0" smtClean="0"/>
              <a:t>[y]</a:t>
            </a:r>
            <a:r>
              <a:rPr lang="zh-CN" altLang="en-US" cap="none" dirty="0" smtClean="0"/>
              <a:t>，则计算</a:t>
            </a:r>
            <a:r>
              <a:rPr lang="en-US" altLang="zh-CN" cap="none" dirty="0" smtClean="0"/>
              <a:t>semi[y]</a:t>
            </a:r>
            <a:r>
              <a:rPr lang="zh-CN" altLang="en-US" cap="none" dirty="0" smtClean="0"/>
              <a:t>时需要考虑</a:t>
            </a:r>
            <a:r>
              <a:rPr lang="en-US" altLang="zh-CN" cap="none" dirty="0" smtClean="0"/>
              <a:t>x</a:t>
            </a:r>
            <a:r>
              <a:rPr lang="zh-CN" altLang="en-US" cap="none" dirty="0" smtClean="0"/>
              <a:t>的祖先中比</a:t>
            </a:r>
            <a:r>
              <a:rPr lang="en-US" altLang="zh-CN" cap="none" dirty="0" smtClean="0"/>
              <a:t>y</a:t>
            </a:r>
            <a:r>
              <a:rPr lang="zh-CN" altLang="en-US" cap="none" dirty="0" smtClean="0"/>
              <a:t>的时间戳大的节点。</a:t>
            </a:r>
            <a:endParaRPr lang="en-US" altLang="zh-CN" cap="none" dirty="0" smtClean="0"/>
          </a:p>
          <a:p>
            <a:r>
              <a:rPr lang="zh-CN" altLang="en-US" cap="none" dirty="0" smtClean="0"/>
              <a:t>由于算法按照时间戳从大到小的顺序计算，此时比</a:t>
            </a:r>
            <a:r>
              <a:rPr lang="en-US" altLang="zh-CN" cap="none" dirty="0" smtClean="0"/>
              <a:t>y</a:t>
            </a:r>
            <a:r>
              <a:rPr lang="zh-CN" altLang="en-US" cap="none" dirty="0" smtClean="0"/>
              <a:t>的时间戳小的节点还未加入生成森林，因此直接在生成森林中考虑</a:t>
            </a:r>
            <a:r>
              <a:rPr lang="en-US" altLang="zh-CN" cap="none" dirty="0" smtClean="0"/>
              <a:t>x</a:t>
            </a:r>
            <a:r>
              <a:rPr lang="zh-CN" altLang="en-US" cap="none" dirty="0" smtClean="0"/>
              <a:t>的所有祖先即可。</a:t>
            </a:r>
            <a:endParaRPr lang="en-US" altLang="zh-CN" cap="none" dirty="0" smtClean="0"/>
          </a:p>
          <a:p>
            <a:r>
              <a:rPr lang="zh-CN" altLang="en-US" cap="none" dirty="0" smtClean="0"/>
              <a:t>使用并查集维护生成森林，把</a:t>
            </a:r>
            <a:r>
              <a:rPr lang="en-US" altLang="zh-CN" cap="none" dirty="0" err="1" smtClean="0"/>
              <a:t>dfn</a:t>
            </a:r>
            <a:r>
              <a:rPr lang="en-US" altLang="zh-CN" cap="none" dirty="0" smtClean="0"/>
              <a:t>[semi[z]]</a:t>
            </a:r>
            <a:r>
              <a:rPr lang="zh-CN" altLang="en-US" cap="none" dirty="0" smtClean="0"/>
              <a:t>作为</a:t>
            </a:r>
            <a:r>
              <a:rPr lang="en-US" altLang="zh-CN" cap="none" dirty="0" err="1"/>
              <a:t>z</a:t>
            </a:r>
            <a:r>
              <a:rPr lang="zh-CN" altLang="en-US" cap="none" dirty="0" smtClean="0"/>
              <a:t>到其父节点的边的权值，在路径压缩的过程中对每个节点维护一个变量，很容易计算</a:t>
            </a:r>
            <a:r>
              <a:rPr lang="en-US" altLang="zh-CN" cap="none" dirty="0" smtClean="0"/>
              <a:t>z</a:t>
            </a:r>
            <a:r>
              <a:rPr lang="zh-CN" altLang="en-US" cap="none" dirty="0" smtClean="0"/>
              <a:t>到其祖先上所有边权的最小值。</a:t>
            </a:r>
            <a:endParaRPr lang="zh-CN" altLang="en-US" cap="none" dirty="0"/>
          </a:p>
        </p:txBody>
      </p:sp>
    </p:spTree>
    <p:extLst>
      <p:ext uri="{BB962C8B-B14F-4D97-AF65-F5344CB8AC3E}">
        <p14:creationId xmlns:p14="http://schemas.microsoft.com/office/powerpoint/2010/main" val="75588417"/>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目标</a:t>
            </a:r>
            <a:endParaRPr lang="zh-CN" altLang="en-US" dirty="0"/>
          </a:p>
        </p:txBody>
      </p:sp>
      <p:sp>
        <p:nvSpPr>
          <p:cNvPr id="3" name="内容占位符 2"/>
          <p:cNvSpPr>
            <a:spLocks noGrp="1"/>
          </p:cNvSpPr>
          <p:nvPr>
            <p:ph sz="quarter" idx="13"/>
          </p:nvPr>
        </p:nvSpPr>
        <p:spPr/>
        <p:txBody>
          <a:bodyPr>
            <a:normAutofit/>
          </a:bodyPr>
          <a:lstStyle/>
          <a:p>
            <a:r>
              <a:rPr lang="zh-CN" altLang="en-US" dirty="0"/>
              <a:t>解决如下两个问题：</a:t>
            </a:r>
            <a:endParaRPr lang="en-US" altLang="zh-CN" dirty="0"/>
          </a:p>
          <a:p>
            <a:r>
              <a:rPr lang="zh-CN" altLang="en-US" dirty="0"/>
              <a:t>求有向图（可能有环）的割点和割边（必经点和必经边）。</a:t>
            </a:r>
            <a:endParaRPr lang="en-US" altLang="zh-CN" dirty="0"/>
          </a:p>
          <a:p>
            <a:r>
              <a:rPr lang="en-US" altLang="zh-CN" cap="none" dirty="0" smtClean="0"/>
              <a:t>k-MSTs </a:t>
            </a:r>
            <a:r>
              <a:rPr lang="zh-CN" altLang="en-US" cap="none" dirty="0" smtClean="0"/>
              <a:t>问题：</a:t>
            </a:r>
            <a:r>
              <a:rPr lang="zh-CN" altLang="en-US" cap="none" dirty="0" smtClean="0"/>
              <a:t>求</a:t>
            </a:r>
            <a:r>
              <a:rPr lang="en-US" altLang="zh-CN" cap="none" dirty="0" smtClean="0"/>
              <a:t>k</a:t>
            </a:r>
            <a:r>
              <a:rPr lang="zh-CN" altLang="en-US" cap="none" dirty="0" smtClean="0"/>
              <a:t>棵边集互不相交的最小生成树。</a:t>
            </a:r>
            <a:endParaRPr lang="en-US" altLang="zh-CN" cap="none" dirty="0" smtClean="0"/>
          </a:p>
          <a:p>
            <a:endParaRPr lang="zh-CN" altLang="zh-CN" cap="none" dirty="0" smtClean="0"/>
          </a:p>
        </p:txBody>
      </p:sp>
    </p:spTree>
    <p:extLst>
      <p:ext uri="{BB962C8B-B14F-4D97-AF65-F5344CB8AC3E}">
        <p14:creationId xmlns:p14="http://schemas.microsoft.com/office/powerpoint/2010/main" val="2686522773"/>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cap="none" dirty="0" smtClean="0"/>
              <a:t>算法实现</a:t>
            </a:r>
            <a:endParaRPr lang="zh-CN" altLang="en-US" cap="none" dirty="0"/>
          </a:p>
        </p:txBody>
      </p:sp>
      <p:sp>
        <p:nvSpPr>
          <p:cNvPr id="2" name="内容占位符 1"/>
          <p:cNvSpPr>
            <a:spLocks noGrp="1"/>
          </p:cNvSpPr>
          <p:nvPr>
            <p:ph sz="quarter" idx="13"/>
          </p:nvPr>
        </p:nvSpPr>
        <p:spPr/>
        <p:txBody>
          <a:bodyPr>
            <a:normAutofit fontScale="92500" lnSpcReduction="20000"/>
          </a:bodyPr>
          <a:lstStyle/>
          <a:p>
            <a:pPr marL="0" indent="0">
              <a:spcBef>
                <a:spcPts val="0"/>
              </a:spcBef>
              <a:buNone/>
            </a:pPr>
            <a:r>
              <a:rPr lang="en-US" altLang="zh-CN" cap="none" dirty="0" smtClean="0">
                <a:latin typeface="Cambria Math" panose="02040503050406030204" pitchFamily="18" charset="0"/>
              </a:rPr>
              <a:t>suc[u] – successors of u</a:t>
            </a:r>
          </a:p>
          <a:p>
            <a:pPr marL="0" indent="0">
              <a:spcBef>
                <a:spcPts val="0"/>
              </a:spcBef>
              <a:buNone/>
            </a:pPr>
            <a:r>
              <a:rPr lang="en-US" altLang="zh-CN" cap="none" dirty="0">
                <a:latin typeface="Cambria Math" panose="02040503050406030204" pitchFamily="18" charset="0"/>
              </a:rPr>
              <a:t>p</a:t>
            </a:r>
            <a:r>
              <a:rPr lang="en-US" altLang="zh-CN" cap="none" dirty="0" smtClean="0">
                <a:latin typeface="Cambria Math" panose="02040503050406030204" pitchFamily="18" charset="0"/>
              </a:rPr>
              <a:t>re[u] – predecessors of u</a:t>
            </a:r>
          </a:p>
          <a:p>
            <a:pPr marL="0" indent="0">
              <a:spcBef>
                <a:spcPts val="0"/>
              </a:spcBef>
              <a:buNone/>
            </a:pPr>
            <a:r>
              <a:rPr lang="en-US" altLang="zh-CN" cap="none" dirty="0" err="1">
                <a:latin typeface="Cambria Math" panose="02040503050406030204" pitchFamily="18" charset="0"/>
              </a:rPr>
              <a:t>fa</a:t>
            </a:r>
            <a:r>
              <a:rPr lang="en-US" altLang="zh-CN" cap="none" dirty="0">
                <a:latin typeface="Cambria Math" panose="02040503050406030204" pitchFamily="18" charset="0"/>
              </a:rPr>
              <a:t>[u] – DFS tree father</a:t>
            </a:r>
          </a:p>
          <a:p>
            <a:pPr marL="0" indent="0">
              <a:spcBef>
                <a:spcPts val="0"/>
              </a:spcBef>
              <a:buNone/>
            </a:pPr>
            <a:r>
              <a:rPr lang="en-US" altLang="zh-CN" cap="none" dirty="0" err="1">
                <a:latin typeface="Cambria Math" panose="02040503050406030204" pitchFamily="18" charset="0"/>
              </a:rPr>
              <a:t>dfn</a:t>
            </a:r>
            <a:r>
              <a:rPr lang="en-US" altLang="zh-CN" cap="none" dirty="0">
                <a:latin typeface="Cambria Math" panose="02040503050406030204" pitchFamily="18" charset="0"/>
              </a:rPr>
              <a:t>[u] – DFS order number</a:t>
            </a:r>
          </a:p>
          <a:p>
            <a:pPr marL="0" indent="0">
              <a:spcBef>
                <a:spcPts val="0"/>
              </a:spcBef>
              <a:buNone/>
            </a:pPr>
            <a:r>
              <a:rPr lang="en-US" altLang="zh-CN" cap="none" dirty="0">
                <a:latin typeface="Cambria Math" panose="02040503050406030204" pitchFamily="18" charset="0"/>
              </a:rPr>
              <a:t>id[u] – vertex number of </a:t>
            </a:r>
            <a:r>
              <a:rPr lang="en-US" altLang="zh-CN" cap="none" dirty="0" err="1" smtClean="0">
                <a:latin typeface="Cambria Math" panose="02040503050406030204" pitchFamily="18" charset="0"/>
              </a:rPr>
              <a:t>dfn</a:t>
            </a:r>
            <a:endParaRPr lang="en-US" altLang="zh-CN" cap="none" dirty="0" smtClean="0">
              <a:latin typeface="Cambria Math" panose="02040503050406030204" pitchFamily="18" charset="0"/>
            </a:endParaRPr>
          </a:p>
          <a:p>
            <a:pPr marL="0" indent="0">
              <a:spcBef>
                <a:spcPts val="0"/>
              </a:spcBef>
              <a:buNone/>
            </a:pPr>
            <a:r>
              <a:rPr lang="en-US" altLang="zh-CN" cap="none" dirty="0" err="1">
                <a:latin typeface="Cambria Math" panose="02040503050406030204" pitchFamily="18" charset="0"/>
              </a:rPr>
              <a:t>d</a:t>
            </a:r>
            <a:r>
              <a:rPr lang="en-US" altLang="zh-CN" cap="none" dirty="0" err="1" smtClean="0">
                <a:latin typeface="Cambria Math" panose="02040503050406030204" pitchFamily="18" charset="0"/>
              </a:rPr>
              <a:t>om</a:t>
            </a:r>
            <a:r>
              <a:rPr lang="en-US" altLang="zh-CN" cap="none" dirty="0" smtClean="0">
                <a:latin typeface="Cambria Math" panose="02040503050406030204" pitchFamily="18" charset="0"/>
              </a:rPr>
              <a:t>[u] – vertexes that u dominates</a:t>
            </a:r>
          </a:p>
          <a:p>
            <a:pPr marL="0" indent="0">
              <a:spcBef>
                <a:spcPts val="0"/>
              </a:spcBef>
              <a:buNone/>
            </a:pPr>
            <a:r>
              <a:rPr lang="en-US" altLang="zh-CN" cap="none" dirty="0" smtClean="0">
                <a:latin typeface="Cambria Math" panose="02040503050406030204" pitchFamily="18" charset="0"/>
              </a:rPr>
              <a:t>semi[u] – </a:t>
            </a:r>
            <a:r>
              <a:rPr lang="en-US" altLang="zh-CN" cap="none" dirty="0" err="1" smtClean="0">
                <a:latin typeface="Cambria Math" panose="02040503050406030204" pitchFamily="18" charset="0"/>
              </a:rPr>
              <a:t>semidominator</a:t>
            </a:r>
            <a:endParaRPr lang="en-US" altLang="zh-CN" cap="none" dirty="0" smtClean="0">
              <a:latin typeface="Cambria Math" panose="02040503050406030204" pitchFamily="18" charset="0"/>
            </a:endParaRPr>
          </a:p>
          <a:p>
            <a:pPr marL="0" indent="0">
              <a:spcBef>
                <a:spcPts val="0"/>
              </a:spcBef>
              <a:buNone/>
            </a:pPr>
            <a:r>
              <a:rPr lang="en-US" altLang="zh-CN" cap="none" dirty="0" err="1" smtClean="0">
                <a:latin typeface="Cambria Math" panose="02040503050406030204" pitchFamily="18" charset="0"/>
              </a:rPr>
              <a:t>idom</a:t>
            </a:r>
            <a:r>
              <a:rPr lang="en-US" altLang="zh-CN" cap="none" dirty="0" smtClean="0">
                <a:latin typeface="Cambria Math" panose="02040503050406030204" pitchFamily="18" charset="0"/>
              </a:rPr>
              <a:t>[u] – immediate dominator</a:t>
            </a:r>
          </a:p>
          <a:p>
            <a:pPr marL="0" indent="0">
              <a:spcBef>
                <a:spcPts val="0"/>
              </a:spcBef>
              <a:buNone/>
            </a:pPr>
            <a:r>
              <a:rPr lang="en-US" altLang="zh-CN" cap="none" dirty="0" err="1" smtClean="0">
                <a:latin typeface="Cambria Math" panose="02040503050406030204" pitchFamily="18" charset="0"/>
              </a:rPr>
              <a:t>anc</a:t>
            </a:r>
            <a:r>
              <a:rPr lang="en-US" altLang="zh-CN" cap="none" dirty="0" smtClean="0">
                <a:latin typeface="Cambria Math" panose="02040503050406030204" pitchFamily="18" charset="0"/>
              </a:rPr>
              <a:t>[u] – ancestor in disjoint set</a:t>
            </a:r>
          </a:p>
          <a:p>
            <a:pPr marL="0" indent="0">
              <a:spcBef>
                <a:spcPts val="0"/>
              </a:spcBef>
              <a:buNone/>
            </a:pPr>
            <a:r>
              <a:rPr lang="en-US" altLang="zh-CN" cap="none" dirty="0">
                <a:latin typeface="Cambria Math" panose="02040503050406030204" pitchFamily="18" charset="0"/>
              </a:rPr>
              <a:t>b</a:t>
            </a:r>
            <a:r>
              <a:rPr lang="en-US" altLang="zh-CN" cap="none" dirty="0" smtClean="0">
                <a:latin typeface="Cambria Math" panose="02040503050406030204" pitchFamily="18" charset="0"/>
              </a:rPr>
              <a:t>est[u] – </a:t>
            </a:r>
            <a:r>
              <a:rPr lang="en-US" altLang="zh-CN" cap="none" dirty="0" err="1" smtClean="0">
                <a:latin typeface="Cambria Math" panose="02040503050406030204" pitchFamily="18" charset="0"/>
              </a:rPr>
              <a:t>dfn</a:t>
            </a:r>
            <a:r>
              <a:rPr lang="en-US" altLang="zh-CN" cap="none" dirty="0" smtClean="0">
                <a:latin typeface="Cambria Math" panose="02040503050406030204" pitchFamily="18" charset="0"/>
              </a:rPr>
              <a:t> of the vertex with the smallest semi in ancestor chain</a:t>
            </a:r>
          </a:p>
        </p:txBody>
      </p:sp>
      <p:sp>
        <p:nvSpPr>
          <p:cNvPr id="3" name="内容占位符 2"/>
          <p:cNvSpPr>
            <a:spLocks noGrp="1"/>
          </p:cNvSpPr>
          <p:nvPr>
            <p:ph sz="quarter" idx="14"/>
          </p:nvPr>
        </p:nvSpPr>
        <p:spPr>
          <a:xfrm>
            <a:off x="5993971" y="891153"/>
            <a:ext cx="5086538" cy="4483433"/>
          </a:xfrm>
        </p:spPr>
        <p:txBody>
          <a:bodyPr>
            <a:noAutofit/>
          </a:bodyPr>
          <a:lstStyle/>
          <a:p>
            <a:pPr marL="0" indent="0">
              <a:lnSpc>
                <a:spcPct val="100000"/>
              </a:lnSpc>
              <a:spcBef>
                <a:spcPts val="0"/>
              </a:spcBef>
              <a:buNone/>
            </a:pPr>
            <a:r>
              <a:rPr lang="en-US" altLang="zh-CN" sz="1900" cap="none" dirty="0">
                <a:latin typeface="Cambria Math" panose="02040503050406030204" pitchFamily="18" charset="0"/>
              </a:rPr>
              <a:t>p</a:t>
            </a:r>
            <a:r>
              <a:rPr lang="en-US" altLang="zh-CN" sz="1900" cap="none" dirty="0" smtClean="0">
                <a:latin typeface="Cambria Math" panose="02040503050406030204" pitchFamily="18" charset="0"/>
              </a:rPr>
              <a:t>rocedure </a:t>
            </a:r>
            <a:r>
              <a:rPr lang="en-US" altLang="zh-CN" sz="1900" cap="none" dirty="0" err="1" smtClean="0">
                <a:latin typeface="Cambria Math" panose="02040503050406030204" pitchFamily="18" charset="0"/>
              </a:rPr>
              <a:t>dfs</a:t>
            </a:r>
            <a:r>
              <a:rPr lang="en-US" altLang="zh-CN" sz="1900" cap="none" dirty="0" smtClean="0">
                <a:latin typeface="Cambria Math" panose="02040503050406030204" pitchFamily="18" charset="0"/>
              </a:rPr>
              <a:t>(x is a vertex)</a:t>
            </a:r>
          </a:p>
          <a:p>
            <a:pPr marL="0" indent="0">
              <a:lnSpc>
                <a:spcPct val="100000"/>
              </a:lnSpc>
              <a:spcBef>
                <a:spcPts val="0"/>
              </a:spcBef>
              <a:buNone/>
            </a:pPr>
            <a:r>
              <a:rPr lang="en-US" altLang="zh-CN" sz="1900" cap="none" dirty="0" smtClean="0">
                <a:latin typeface="Cambria Math" panose="02040503050406030204" pitchFamily="18" charset="0"/>
              </a:rPr>
              <a:t>{</a:t>
            </a:r>
          </a:p>
          <a:p>
            <a:pPr marL="0" indent="0">
              <a:lnSpc>
                <a:spcPct val="100000"/>
              </a:lnSpc>
              <a:spcBef>
                <a:spcPts val="0"/>
              </a:spcBef>
              <a:buNone/>
            </a:pPr>
            <a:r>
              <a:rPr lang="en-US" altLang="zh-CN" sz="1900" cap="none" dirty="0" smtClean="0">
                <a:latin typeface="Cambria Math" panose="02040503050406030204" pitchFamily="18" charset="0"/>
              </a:rPr>
              <a:t>    </a:t>
            </a:r>
            <a:r>
              <a:rPr lang="en-US" altLang="zh-CN" sz="1900" cap="none" dirty="0" err="1" smtClean="0">
                <a:latin typeface="Cambria Math" panose="02040503050406030204" pitchFamily="18" charset="0"/>
              </a:rPr>
              <a:t>dfn</a:t>
            </a:r>
            <a:r>
              <a:rPr lang="en-US" altLang="zh-CN" sz="1900" cap="none" dirty="0" smtClean="0">
                <a:latin typeface="Cambria Math" panose="02040503050406030204" pitchFamily="18" charset="0"/>
              </a:rPr>
              <a:t>[x]</a:t>
            </a:r>
            <a:r>
              <a:rPr lang="zh-CN" altLang="en-US" sz="1900" cap="none" dirty="0" smtClean="0">
                <a:latin typeface="Cambria Math" panose="02040503050406030204" pitchFamily="18" charset="0"/>
              </a:rPr>
              <a:t>←</a:t>
            </a:r>
            <a:r>
              <a:rPr lang="en-US" altLang="zh-CN" sz="1900" cap="none" dirty="0" smtClean="0">
                <a:latin typeface="Cambria Math" panose="02040503050406030204" pitchFamily="18" charset="0"/>
              </a:rPr>
              <a:t>t</a:t>
            </a:r>
            <a:r>
              <a:rPr lang="zh-CN" altLang="en-US" sz="1900" cap="none" dirty="0" smtClean="0">
                <a:latin typeface="Cambria Math" panose="02040503050406030204" pitchFamily="18" charset="0"/>
              </a:rPr>
              <a:t>←</a:t>
            </a:r>
            <a:r>
              <a:rPr lang="en-US" altLang="zh-CN" sz="1900" cap="none" dirty="0" smtClean="0">
                <a:latin typeface="Cambria Math" panose="02040503050406030204" pitchFamily="18" charset="0"/>
              </a:rPr>
              <a:t>t+1, id[t]</a:t>
            </a:r>
            <a:r>
              <a:rPr lang="zh-CN" altLang="en-US" sz="1900" cap="none" dirty="0" smtClean="0">
                <a:latin typeface="Cambria Math" panose="02040503050406030204" pitchFamily="18" charset="0"/>
              </a:rPr>
              <a:t>←</a:t>
            </a:r>
            <a:r>
              <a:rPr lang="en-US" altLang="zh-CN" sz="1900" cap="none" dirty="0" smtClean="0">
                <a:latin typeface="Cambria Math" panose="02040503050406030204" pitchFamily="18" charset="0"/>
              </a:rPr>
              <a:t>x</a:t>
            </a:r>
          </a:p>
          <a:p>
            <a:pPr marL="0" indent="0">
              <a:lnSpc>
                <a:spcPct val="100000"/>
              </a:lnSpc>
              <a:spcBef>
                <a:spcPts val="0"/>
              </a:spcBef>
              <a:buNone/>
            </a:pPr>
            <a:r>
              <a:rPr lang="en-US" altLang="zh-CN" sz="1900" cap="none" dirty="0">
                <a:latin typeface="Cambria Math" panose="02040503050406030204" pitchFamily="18" charset="0"/>
              </a:rPr>
              <a:t> </a:t>
            </a:r>
            <a:r>
              <a:rPr lang="en-US" altLang="zh-CN" sz="1900" cap="none" dirty="0" smtClean="0">
                <a:latin typeface="Cambria Math" panose="02040503050406030204" pitchFamily="18" charset="0"/>
              </a:rPr>
              <a:t>   for each y in suc[x] do</a:t>
            </a:r>
          </a:p>
          <a:p>
            <a:pPr marL="0" indent="0">
              <a:lnSpc>
                <a:spcPct val="100000"/>
              </a:lnSpc>
              <a:spcBef>
                <a:spcPts val="0"/>
              </a:spcBef>
              <a:buNone/>
            </a:pPr>
            <a:r>
              <a:rPr lang="en-US" altLang="zh-CN" sz="1900" cap="none" dirty="0">
                <a:latin typeface="Cambria Math" panose="02040503050406030204" pitchFamily="18" charset="0"/>
              </a:rPr>
              <a:t> </a:t>
            </a:r>
            <a:r>
              <a:rPr lang="en-US" altLang="zh-CN" sz="1900" cap="none" dirty="0" smtClean="0">
                <a:latin typeface="Cambria Math" panose="02040503050406030204" pitchFamily="18" charset="0"/>
              </a:rPr>
              <a:t>       if </a:t>
            </a:r>
            <a:r>
              <a:rPr lang="en-US" altLang="zh-CN" sz="1900" cap="none" dirty="0" err="1" smtClean="0">
                <a:latin typeface="Cambria Math" panose="02040503050406030204" pitchFamily="18" charset="0"/>
              </a:rPr>
              <a:t>dfn</a:t>
            </a:r>
            <a:r>
              <a:rPr lang="en-US" altLang="zh-CN" sz="1900" cap="none" dirty="0" smtClean="0">
                <a:latin typeface="Cambria Math" panose="02040503050406030204" pitchFamily="18" charset="0"/>
              </a:rPr>
              <a:t>[y]==0 then</a:t>
            </a:r>
          </a:p>
          <a:p>
            <a:pPr marL="0" indent="0">
              <a:lnSpc>
                <a:spcPct val="100000"/>
              </a:lnSpc>
              <a:spcBef>
                <a:spcPts val="0"/>
              </a:spcBef>
              <a:buNone/>
            </a:pPr>
            <a:r>
              <a:rPr lang="en-US" altLang="zh-CN" sz="1900" cap="none" dirty="0">
                <a:latin typeface="Cambria Math" panose="02040503050406030204" pitchFamily="18" charset="0"/>
              </a:rPr>
              <a:t> </a:t>
            </a:r>
            <a:r>
              <a:rPr lang="en-US" altLang="zh-CN" sz="1900" cap="none" dirty="0" smtClean="0">
                <a:latin typeface="Cambria Math" panose="02040503050406030204" pitchFamily="18" charset="0"/>
              </a:rPr>
              <a:t>           </a:t>
            </a:r>
            <a:r>
              <a:rPr lang="en-US" altLang="zh-CN" sz="1900" cap="none" dirty="0" err="1" smtClean="0">
                <a:latin typeface="Cambria Math" panose="02040503050406030204" pitchFamily="18" charset="0"/>
              </a:rPr>
              <a:t>dfs</a:t>
            </a:r>
            <a:r>
              <a:rPr lang="en-US" altLang="zh-CN" sz="1900" cap="none" dirty="0" smtClean="0">
                <a:latin typeface="Cambria Math" panose="02040503050406030204" pitchFamily="18" charset="0"/>
              </a:rPr>
              <a:t>(y), </a:t>
            </a:r>
            <a:r>
              <a:rPr lang="en-US" altLang="zh-CN" sz="1900" cap="none" dirty="0" err="1" smtClean="0">
                <a:latin typeface="Cambria Math" panose="02040503050406030204" pitchFamily="18" charset="0"/>
              </a:rPr>
              <a:t>fa</a:t>
            </a:r>
            <a:r>
              <a:rPr lang="en-US" altLang="zh-CN" sz="1900" cap="none" dirty="0" smtClean="0">
                <a:latin typeface="Cambria Math" panose="02040503050406030204" pitchFamily="18" charset="0"/>
              </a:rPr>
              <a:t>[</a:t>
            </a:r>
            <a:r>
              <a:rPr lang="en-US" altLang="zh-CN" sz="1900" cap="none" dirty="0" err="1" smtClean="0">
                <a:latin typeface="Cambria Math" panose="02040503050406030204" pitchFamily="18" charset="0"/>
              </a:rPr>
              <a:t>dfn</a:t>
            </a:r>
            <a:r>
              <a:rPr lang="en-US" altLang="zh-CN" sz="1900" cap="none" dirty="0" smtClean="0">
                <a:latin typeface="Cambria Math" panose="02040503050406030204" pitchFamily="18" charset="0"/>
              </a:rPr>
              <a:t>[y]]</a:t>
            </a:r>
            <a:r>
              <a:rPr lang="zh-CN" altLang="en-US" sz="1900" cap="none" dirty="0" smtClean="0">
                <a:latin typeface="Cambria Math" panose="02040503050406030204" pitchFamily="18" charset="0"/>
              </a:rPr>
              <a:t>←</a:t>
            </a:r>
            <a:r>
              <a:rPr lang="en-US" altLang="zh-CN" sz="1900" cap="none" dirty="0" err="1" smtClean="0">
                <a:latin typeface="Cambria Math" panose="02040503050406030204" pitchFamily="18" charset="0"/>
              </a:rPr>
              <a:t>dfn</a:t>
            </a:r>
            <a:r>
              <a:rPr lang="en-US" altLang="zh-CN" sz="1900" cap="none" dirty="0" smtClean="0">
                <a:latin typeface="Cambria Math" panose="02040503050406030204" pitchFamily="18" charset="0"/>
              </a:rPr>
              <a:t>[x]</a:t>
            </a:r>
          </a:p>
          <a:p>
            <a:pPr marL="0" indent="0">
              <a:lnSpc>
                <a:spcPct val="100000"/>
              </a:lnSpc>
              <a:spcBef>
                <a:spcPts val="0"/>
              </a:spcBef>
              <a:buNone/>
            </a:pPr>
            <a:r>
              <a:rPr lang="en-US" altLang="zh-CN" sz="1900" cap="none" dirty="0" smtClean="0">
                <a:latin typeface="Cambria Math" panose="02040503050406030204" pitchFamily="18" charset="0"/>
              </a:rPr>
              <a:t>}</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function get(x is a vertex):a vertex</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if x=</a:t>
            </a:r>
            <a:r>
              <a:rPr lang="en-US" altLang="zh-CN" sz="1900" cap="none" dirty="0" err="1">
                <a:solidFill>
                  <a:prstClr val="black"/>
                </a:solidFill>
                <a:latin typeface="Cambria Math" panose="02040503050406030204" pitchFamily="18" charset="0"/>
              </a:rPr>
              <a:t>anc</a:t>
            </a:r>
            <a:r>
              <a:rPr lang="en-US" altLang="zh-CN" sz="1900" cap="none" dirty="0">
                <a:solidFill>
                  <a:prstClr val="black"/>
                </a:solidFill>
                <a:latin typeface="Cambria Math" panose="02040503050406030204" pitchFamily="18" charset="0"/>
              </a:rPr>
              <a:t>[x] then return x</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y</a:t>
            </a:r>
            <a:r>
              <a:rPr lang="zh-CN" altLang="en-US" sz="1900" cap="none" dirty="0">
                <a:solidFill>
                  <a:prstClr val="black"/>
                </a:solidFill>
                <a:latin typeface="Cambria Math" panose="02040503050406030204" pitchFamily="18" charset="0"/>
              </a:rPr>
              <a:t>←</a:t>
            </a:r>
            <a:r>
              <a:rPr lang="en-US" altLang="zh-CN" sz="1900" cap="none" dirty="0">
                <a:solidFill>
                  <a:prstClr val="black"/>
                </a:solidFill>
                <a:latin typeface="Cambria Math" panose="02040503050406030204" pitchFamily="18" charset="0"/>
              </a:rPr>
              <a:t>get(</a:t>
            </a:r>
            <a:r>
              <a:rPr lang="en-US" altLang="zh-CN" sz="1900" cap="none" dirty="0" err="1">
                <a:solidFill>
                  <a:prstClr val="black"/>
                </a:solidFill>
                <a:latin typeface="Cambria Math" panose="02040503050406030204" pitchFamily="18" charset="0"/>
              </a:rPr>
              <a:t>anc</a:t>
            </a:r>
            <a:r>
              <a:rPr lang="en-US" altLang="zh-CN" sz="1900" cap="none" dirty="0">
                <a:solidFill>
                  <a:prstClr val="black"/>
                </a:solidFill>
                <a:latin typeface="Cambria Math" panose="02040503050406030204" pitchFamily="18" charset="0"/>
              </a:rPr>
              <a:t>[x])</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if semi[best[x]]&gt;semi[best[</a:t>
            </a:r>
            <a:r>
              <a:rPr lang="en-US" altLang="zh-CN" sz="1900" cap="none" dirty="0" err="1">
                <a:solidFill>
                  <a:prstClr val="black"/>
                </a:solidFill>
                <a:latin typeface="Cambria Math" panose="02040503050406030204" pitchFamily="18" charset="0"/>
              </a:rPr>
              <a:t>anc</a:t>
            </a:r>
            <a:r>
              <a:rPr lang="en-US" altLang="zh-CN" sz="1900" cap="none" dirty="0">
                <a:solidFill>
                  <a:prstClr val="black"/>
                </a:solidFill>
                <a:latin typeface="Cambria Math" panose="02040503050406030204" pitchFamily="18" charset="0"/>
              </a:rPr>
              <a:t>[x]]] then</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best[x]</a:t>
            </a:r>
            <a:r>
              <a:rPr lang="zh-CN" altLang="en-US" sz="1900" cap="none" dirty="0" smtClean="0">
                <a:solidFill>
                  <a:prstClr val="black"/>
                </a:solidFill>
                <a:latin typeface="Cambria Math" panose="02040503050406030204" pitchFamily="18" charset="0"/>
              </a:rPr>
              <a:t>←</a:t>
            </a:r>
            <a:r>
              <a:rPr lang="en-US" altLang="zh-CN" sz="1900" cap="none" dirty="0" smtClean="0">
                <a:solidFill>
                  <a:prstClr val="black"/>
                </a:solidFill>
                <a:latin typeface="Cambria Math" panose="02040503050406030204" pitchFamily="18" charset="0"/>
              </a:rPr>
              <a:t>best[</a:t>
            </a:r>
            <a:r>
              <a:rPr lang="en-US" altLang="zh-CN" sz="1900" cap="none" dirty="0" err="1" smtClean="0">
                <a:solidFill>
                  <a:prstClr val="black"/>
                </a:solidFill>
                <a:latin typeface="Cambria Math" panose="02040503050406030204" pitchFamily="18" charset="0"/>
              </a:rPr>
              <a:t>anc</a:t>
            </a:r>
            <a:r>
              <a:rPr lang="en-US" altLang="zh-CN" sz="1900" cap="none" dirty="0" smtClean="0">
                <a:solidFill>
                  <a:prstClr val="black"/>
                </a:solidFill>
                <a:latin typeface="Cambria Math" panose="02040503050406030204" pitchFamily="18" charset="0"/>
              </a:rPr>
              <a:t>[x</a:t>
            </a:r>
            <a:r>
              <a:rPr lang="en-US" altLang="zh-CN" sz="1900" cap="none" dirty="0">
                <a:solidFill>
                  <a:prstClr val="black"/>
                </a:solidFill>
                <a:latin typeface="Cambria Math" panose="02040503050406030204" pitchFamily="18" charset="0"/>
              </a:rPr>
              <a:t>]]</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err="1">
                <a:solidFill>
                  <a:prstClr val="black"/>
                </a:solidFill>
                <a:latin typeface="Cambria Math" panose="02040503050406030204" pitchFamily="18" charset="0"/>
              </a:rPr>
              <a:t>anc</a:t>
            </a:r>
            <a:r>
              <a:rPr lang="en-US" altLang="zh-CN" sz="1900" cap="none" dirty="0">
                <a:solidFill>
                  <a:prstClr val="black"/>
                </a:solidFill>
                <a:latin typeface="Cambria Math" panose="02040503050406030204" pitchFamily="18" charset="0"/>
              </a:rPr>
              <a:t>[x]</a:t>
            </a:r>
            <a:r>
              <a:rPr lang="zh-CN" altLang="en-US" sz="1900" cap="none" dirty="0">
                <a:solidFill>
                  <a:prstClr val="black"/>
                </a:solidFill>
                <a:latin typeface="Cambria Math" panose="02040503050406030204" pitchFamily="18" charset="0"/>
              </a:rPr>
              <a:t>←</a:t>
            </a:r>
            <a:r>
              <a:rPr lang="en-US" altLang="zh-CN" sz="1900" cap="none" dirty="0">
                <a:solidFill>
                  <a:prstClr val="black"/>
                </a:solidFill>
                <a:latin typeface="Cambria Math" panose="02040503050406030204" pitchFamily="18" charset="0"/>
              </a:rPr>
              <a:t>y, return y</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a:t>
            </a:r>
            <a:endParaRPr lang="zh-CN" altLang="en-US" sz="1900" cap="none" dirty="0">
              <a:solidFill>
                <a:prstClr val="black"/>
              </a:solidFill>
              <a:latin typeface="Cambria Math" panose="02040503050406030204" pitchFamily="18" charset="0"/>
            </a:endParaRPr>
          </a:p>
          <a:p>
            <a:pPr marL="0" indent="0">
              <a:lnSpc>
                <a:spcPct val="100000"/>
              </a:lnSpc>
              <a:spcBef>
                <a:spcPts val="0"/>
              </a:spcBef>
              <a:buNone/>
            </a:pPr>
            <a:endParaRPr lang="en-US" altLang="zh-CN" sz="1900" cap="none" dirty="0" smtClean="0">
              <a:latin typeface="Cambria Math" panose="02040503050406030204" pitchFamily="18" charset="0"/>
            </a:endParaRPr>
          </a:p>
        </p:txBody>
      </p:sp>
    </p:spTree>
    <p:extLst>
      <p:ext uri="{BB962C8B-B14F-4D97-AF65-F5344CB8AC3E}">
        <p14:creationId xmlns:p14="http://schemas.microsoft.com/office/powerpoint/2010/main" val="3908239902"/>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算法实现</a:t>
            </a:r>
            <a:endParaRPr lang="zh-CN" altLang="en-US" dirty="0"/>
          </a:p>
        </p:txBody>
      </p:sp>
      <p:sp>
        <p:nvSpPr>
          <p:cNvPr id="3" name="内容占位符 2"/>
          <p:cNvSpPr>
            <a:spLocks noGrp="1"/>
          </p:cNvSpPr>
          <p:nvPr>
            <p:ph sz="quarter" idx="13"/>
          </p:nvPr>
        </p:nvSpPr>
        <p:spPr>
          <a:xfrm>
            <a:off x="685800" y="1843940"/>
            <a:ext cx="5088714" cy="3530646"/>
          </a:xfrm>
        </p:spPr>
        <p:txBody>
          <a:bodyPr>
            <a:normAutofit lnSpcReduction="10000"/>
          </a:bodyPr>
          <a:lstStyle/>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p</a:t>
            </a:r>
            <a:r>
              <a:rPr lang="en-US" altLang="zh-CN" sz="1900" cap="none" dirty="0" smtClean="0">
                <a:solidFill>
                  <a:prstClr val="black"/>
                </a:solidFill>
                <a:latin typeface="Cambria Math" panose="02040503050406030204" pitchFamily="18" charset="0"/>
              </a:rPr>
              <a:t>rocedure </a:t>
            </a:r>
            <a:r>
              <a:rPr lang="en-US" altLang="zh-CN" sz="1900" cap="none" dirty="0" err="1" smtClean="0">
                <a:solidFill>
                  <a:prstClr val="black"/>
                </a:solidFill>
                <a:latin typeface="Cambria Math" panose="02040503050406030204" pitchFamily="18" charset="0"/>
              </a:rPr>
              <a:t>tarjan</a:t>
            </a:r>
            <a:endParaRPr lang="en-US" altLang="zh-CN" sz="1900" cap="none" dirty="0" smtClean="0">
              <a:solidFill>
                <a:prstClr val="black"/>
              </a:solidFill>
              <a:latin typeface="Cambria Math" panose="02040503050406030204" pitchFamily="18" charset="0"/>
            </a:endParaRPr>
          </a:p>
          <a:p>
            <a:pPr marL="0" lvl="0" indent="0">
              <a:lnSpc>
                <a:spcPct val="100000"/>
              </a:lnSpc>
              <a:spcBef>
                <a:spcPts val="0"/>
              </a:spcBef>
              <a:buClr>
                <a:srgbClr val="8FA751"/>
              </a:buClr>
              <a:buNone/>
            </a:pPr>
            <a:r>
              <a:rPr lang="en-US" altLang="zh-CN" sz="1900" cap="none" dirty="0" smtClean="0">
                <a:solidFill>
                  <a:prstClr val="black"/>
                </a:solidFill>
                <a:latin typeface="Cambria Math" panose="02040503050406030204" pitchFamily="18" charset="0"/>
              </a:rPr>
              <a:t>{</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   for y</a:t>
            </a:r>
            <a:r>
              <a:rPr lang="zh-CN" altLang="en-US" sz="1900" cap="none" dirty="0" smtClean="0">
                <a:solidFill>
                  <a:prstClr val="black"/>
                </a:solidFill>
                <a:latin typeface="Cambria Math" panose="02040503050406030204" pitchFamily="18" charset="0"/>
              </a:rPr>
              <a:t>←</a:t>
            </a:r>
            <a:r>
              <a:rPr lang="en-US" altLang="zh-CN" sz="1900" cap="none" dirty="0" smtClean="0">
                <a:solidFill>
                  <a:prstClr val="black"/>
                </a:solidFill>
                <a:latin typeface="Cambria Math" panose="02040503050406030204" pitchFamily="18" charset="0"/>
              </a:rPr>
              <a:t>t step -1 until 1 do</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   {</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       x</a:t>
            </a:r>
            <a:r>
              <a:rPr lang="zh-CN" altLang="en-US" sz="1900" cap="none" dirty="0" smtClean="0">
                <a:solidFill>
                  <a:prstClr val="black"/>
                </a:solidFill>
                <a:latin typeface="Cambria Math" panose="02040503050406030204" pitchFamily="18" charset="0"/>
              </a:rPr>
              <a:t>←</a:t>
            </a:r>
            <a:r>
              <a:rPr lang="en-US" altLang="zh-CN" sz="1900" cap="none" dirty="0" err="1" smtClean="0">
                <a:solidFill>
                  <a:prstClr val="black"/>
                </a:solidFill>
                <a:latin typeface="Cambria Math" panose="02040503050406030204" pitchFamily="18" charset="0"/>
              </a:rPr>
              <a:t>fa</a:t>
            </a:r>
            <a:r>
              <a:rPr lang="en-US" altLang="zh-CN" sz="1900" cap="none" dirty="0" smtClean="0">
                <a:solidFill>
                  <a:prstClr val="black"/>
                </a:solidFill>
                <a:latin typeface="Cambria Math" panose="02040503050406030204" pitchFamily="18" charset="0"/>
              </a:rPr>
              <a:t>[y]</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       for each z in pre[id[y]] do</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       {</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           z</a:t>
            </a:r>
            <a:r>
              <a:rPr lang="zh-CN" altLang="en-US" sz="1900" cap="none" dirty="0" smtClean="0">
                <a:solidFill>
                  <a:prstClr val="black"/>
                </a:solidFill>
                <a:latin typeface="Cambria Math" panose="02040503050406030204" pitchFamily="18" charset="0"/>
              </a:rPr>
              <a:t>←</a:t>
            </a:r>
            <a:r>
              <a:rPr lang="en-US" altLang="zh-CN" sz="1900" cap="none" dirty="0" err="1" smtClean="0">
                <a:solidFill>
                  <a:prstClr val="black"/>
                </a:solidFill>
                <a:latin typeface="Cambria Math" panose="02040503050406030204" pitchFamily="18" charset="0"/>
              </a:rPr>
              <a:t>dfn</a:t>
            </a:r>
            <a:r>
              <a:rPr lang="en-US" altLang="zh-CN" sz="1900" cap="none" dirty="0" smtClean="0">
                <a:solidFill>
                  <a:prstClr val="black"/>
                </a:solidFill>
                <a:latin typeface="Cambria Math" panose="02040503050406030204" pitchFamily="18" charset="0"/>
              </a:rPr>
              <a:t>[z]</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           if z=0 then continue</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           get(z)</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           semi[y]</a:t>
            </a:r>
            <a:r>
              <a:rPr lang="zh-CN" altLang="en-US" sz="1900" cap="none" dirty="0" smtClean="0">
                <a:solidFill>
                  <a:prstClr val="black"/>
                </a:solidFill>
                <a:latin typeface="Cambria Math" panose="02040503050406030204" pitchFamily="18" charset="0"/>
              </a:rPr>
              <a:t>←</a:t>
            </a:r>
            <a:r>
              <a:rPr lang="en-US" altLang="zh-CN" sz="1900" cap="none" dirty="0" smtClean="0">
                <a:solidFill>
                  <a:prstClr val="black"/>
                </a:solidFill>
                <a:latin typeface="Cambria Math" panose="02040503050406030204" pitchFamily="18" charset="0"/>
              </a:rPr>
              <a:t>min(semi[y],semi[best[z]])</a:t>
            </a:r>
          </a:p>
          <a:p>
            <a:pPr marL="0" lvl="0" indent="0">
              <a:lnSpc>
                <a:spcPct val="100000"/>
              </a:lnSpc>
              <a:spcBef>
                <a:spcPts val="0"/>
              </a:spcBef>
              <a:buClr>
                <a:srgbClr val="8FA751"/>
              </a:buClr>
              <a:buNone/>
            </a:pPr>
            <a:r>
              <a:rPr lang="en-US" altLang="zh-CN" sz="1900" cap="none" dirty="0" smtClean="0">
                <a:solidFill>
                  <a:prstClr val="black"/>
                </a:solidFill>
                <a:latin typeface="Cambria Math" panose="02040503050406030204" pitchFamily="18" charset="0"/>
              </a:rPr>
              <a:t>        }</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       push </a:t>
            </a:r>
            <a:r>
              <a:rPr lang="en-US" altLang="zh-CN" sz="1900" cap="none" dirty="0">
                <a:solidFill>
                  <a:prstClr val="black"/>
                </a:solidFill>
                <a:latin typeface="Cambria Math" panose="02040503050406030204" pitchFamily="18" charset="0"/>
              </a:rPr>
              <a:t>y into the back of </a:t>
            </a:r>
            <a:r>
              <a:rPr lang="en-US" altLang="zh-CN" sz="1900" cap="none" dirty="0" err="1">
                <a:solidFill>
                  <a:prstClr val="black"/>
                </a:solidFill>
                <a:latin typeface="Cambria Math" panose="02040503050406030204" pitchFamily="18" charset="0"/>
              </a:rPr>
              <a:t>dom</a:t>
            </a:r>
            <a:r>
              <a:rPr lang="en-US" altLang="zh-CN" sz="1900" cap="none" dirty="0">
                <a:solidFill>
                  <a:prstClr val="black"/>
                </a:solidFill>
                <a:latin typeface="Cambria Math" panose="02040503050406030204" pitchFamily="18" charset="0"/>
              </a:rPr>
              <a:t>[semi[y]]</a:t>
            </a:r>
            <a:endParaRPr lang="zh-CN" altLang="en-US" sz="1900" cap="none" dirty="0">
              <a:solidFill>
                <a:prstClr val="black"/>
              </a:solidFill>
              <a:latin typeface="Cambria Math" panose="02040503050406030204" pitchFamily="18" charset="0"/>
            </a:endParaRPr>
          </a:p>
        </p:txBody>
      </p:sp>
      <p:sp>
        <p:nvSpPr>
          <p:cNvPr id="4" name="内容占位符 3"/>
          <p:cNvSpPr>
            <a:spLocks noGrp="1"/>
          </p:cNvSpPr>
          <p:nvPr>
            <p:ph sz="quarter" idx="14"/>
          </p:nvPr>
        </p:nvSpPr>
        <p:spPr>
          <a:xfrm>
            <a:off x="5774514" y="1061634"/>
            <a:ext cx="5467026" cy="4312952"/>
          </a:xfrm>
        </p:spPr>
        <p:txBody>
          <a:bodyPr>
            <a:normAutofit lnSpcReduction="10000"/>
          </a:bodyPr>
          <a:lstStyle/>
          <a:p>
            <a:pPr marL="0" lvl="0" indent="0">
              <a:lnSpc>
                <a:spcPct val="100000"/>
              </a:lnSpc>
              <a:spcBef>
                <a:spcPts val="0"/>
              </a:spcBef>
              <a:buClr>
                <a:srgbClr val="8FA751"/>
              </a:buClr>
              <a:buNone/>
            </a:pPr>
            <a:r>
              <a:rPr lang="en-US" altLang="zh-CN" sz="1900" cap="none" dirty="0" smtClean="0">
                <a:solidFill>
                  <a:prstClr val="black"/>
                </a:solidFill>
                <a:latin typeface="Cambria Math" panose="02040503050406030204" pitchFamily="18" charset="0"/>
              </a:rPr>
              <a:t>        </a:t>
            </a:r>
            <a:r>
              <a:rPr lang="en-US" altLang="zh-CN" sz="1900" cap="none" dirty="0" err="1" smtClean="0">
                <a:solidFill>
                  <a:prstClr val="black"/>
                </a:solidFill>
                <a:latin typeface="Cambria Math" panose="02040503050406030204" pitchFamily="18" charset="0"/>
              </a:rPr>
              <a:t>anc</a:t>
            </a:r>
            <a:r>
              <a:rPr lang="en-US" altLang="zh-CN" sz="1900" cap="none" dirty="0" smtClean="0">
                <a:solidFill>
                  <a:prstClr val="black"/>
                </a:solidFill>
                <a:latin typeface="Cambria Math" panose="02040503050406030204" pitchFamily="18" charset="0"/>
              </a:rPr>
              <a:t>[y]</a:t>
            </a:r>
            <a:r>
              <a:rPr lang="zh-CN" altLang="en-US" sz="1900" cap="none" dirty="0" smtClean="0">
                <a:solidFill>
                  <a:prstClr val="black"/>
                </a:solidFill>
                <a:latin typeface="Cambria Math" panose="02040503050406030204" pitchFamily="18" charset="0"/>
              </a:rPr>
              <a:t>←</a:t>
            </a:r>
            <a:r>
              <a:rPr lang="en-US" altLang="zh-CN" sz="1900" cap="none" dirty="0" smtClean="0">
                <a:solidFill>
                  <a:prstClr val="black"/>
                </a:solidFill>
                <a:latin typeface="Cambria Math" panose="02040503050406030204" pitchFamily="18" charset="0"/>
              </a:rPr>
              <a:t>x</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       for each z in </a:t>
            </a:r>
            <a:r>
              <a:rPr lang="en-US" altLang="zh-CN" sz="1900" cap="none" dirty="0" err="1" smtClean="0">
                <a:solidFill>
                  <a:prstClr val="black"/>
                </a:solidFill>
                <a:latin typeface="Cambria Math" panose="02040503050406030204" pitchFamily="18" charset="0"/>
              </a:rPr>
              <a:t>dom</a:t>
            </a:r>
            <a:r>
              <a:rPr lang="en-US" altLang="zh-CN" sz="1900" cap="none" dirty="0" smtClean="0">
                <a:solidFill>
                  <a:prstClr val="black"/>
                </a:solidFill>
                <a:latin typeface="Cambria Math" panose="02040503050406030204" pitchFamily="18" charset="0"/>
              </a:rPr>
              <a:t>[x] do</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       {</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           get(z)</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           if semi[best[z]]&lt;x then </a:t>
            </a:r>
            <a:r>
              <a:rPr lang="en-US" altLang="zh-CN" sz="1900" cap="none" dirty="0" err="1" smtClean="0">
                <a:solidFill>
                  <a:prstClr val="black"/>
                </a:solidFill>
                <a:latin typeface="Cambria Math" panose="02040503050406030204" pitchFamily="18" charset="0"/>
              </a:rPr>
              <a:t>idom</a:t>
            </a:r>
            <a:r>
              <a:rPr lang="en-US" altLang="zh-CN" sz="1900" cap="none" dirty="0" smtClean="0">
                <a:solidFill>
                  <a:prstClr val="black"/>
                </a:solidFill>
                <a:latin typeface="Cambria Math" panose="02040503050406030204" pitchFamily="18" charset="0"/>
              </a:rPr>
              <a:t>[z]</a:t>
            </a:r>
            <a:r>
              <a:rPr lang="zh-CN" altLang="en-US" sz="1900" cap="none" dirty="0" smtClean="0">
                <a:solidFill>
                  <a:prstClr val="black"/>
                </a:solidFill>
                <a:latin typeface="Cambria Math" panose="02040503050406030204" pitchFamily="18" charset="0"/>
              </a:rPr>
              <a:t>←</a:t>
            </a:r>
            <a:r>
              <a:rPr lang="en-US" altLang="zh-CN" sz="1900" cap="none" dirty="0" smtClean="0">
                <a:solidFill>
                  <a:prstClr val="black"/>
                </a:solidFill>
                <a:latin typeface="Cambria Math" panose="02040503050406030204" pitchFamily="18" charset="0"/>
              </a:rPr>
              <a:t>best[z]</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               else </a:t>
            </a:r>
            <a:r>
              <a:rPr lang="en-US" altLang="zh-CN" sz="1900" cap="none" dirty="0" err="1" smtClean="0">
                <a:solidFill>
                  <a:prstClr val="black"/>
                </a:solidFill>
                <a:latin typeface="Cambria Math" panose="02040503050406030204" pitchFamily="18" charset="0"/>
              </a:rPr>
              <a:t>idom</a:t>
            </a:r>
            <a:r>
              <a:rPr lang="en-US" altLang="zh-CN" sz="1900" cap="none" dirty="0" smtClean="0">
                <a:solidFill>
                  <a:prstClr val="black"/>
                </a:solidFill>
                <a:latin typeface="Cambria Math" panose="02040503050406030204" pitchFamily="18" charset="0"/>
              </a:rPr>
              <a:t>[z]</a:t>
            </a:r>
            <a:r>
              <a:rPr lang="zh-CN" altLang="en-US" sz="1900" cap="none" dirty="0" smtClean="0">
                <a:solidFill>
                  <a:prstClr val="black"/>
                </a:solidFill>
                <a:latin typeface="Cambria Math" panose="02040503050406030204" pitchFamily="18" charset="0"/>
              </a:rPr>
              <a:t>←</a:t>
            </a:r>
            <a:r>
              <a:rPr lang="en-US" altLang="zh-CN" sz="1900" cap="none" dirty="0" smtClean="0">
                <a:solidFill>
                  <a:prstClr val="black"/>
                </a:solidFill>
                <a:latin typeface="Cambria Math" panose="02040503050406030204" pitchFamily="18" charset="0"/>
              </a:rPr>
              <a:t>x</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       }</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       empty </a:t>
            </a:r>
            <a:r>
              <a:rPr lang="en-US" altLang="zh-CN" sz="1900" cap="none" dirty="0" err="1" smtClean="0">
                <a:solidFill>
                  <a:prstClr val="black"/>
                </a:solidFill>
                <a:latin typeface="Cambria Math" panose="02040503050406030204" pitchFamily="18" charset="0"/>
              </a:rPr>
              <a:t>dom</a:t>
            </a:r>
            <a:r>
              <a:rPr lang="en-US" altLang="zh-CN" sz="1900" cap="none" dirty="0" smtClean="0">
                <a:solidFill>
                  <a:prstClr val="black"/>
                </a:solidFill>
                <a:latin typeface="Cambria Math" panose="02040503050406030204" pitchFamily="18" charset="0"/>
              </a:rPr>
              <a:t>[x]</a:t>
            </a:r>
          </a:p>
          <a:p>
            <a:pPr marL="0" lvl="0" indent="0">
              <a:lnSpc>
                <a:spcPct val="100000"/>
              </a:lnSpc>
              <a:spcBef>
                <a:spcPts val="0"/>
              </a:spcBef>
              <a:buClr>
                <a:srgbClr val="8FA751"/>
              </a:buClr>
              <a:buNone/>
            </a:pPr>
            <a:r>
              <a:rPr lang="en-US" altLang="zh-CN" sz="1900" cap="none" dirty="0" smtClean="0">
                <a:solidFill>
                  <a:prstClr val="black"/>
                </a:solidFill>
                <a:latin typeface="Cambria Math" panose="02040503050406030204" pitchFamily="18" charset="0"/>
              </a:rPr>
              <a:t>    }</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   for </a:t>
            </a:r>
            <a:r>
              <a:rPr lang="en-US" altLang="zh-CN" sz="1900" cap="none" dirty="0" err="1" smtClean="0">
                <a:solidFill>
                  <a:prstClr val="black"/>
                </a:solidFill>
                <a:latin typeface="Cambria Math" panose="02040503050406030204" pitchFamily="18" charset="0"/>
              </a:rPr>
              <a:t>i</a:t>
            </a:r>
            <a:r>
              <a:rPr lang="zh-CN" altLang="en-US" sz="1900" cap="none" dirty="0" smtClean="0">
                <a:solidFill>
                  <a:prstClr val="black"/>
                </a:solidFill>
                <a:latin typeface="Cambria Math" panose="02040503050406030204" pitchFamily="18" charset="0"/>
              </a:rPr>
              <a:t>←</a:t>
            </a:r>
            <a:r>
              <a:rPr lang="en-US" altLang="zh-CN" sz="1900" cap="none" dirty="0" smtClean="0">
                <a:solidFill>
                  <a:prstClr val="black"/>
                </a:solidFill>
                <a:latin typeface="Cambria Math" panose="02040503050406030204" pitchFamily="18" charset="0"/>
              </a:rPr>
              <a:t>2 step 1 until t+1 do</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   {</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       if </a:t>
            </a:r>
            <a:r>
              <a:rPr lang="en-US" altLang="zh-CN" sz="1900" cap="none" dirty="0" err="1" smtClean="0">
                <a:solidFill>
                  <a:prstClr val="black"/>
                </a:solidFill>
                <a:latin typeface="Cambria Math" panose="02040503050406030204" pitchFamily="18" charset="0"/>
              </a:rPr>
              <a:t>idom</a:t>
            </a:r>
            <a:r>
              <a:rPr lang="en-US" altLang="zh-CN" sz="1900" cap="none" dirty="0" smtClean="0">
                <a:solidFill>
                  <a:prstClr val="black"/>
                </a:solidFill>
                <a:latin typeface="Cambria Math" panose="02040503050406030204" pitchFamily="18" charset="0"/>
              </a:rPr>
              <a:t>[</a:t>
            </a:r>
            <a:r>
              <a:rPr lang="en-US" altLang="zh-CN" sz="1900" cap="none" dirty="0" err="1" smtClean="0">
                <a:solidFill>
                  <a:prstClr val="black"/>
                </a:solidFill>
                <a:latin typeface="Cambria Math" panose="02040503050406030204" pitchFamily="18" charset="0"/>
              </a:rPr>
              <a:t>i</a:t>
            </a:r>
            <a:r>
              <a:rPr lang="en-US" altLang="zh-CN" sz="1900" cap="none" dirty="0" smtClean="0">
                <a:solidFill>
                  <a:prstClr val="black"/>
                </a:solidFill>
                <a:latin typeface="Cambria Math" panose="02040503050406030204" pitchFamily="18" charset="0"/>
              </a:rPr>
              <a:t>]</a:t>
            </a:r>
            <a:r>
              <a:rPr lang="zh-CN" altLang="en-US" sz="1900" cap="none" dirty="0" smtClean="0">
                <a:solidFill>
                  <a:prstClr val="black"/>
                </a:solidFill>
                <a:latin typeface="Cambria Math" panose="02040503050406030204" pitchFamily="18" charset="0"/>
              </a:rPr>
              <a:t>≠</a:t>
            </a:r>
            <a:r>
              <a:rPr lang="en-US" altLang="zh-CN" sz="1900" cap="none" dirty="0" smtClean="0">
                <a:solidFill>
                  <a:prstClr val="black"/>
                </a:solidFill>
                <a:latin typeface="Cambria Math" panose="02040503050406030204" pitchFamily="18" charset="0"/>
              </a:rPr>
              <a:t>semi[</a:t>
            </a:r>
            <a:r>
              <a:rPr lang="en-US" altLang="zh-CN" sz="1900" cap="none" dirty="0" err="1" smtClean="0">
                <a:solidFill>
                  <a:prstClr val="black"/>
                </a:solidFill>
                <a:latin typeface="Cambria Math" panose="02040503050406030204" pitchFamily="18" charset="0"/>
              </a:rPr>
              <a:t>i</a:t>
            </a:r>
            <a:r>
              <a:rPr lang="en-US" altLang="zh-CN" sz="1900" cap="none" dirty="0" smtClean="0">
                <a:solidFill>
                  <a:prstClr val="black"/>
                </a:solidFill>
                <a:latin typeface="Cambria Math" panose="02040503050406030204" pitchFamily="18" charset="0"/>
              </a:rPr>
              <a:t>] then </a:t>
            </a:r>
            <a:r>
              <a:rPr lang="en-US" altLang="zh-CN" sz="1900" cap="none" dirty="0" err="1" smtClean="0">
                <a:solidFill>
                  <a:prstClr val="black"/>
                </a:solidFill>
                <a:latin typeface="Cambria Math" panose="02040503050406030204" pitchFamily="18" charset="0"/>
              </a:rPr>
              <a:t>idom</a:t>
            </a:r>
            <a:r>
              <a:rPr lang="en-US" altLang="zh-CN" sz="1900" cap="none" dirty="0" smtClean="0">
                <a:solidFill>
                  <a:prstClr val="black"/>
                </a:solidFill>
                <a:latin typeface="Cambria Math" panose="02040503050406030204" pitchFamily="18" charset="0"/>
              </a:rPr>
              <a:t>[</a:t>
            </a:r>
            <a:r>
              <a:rPr lang="en-US" altLang="zh-CN" sz="1900" cap="none" dirty="0" err="1" smtClean="0">
                <a:solidFill>
                  <a:prstClr val="black"/>
                </a:solidFill>
                <a:latin typeface="Cambria Math" panose="02040503050406030204" pitchFamily="18" charset="0"/>
              </a:rPr>
              <a:t>i</a:t>
            </a:r>
            <a:r>
              <a:rPr lang="en-US" altLang="zh-CN" sz="1900" cap="none" dirty="0" smtClean="0">
                <a:solidFill>
                  <a:prstClr val="black"/>
                </a:solidFill>
                <a:latin typeface="Cambria Math" panose="02040503050406030204" pitchFamily="18" charset="0"/>
              </a:rPr>
              <a:t>]</a:t>
            </a:r>
            <a:r>
              <a:rPr lang="zh-CN" altLang="en-US" sz="1900" cap="none" dirty="0" smtClean="0">
                <a:solidFill>
                  <a:prstClr val="black"/>
                </a:solidFill>
                <a:latin typeface="Cambria Math" panose="02040503050406030204" pitchFamily="18" charset="0"/>
              </a:rPr>
              <a:t>←</a:t>
            </a:r>
            <a:r>
              <a:rPr lang="en-US" altLang="zh-CN" sz="1900" cap="none" dirty="0" err="1" smtClean="0">
                <a:solidFill>
                  <a:prstClr val="black"/>
                </a:solidFill>
                <a:latin typeface="Cambria Math" panose="02040503050406030204" pitchFamily="18" charset="0"/>
              </a:rPr>
              <a:t>idom</a:t>
            </a:r>
            <a:r>
              <a:rPr lang="en-US" altLang="zh-CN" sz="1900" cap="none" dirty="0" smtClean="0">
                <a:solidFill>
                  <a:prstClr val="black"/>
                </a:solidFill>
                <a:latin typeface="Cambria Math" panose="02040503050406030204" pitchFamily="18" charset="0"/>
              </a:rPr>
              <a:t>[</a:t>
            </a:r>
            <a:r>
              <a:rPr lang="en-US" altLang="zh-CN" sz="1900" cap="none" dirty="0" err="1" smtClean="0">
                <a:solidFill>
                  <a:prstClr val="black"/>
                </a:solidFill>
                <a:latin typeface="Cambria Math" panose="02040503050406030204" pitchFamily="18" charset="0"/>
              </a:rPr>
              <a:t>idom</a:t>
            </a:r>
            <a:r>
              <a:rPr lang="en-US" altLang="zh-CN" sz="1900" cap="none" dirty="0" smtClean="0">
                <a:solidFill>
                  <a:prstClr val="black"/>
                </a:solidFill>
                <a:latin typeface="Cambria Math" panose="02040503050406030204" pitchFamily="18" charset="0"/>
              </a:rPr>
              <a:t>[</a:t>
            </a:r>
            <a:r>
              <a:rPr lang="en-US" altLang="zh-CN" sz="1900" cap="none" dirty="0" err="1" smtClean="0">
                <a:solidFill>
                  <a:prstClr val="black"/>
                </a:solidFill>
                <a:latin typeface="Cambria Math" panose="02040503050406030204" pitchFamily="18" charset="0"/>
              </a:rPr>
              <a:t>i</a:t>
            </a:r>
            <a:r>
              <a:rPr lang="en-US" altLang="zh-CN" sz="1900" cap="none" dirty="0" smtClean="0">
                <a:solidFill>
                  <a:prstClr val="black"/>
                </a:solidFill>
                <a:latin typeface="Cambria Math" panose="02040503050406030204" pitchFamily="18" charset="0"/>
              </a:rPr>
              <a:t>]]</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       push </a:t>
            </a:r>
            <a:r>
              <a:rPr lang="en-US" altLang="zh-CN" sz="1900" cap="none" dirty="0" err="1" smtClean="0">
                <a:solidFill>
                  <a:prstClr val="black"/>
                </a:solidFill>
                <a:latin typeface="Cambria Math" panose="02040503050406030204" pitchFamily="18" charset="0"/>
              </a:rPr>
              <a:t>i</a:t>
            </a:r>
            <a:r>
              <a:rPr lang="en-US" altLang="zh-CN" sz="1900" cap="none" dirty="0" smtClean="0">
                <a:solidFill>
                  <a:prstClr val="black"/>
                </a:solidFill>
                <a:latin typeface="Cambria Math" panose="02040503050406030204" pitchFamily="18" charset="0"/>
              </a:rPr>
              <a:t> into the back of </a:t>
            </a:r>
            <a:r>
              <a:rPr lang="en-US" altLang="zh-CN" sz="1900" cap="none" dirty="0" err="1" smtClean="0">
                <a:solidFill>
                  <a:prstClr val="black"/>
                </a:solidFill>
                <a:latin typeface="Cambria Math" panose="02040503050406030204" pitchFamily="18" charset="0"/>
              </a:rPr>
              <a:t>dom</a:t>
            </a:r>
            <a:r>
              <a:rPr lang="en-US" altLang="zh-CN" sz="1900" cap="none" dirty="0" smtClean="0">
                <a:solidFill>
                  <a:prstClr val="black"/>
                </a:solidFill>
                <a:latin typeface="Cambria Math" panose="02040503050406030204" pitchFamily="18" charset="0"/>
              </a:rPr>
              <a:t>[</a:t>
            </a:r>
            <a:r>
              <a:rPr lang="en-US" altLang="zh-CN" sz="1900" cap="none" dirty="0" err="1" smtClean="0">
                <a:solidFill>
                  <a:prstClr val="black"/>
                </a:solidFill>
                <a:latin typeface="Cambria Math" panose="02040503050406030204" pitchFamily="18" charset="0"/>
              </a:rPr>
              <a:t>idom</a:t>
            </a:r>
            <a:r>
              <a:rPr lang="en-US" altLang="zh-CN" sz="1900" cap="none" dirty="0" smtClean="0">
                <a:solidFill>
                  <a:prstClr val="black"/>
                </a:solidFill>
                <a:latin typeface="Cambria Math" panose="02040503050406030204" pitchFamily="18" charset="0"/>
              </a:rPr>
              <a:t>[</a:t>
            </a:r>
            <a:r>
              <a:rPr lang="en-US" altLang="zh-CN" sz="1900" cap="none" dirty="0" err="1" smtClean="0">
                <a:solidFill>
                  <a:prstClr val="black"/>
                </a:solidFill>
                <a:latin typeface="Cambria Math" panose="02040503050406030204" pitchFamily="18" charset="0"/>
              </a:rPr>
              <a:t>i</a:t>
            </a:r>
            <a:r>
              <a:rPr lang="en-US" altLang="zh-CN" sz="1900" cap="none" dirty="0" smtClean="0">
                <a:solidFill>
                  <a:prstClr val="black"/>
                </a:solidFill>
                <a:latin typeface="Cambria Math" panose="02040503050406030204" pitchFamily="18" charset="0"/>
              </a:rPr>
              <a:t>]]</a:t>
            </a:r>
          </a:p>
          <a:p>
            <a:pPr marL="0" lvl="0" indent="0">
              <a:lnSpc>
                <a:spcPct val="100000"/>
              </a:lnSpc>
              <a:spcBef>
                <a:spcPts val="0"/>
              </a:spcBef>
              <a:buClr>
                <a:srgbClr val="8FA751"/>
              </a:buClr>
              <a:buNone/>
            </a:pPr>
            <a:r>
              <a:rPr lang="en-US" altLang="zh-CN" sz="1900" cap="none" dirty="0" smtClean="0">
                <a:solidFill>
                  <a:prstClr val="black"/>
                </a:solidFill>
                <a:latin typeface="Cambria Math" panose="02040503050406030204" pitchFamily="18" charset="0"/>
              </a:rPr>
              <a:t>    }</a:t>
            </a:r>
          </a:p>
          <a:p>
            <a:pPr marL="0" lvl="0" indent="0">
              <a:lnSpc>
                <a:spcPct val="100000"/>
              </a:lnSpc>
              <a:spcBef>
                <a:spcPts val="0"/>
              </a:spcBef>
              <a:buClr>
                <a:srgbClr val="8FA751"/>
              </a:buClr>
              <a:buNone/>
            </a:pPr>
            <a:r>
              <a:rPr lang="en-US" altLang="zh-CN" sz="1900" cap="none" dirty="0">
                <a:solidFill>
                  <a:prstClr val="black"/>
                </a:solidFill>
                <a:latin typeface="Cambria Math" panose="02040503050406030204" pitchFamily="18" charset="0"/>
              </a:rPr>
              <a:t> </a:t>
            </a:r>
            <a:r>
              <a:rPr lang="en-US" altLang="zh-CN" sz="1900" cap="none" dirty="0" smtClean="0">
                <a:solidFill>
                  <a:prstClr val="black"/>
                </a:solidFill>
                <a:latin typeface="Cambria Math" panose="02040503050406030204" pitchFamily="18" charset="0"/>
              </a:rPr>
              <a:t>   </a:t>
            </a:r>
            <a:r>
              <a:rPr lang="en-US" altLang="zh-CN" sz="1900" cap="none" dirty="0" err="1" smtClean="0">
                <a:solidFill>
                  <a:prstClr val="black"/>
                </a:solidFill>
                <a:latin typeface="Cambria Math" panose="02040503050406030204" pitchFamily="18" charset="0"/>
              </a:rPr>
              <a:t>idom</a:t>
            </a:r>
            <a:r>
              <a:rPr lang="en-US" altLang="zh-CN" sz="1900" cap="none" dirty="0" smtClean="0">
                <a:solidFill>
                  <a:prstClr val="black"/>
                </a:solidFill>
                <a:latin typeface="Cambria Math" panose="02040503050406030204" pitchFamily="18" charset="0"/>
              </a:rPr>
              <a:t>[1]</a:t>
            </a:r>
            <a:r>
              <a:rPr lang="zh-CN" altLang="en-US" sz="1900" cap="none" dirty="0" smtClean="0">
                <a:solidFill>
                  <a:prstClr val="black"/>
                </a:solidFill>
                <a:latin typeface="Cambria Math" panose="02040503050406030204" pitchFamily="18" charset="0"/>
              </a:rPr>
              <a:t>←</a:t>
            </a:r>
            <a:r>
              <a:rPr lang="en-US" altLang="zh-CN" sz="1900" cap="none" dirty="0" smtClean="0">
                <a:solidFill>
                  <a:prstClr val="black"/>
                </a:solidFill>
                <a:latin typeface="Cambria Math" panose="02040503050406030204" pitchFamily="18" charset="0"/>
              </a:rPr>
              <a:t>0</a:t>
            </a:r>
          </a:p>
          <a:p>
            <a:pPr marL="0" lvl="0" indent="0">
              <a:lnSpc>
                <a:spcPct val="100000"/>
              </a:lnSpc>
              <a:spcBef>
                <a:spcPts val="0"/>
              </a:spcBef>
              <a:buClr>
                <a:srgbClr val="8FA751"/>
              </a:buClr>
              <a:buNone/>
            </a:pPr>
            <a:r>
              <a:rPr lang="en-US" altLang="zh-CN" sz="1900" cap="none" dirty="0" smtClean="0">
                <a:solidFill>
                  <a:prstClr val="black"/>
                </a:solidFill>
                <a:latin typeface="Cambria Math" panose="02040503050406030204" pitchFamily="18" charset="0"/>
              </a:rPr>
              <a:t>}</a:t>
            </a:r>
          </a:p>
        </p:txBody>
      </p:sp>
    </p:spTree>
    <p:extLst>
      <p:ext uri="{BB962C8B-B14F-4D97-AF65-F5344CB8AC3E}">
        <p14:creationId xmlns:p14="http://schemas.microsoft.com/office/powerpoint/2010/main" val="198120167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3" name="内容占位符 2"/>
          <p:cNvSpPr>
            <a:spLocks noGrp="1"/>
          </p:cNvSpPr>
          <p:nvPr>
            <p:ph sz="quarter" idx="13"/>
          </p:nvPr>
        </p:nvSpPr>
        <p:spPr/>
        <p:txBody>
          <a:bodyPr>
            <a:normAutofit/>
          </a:bodyPr>
          <a:lstStyle/>
          <a:p>
            <a:r>
              <a:rPr lang="zh-CN" altLang="en-US" cap="none" dirty="0" smtClean="0"/>
              <a:t>首先是可以用来求有向图的割点（</a:t>
            </a:r>
            <a:r>
              <a:rPr lang="en-US" altLang="zh-CN" cap="none" dirty="0" smtClean="0"/>
              <a:t>SPOJ BIA</a:t>
            </a:r>
            <a:r>
              <a:rPr lang="zh-CN" altLang="en-US" cap="none" dirty="0" smtClean="0"/>
              <a:t>）。</a:t>
            </a:r>
            <a:endParaRPr lang="en-US" altLang="zh-CN" cap="none" dirty="0" smtClean="0"/>
          </a:p>
          <a:p>
            <a:r>
              <a:rPr lang="en-US" altLang="zh-CN" cap="none" dirty="0" smtClean="0"/>
              <a:t>Problem</a:t>
            </a:r>
            <a:r>
              <a:rPr lang="zh-CN" altLang="en-US" cap="none" dirty="0" smtClean="0"/>
              <a:t>：</a:t>
            </a:r>
            <a:r>
              <a:rPr lang="en-US" altLang="zh-CN" cap="none" dirty="0" smtClean="0"/>
              <a:t>Entrapment</a:t>
            </a:r>
            <a:r>
              <a:rPr lang="zh-CN" altLang="en-US" cap="none" dirty="0" smtClean="0"/>
              <a:t>（</a:t>
            </a:r>
            <a:r>
              <a:rPr lang="en-US" altLang="zh-CN" cap="none" dirty="0" smtClean="0"/>
              <a:t>SPOJ EN</a:t>
            </a:r>
            <a:r>
              <a:rPr lang="zh-CN" altLang="en-US" cap="none" dirty="0" smtClean="0"/>
              <a:t>）</a:t>
            </a:r>
            <a:endParaRPr lang="en-US" altLang="zh-CN" cap="none" dirty="0" smtClean="0"/>
          </a:p>
          <a:p>
            <a:r>
              <a:rPr lang="zh-CN" altLang="en-US" cap="none" dirty="0" smtClean="0"/>
              <a:t>题目大意：有向图，求起点</a:t>
            </a:r>
            <a:r>
              <a:rPr lang="en-US" altLang="zh-CN" cap="none" dirty="0" smtClean="0"/>
              <a:t>S</a:t>
            </a:r>
            <a:r>
              <a:rPr lang="zh-CN" altLang="en-US" cap="none" dirty="0" smtClean="0"/>
              <a:t>到终点</a:t>
            </a:r>
            <a:r>
              <a:rPr lang="en-US" altLang="zh-CN" cap="none" dirty="0" smtClean="0"/>
              <a:t>T</a:t>
            </a:r>
            <a:r>
              <a:rPr lang="zh-CN" altLang="en-US" cap="none" dirty="0" smtClean="0"/>
              <a:t>的所有路径中最接近源的必经点。</a:t>
            </a:r>
            <a:endParaRPr lang="en-US" altLang="zh-CN" cap="none" dirty="0" smtClean="0"/>
          </a:p>
          <a:p>
            <a:endParaRPr lang="en-US" altLang="zh-CN" cap="none" dirty="0" smtClean="0"/>
          </a:p>
          <a:p>
            <a:r>
              <a:rPr lang="en-US" altLang="zh-CN" cap="none" dirty="0" err="1" smtClean="0"/>
              <a:t>Lengauer</a:t>
            </a:r>
            <a:r>
              <a:rPr lang="en-US" altLang="zh-CN" cap="none" dirty="0" smtClean="0"/>
              <a:t>-Tarjan</a:t>
            </a:r>
            <a:r>
              <a:rPr lang="zh-CN" altLang="en-US" cap="none" dirty="0" smtClean="0"/>
              <a:t>算法求</a:t>
            </a:r>
            <a:r>
              <a:rPr lang="en-US" altLang="zh-CN" cap="none" dirty="0" smtClean="0"/>
              <a:t>Dominator Tree</a:t>
            </a:r>
            <a:r>
              <a:rPr lang="zh-CN" altLang="en-US" cap="none" dirty="0" smtClean="0"/>
              <a:t>，得到</a:t>
            </a:r>
            <a:r>
              <a:rPr lang="en-US" altLang="zh-CN" cap="none" dirty="0" smtClean="0"/>
              <a:t>S</a:t>
            </a:r>
            <a:r>
              <a:rPr lang="zh-CN" altLang="en-US" cap="none" dirty="0" smtClean="0"/>
              <a:t>到</a:t>
            </a:r>
            <a:r>
              <a:rPr lang="en-US" altLang="zh-CN" cap="none" dirty="0" smtClean="0"/>
              <a:t>T</a:t>
            </a:r>
            <a:r>
              <a:rPr lang="zh-CN" altLang="en-US" cap="none" dirty="0" smtClean="0"/>
              <a:t>的必经点，找最近的一个。</a:t>
            </a:r>
            <a:endParaRPr lang="en-US" altLang="zh-CN" cap="none" dirty="0" smtClean="0"/>
          </a:p>
          <a:p>
            <a:r>
              <a:rPr lang="zh-CN" altLang="en-US" cap="none" dirty="0"/>
              <a:t>也</a:t>
            </a:r>
            <a:r>
              <a:rPr lang="zh-CN" altLang="en-US" cap="none" dirty="0" smtClean="0"/>
              <a:t>可以用网络流，拆点构图，增广两次，第二次增广能够到达的最远点就是答案。</a:t>
            </a:r>
            <a:endParaRPr lang="zh-CN" altLang="en-US" cap="none" dirty="0"/>
          </a:p>
        </p:txBody>
      </p:sp>
    </p:spTree>
    <p:extLst>
      <p:ext uri="{BB962C8B-B14F-4D97-AF65-F5344CB8AC3E}">
        <p14:creationId xmlns:p14="http://schemas.microsoft.com/office/powerpoint/2010/main" val="10261319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sp>
        <p:nvSpPr>
          <p:cNvPr id="3" name="内容占位符 2"/>
          <p:cNvSpPr>
            <a:spLocks noGrp="1"/>
          </p:cNvSpPr>
          <p:nvPr>
            <p:ph sz="quarter" idx="13"/>
          </p:nvPr>
        </p:nvSpPr>
        <p:spPr/>
        <p:txBody>
          <a:bodyPr/>
          <a:lstStyle/>
          <a:p>
            <a:r>
              <a:rPr lang="en-US" altLang="zh-CN" cap="none" dirty="0" smtClean="0"/>
              <a:t>Codechef February Challenge 2014 -  DAGCH</a:t>
            </a:r>
          </a:p>
          <a:p>
            <a:r>
              <a:rPr lang="zh-CN" altLang="en-US" cap="none" dirty="0" smtClean="0"/>
              <a:t>给一个有向图，节点的编号是它的时间戳。一个节点</a:t>
            </a:r>
            <a:r>
              <a:rPr lang="en-US" altLang="zh-CN" cap="none" dirty="0" smtClean="0"/>
              <a:t>x</a:t>
            </a:r>
            <a:r>
              <a:rPr lang="zh-CN" altLang="en-US" cap="none" dirty="0" smtClean="0"/>
              <a:t>被称为是另一个节点</a:t>
            </a:r>
            <a:r>
              <a:rPr lang="en-US" altLang="zh-CN" cap="none" dirty="0" smtClean="0"/>
              <a:t>y</a:t>
            </a:r>
            <a:r>
              <a:rPr lang="zh-CN" altLang="en-US" cap="none" dirty="0" smtClean="0"/>
              <a:t>的</a:t>
            </a:r>
            <a:r>
              <a:rPr lang="en-US" altLang="zh-CN" cap="none" dirty="0" smtClean="0"/>
              <a:t>supreme vertex</a:t>
            </a:r>
            <a:r>
              <a:rPr lang="zh-CN" altLang="en-US" cap="none" dirty="0" smtClean="0"/>
              <a:t>，如果存在一条有向路径</a:t>
            </a:r>
            <a:r>
              <a:rPr lang="en-US" altLang="zh-CN" cap="none" dirty="0" smtClean="0"/>
              <a:t>x-v1-v2-…-</a:t>
            </a:r>
            <a:r>
              <a:rPr lang="en-US" altLang="zh-CN" cap="none" dirty="0" err="1" smtClean="0"/>
              <a:t>vk</a:t>
            </a:r>
            <a:r>
              <a:rPr lang="en-US" altLang="zh-CN" cap="none" dirty="0" smtClean="0"/>
              <a:t>-y</a:t>
            </a:r>
            <a:r>
              <a:rPr lang="zh-CN" altLang="en-US" cap="none" dirty="0" smtClean="0"/>
              <a:t>，满足</a:t>
            </a:r>
            <a:r>
              <a:rPr lang="en-US" altLang="zh-CN" cap="none" dirty="0" smtClean="0"/>
              <a:t>x&lt;y&lt;vi</a:t>
            </a:r>
            <a:r>
              <a:rPr lang="zh-CN" altLang="en-US" cap="none" dirty="0" smtClean="0"/>
              <a:t>。一个节点编号最小的</a:t>
            </a:r>
            <a:r>
              <a:rPr lang="en-US" altLang="zh-CN" cap="none" dirty="0" smtClean="0"/>
              <a:t>supreme vertex</a:t>
            </a:r>
            <a:r>
              <a:rPr lang="zh-CN" altLang="en-US" cap="none" dirty="0"/>
              <a:t>被</a:t>
            </a:r>
            <a:r>
              <a:rPr lang="zh-CN" altLang="en-US" cap="none" dirty="0" smtClean="0"/>
              <a:t>称为</a:t>
            </a:r>
            <a:r>
              <a:rPr lang="en-US" altLang="zh-CN" cap="none" dirty="0" smtClean="0"/>
              <a:t>superior vertex</a:t>
            </a:r>
            <a:r>
              <a:rPr lang="zh-CN" altLang="en-US" cap="none" dirty="0" smtClean="0"/>
              <a:t>。给若干个询问，每个询问给定一个节点</a:t>
            </a:r>
            <a:r>
              <a:rPr lang="en-US" altLang="zh-CN" cap="none" dirty="0" smtClean="0"/>
              <a:t>v</a:t>
            </a:r>
            <a:r>
              <a:rPr lang="zh-CN" altLang="en-US" cap="none" dirty="0" smtClean="0"/>
              <a:t>，求有多少个节点以</a:t>
            </a:r>
            <a:r>
              <a:rPr lang="en-US" altLang="zh-CN" cap="none" dirty="0" smtClean="0"/>
              <a:t>v</a:t>
            </a:r>
            <a:r>
              <a:rPr lang="zh-CN" altLang="en-US" cap="none" dirty="0" smtClean="0"/>
              <a:t>为其</a:t>
            </a:r>
            <a:r>
              <a:rPr lang="en-US" altLang="zh-CN" cap="none" dirty="0" smtClean="0"/>
              <a:t>superior vertex</a:t>
            </a:r>
            <a:r>
              <a:rPr lang="zh-CN" altLang="en-US" cap="none" dirty="0" smtClean="0"/>
              <a:t>。</a:t>
            </a:r>
            <a:endParaRPr lang="en-US" altLang="zh-CN" cap="none" dirty="0" smtClean="0"/>
          </a:p>
          <a:p>
            <a:r>
              <a:rPr lang="en-US" altLang="zh-CN" cap="none" dirty="0" smtClean="0"/>
              <a:t>Superior vertex</a:t>
            </a:r>
            <a:r>
              <a:rPr lang="zh-CN" altLang="en-US" cap="none" dirty="0" smtClean="0"/>
              <a:t>就是我们所说的半必经点，求出所有点的半必经点做一次统计，然后再回答所有询问即可。</a:t>
            </a:r>
            <a:endParaRPr lang="en-US" altLang="zh-CN" cap="none" dirty="0" smtClean="0"/>
          </a:p>
          <a:p>
            <a:endParaRPr lang="zh-CN" altLang="en-US" cap="none" dirty="0"/>
          </a:p>
        </p:txBody>
      </p:sp>
    </p:spTree>
    <p:extLst>
      <p:ext uri="{BB962C8B-B14F-4D97-AF65-F5344CB8AC3E}">
        <p14:creationId xmlns:p14="http://schemas.microsoft.com/office/powerpoint/2010/main" val="4129824876"/>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有向图的桥边</a:t>
            </a:r>
            <a:endParaRPr lang="zh-CN" altLang="en-US" dirty="0"/>
          </a:p>
        </p:txBody>
      </p:sp>
      <p:sp>
        <p:nvSpPr>
          <p:cNvPr id="3" name="内容占位符 2"/>
          <p:cNvSpPr>
            <a:spLocks noGrp="1"/>
          </p:cNvSpPr>
          <p:nvPr>
            <p:ph sz="quarter" idx="13"/>
          </p:nvPr>
        </p:nvSpPr>
        <p:spPr/>
        <p:txBody>
          <a:bodyPr/>
          <a:lstStyle/>
          <a:p>
            <a:r>
              <a:rPr lang="zh-CN" altLang="en-US" cap="none" dirty="0" smtClean="0"/>
              <a:t>给定一张</a:t>
            </a:r>
            <a:r>
              <a:rPr lang="en-US" altLang="zh-CN" cap="none" dirty="0" smtClean="0"/>
              <a:t>Flow Graph (</a:t>
            </a:r>
            <a:r>
              <a:rPr lang="en-US" altLang="zh-CN" cap="none" dirty="0" err="1" smtClean="0"/>
              <a:t>G,r</a:t>
            </a:r>
            <a:r>
              <a:rPr lang="en-US" altLang="zh-CN" cap="none" dirty="0" smtClean="0"/>
              <a:t>)</a:t>
            </a:r>
            <a:r>
              <a:rPr lang="zh-CN" altLang="en-US" cap="none" dirty="0" smtClean="0"/>
              <a:t>，若去掉图中的一条边</a:t>
            </a:r>
            <a:r>
              <a:rPr lang="en-US" altLang="zh-CN" cap="none" dirty="0" smtClean="0"/>
              <a:t>e</a:t>
            </a:r>
            <a:r>
              <a:rPr lang="zh-CN" altLang="en-US" cap="none" dirty="0" smtClean="0"/>
              <a:t>后，</a:t>
            </a:r>
            <a:r>
              <a:rPr lang="en-US" altLang="zh-CN" cap="none" dirty="0" smtClean="0"/>
              <a:t>r</a:t>
            </a:r>
            <a:r>
              <a:rPr lang="zh-CN" altLang="en-US" cap="none" dirty="0" smtClean="0"/>
              <a:t>不能到达图中的全部节点，则称</a:t>
            </a:r>
            <a:r>
              <a:rPr lang="en-US" altLang="zh-CN" cap="none" dirty="0" smtClean="0"/>
              <a:t>e</a:t>
            </a:r>
            <a:r>
              <a:rPr lang="zh-CN" altLang="en-US" cap="none" dirty="0" smtClean="0"/>
              <a:t>是</a:t>
            </a:r>
            <a:r>
              <a:rPr lang="en-US" altLang="zh-CN" cap="none" dirty="0" smtClean="0"/>
              <a:t>(</a:t>
            </a:r>
            <a:r>
              <a:rPr lang="en-US" altLang="zh-CN" cap="none" dirty="0" err="1" smtClean="0"/>
              <a:t>G,r</a:t>
            </a:r>
            <a:r>
              <a:rPr lang="en-US" altLang="zh-CN" cap="none" dirty="0" smtClean="0"/>
              <a:t>)</a:t>
            </a:r>
            <a:r>
              <a:rPr lang="zh-CN" altLang="en-US" cap="none" dirty="0" smtClean="0"/>
              <a:t>的桥。</a:t>
            </a:r>
            <a:endParaRPr lang="en-US" altLang="zh-CN" cap="none" dirty="0" smtClean="0"/>
          </a:p>
          <a:p>
            <a:r>
              <a:rPr lang="zh-CN" altLang="en-US" cap="none" dirty="0" smtClean="0"/>
              <a:t>给定一张有向图</a:t>
            </a:r>
            <a:r>
              <a:rPr lang="en-US" altLang="zh-CN" cap="none" dirty="0" smtClean="0"/>
              <a:t>G</a:t>
            </a:r>
            <a:r>
              <a:rPr lang="zh-CN" altLang="en-US" cap="none" dirty="0" smtClean="0"/>
              <a:t>和图中的两个点</a:t>
            </a:r>
            <a:r>
              <a:rPr lang="en-US" altLang="zh-CN" cap="none" dirty="0" smtClean="0"/>
              <a:t>S</a:t>
            </a:r>
            <a:r>
              <a:rPr lang="zh-CN" altLang="en-US" cap="none" dirty="0" smtClean="0"/>
              <a:t>、</a:t>
            </a:r>
            <a:r>
              <a:rPr lang="en-US" altLang="zh-CN" cap="none" dirty="0" smtClean="0"/>
              <a:t>T</a:t>
            </a:r>
            <a:r>
              <a:rPr lang="zh-CN" altLang="en-US" cap="none" dirty="0" smtClean="0"/>
              <a:t>，若图中的一条边</a:t>
            </a:r>
            <a:r>
              <a:rPr lang="en-US" altLang="zh-CN" cap="none" dirty="0" smtClean="0"/>
              <a:t>e</a:t>
            </a:r>
            <a:r>
              <a:rPr lang="zh-CN" altLang="en-US" cap="none" dirty="0" smtClean="0"/>
              <a:t>处于从</a:t>
            </a:r>
            <a:r>
              <a:rPr lang="en-US" altLang="zh-CN" cap="none" dirty="0" smtClean="0"/>
              <a:t>S</a:t>
            </a:r>
            <a:r>
              <a:rPr lang="zh-CN" altLang="en-US" cap="none" dirty="0" smtClean="0"/>
              <a:t>到</a:t>
            </a:r>
            <a:r>
              <a:rPr lang="en-US" altLang="zh-CN" cap="none" dirty="0" smtClean="0"/>
              <a:t>T</a:t>
            </a:r>
            <a:r>
              <a:rPr lang="zh-CN" altLang="en-US" cap="none" dirty="0" smtClean="0"/>
              <a:t>的所有路径上，则称</a:t>
            </a:r>
            <a:r>
              <a:rPr lang="en-US" altLang="zh-CN" cap="none" dirty="0" smtClean="0"/>
              <a:t>e</a:t>
            </a:r>
            <a:r>
              <a:rPr lang="zh-CN" altLang="en-US" cap="none" dirty="0" smtClean="0"/>
              <a:t>是从</a:t>
            </a:r>
            <a:r>
              <a:rPr lang="en-US" altLang="zh-CN" cap="none" dirty="0" smtClean="0"/>
              <a:t>S</a:t>
            </a:r>
            <a:r>
              <a:rPr lang="zh-CN" altLang="en-US" cap="none" dirty="0" smtClean="0"/>
              <a:t>到</a:t>
            </a:r>
            <a:r>
              <a:rPr lang="en-US" altLang="zh-CN" cap="none" dirty="0" smtClean="0"/>
              <a:t>T</a:t>
            </a:r>
            <a:r>
              <a:rPr lang="zh-CN" altLang="en-US" cap="none" dirty="0" smtClean="0"/>
              <a:t>的必经边。</a:t>
            </a:r>
            <a:endParaRPr lang="en-US" altLang="zh-CN" cap="none" dirty="0" smtClean="0"/>
          </a:p>
          <a:p>
            <a:r>
              <a:rPr lang="zh-CN" altLang="en-US" cap="none" dirty="0"/>
              <a:t>有向无环图上的必经边</a:t>
            </a:r>
            <a:r>
              <a:rPr lang="zh-CN" altLang="en-US" cap="none" dirty="0" smtClean="0"/>
              <a:t>？</a:t>
            </a:r>
            <a:endParaRPr lang="en-US" altLang="zh-CN" cap="none" dirty="0" smtClean="0"/>
          </a:p>
          <a:p>
            <a:r>
              <a:rPr lang="zh-CN" altLang="en-US" dirty="0"/>
              <a:t>有向图</a:t>
            </a:r>
            <a:r>
              <a:rPr lang="en-US" altLang="zh-CN" dirty="0"/>
              <a:t>(</a:t>
            </a:r>
            <a:r>
              <a:rPr lang="zh-CN" altLang="en-US" dirty="0"/>
              <a:t>可能有环</a:t>
            </a:r>
            <a:r>
              <a:rPr lang="en-US" altLang="zh-CN" dirty="0"/>
              <a:t>)</a:t>
            </a:r>
            <a:r>
              <a:rPr lang="zh-CN" altLang="en-US" dirty="0"/>
              <a:t>上的桥边</a:t>
            </a:r>
            <a:r>
              <a:rPr lang="zh-CN" altLang="en-US" dirty="0" smtClean="0"/>
              <a:t>？</a:t>
            </a:r>
            <a:endParaRPr lang="en-US" altLang="zh-CN" dirty="0" smtClean="0"/>
          </a:p>
          <a:p>
            <a:r>
              <a:rPr lang="zh-CN" altLang="en-US" dirty="0" smtClean="0"/>
              <a:t>注意在环上的边可能也是桥，因此不能简单地缩点转化为</a:t>
            </a:r>
            <a:r>
              <a:rPr lang="en-US" altLang="zh-CN" dirty="0" smtClean="0"/>
              <a:t>DAG</a:t>
            </a:r>
            <a:r>
              <a:rPr lang="zh-CN" altLang="en-US" dirty="0" smtClean="0"/>
              <a:t>。</a:t>
            </a:r>
            <a:endParaRPr lang="en-US" altLang="zh-CN" cap="none" dirty="0" smtClean="0"/>
          </a:p>
        </p:txBody>
      </p:sp>
    </p:spTree>
    <p:extLst>
      <p:ext uri="{BB962C8B-B14F-4D97-AF65-F5344CB8AC3E}">
        <p14:creationId xmlns:p14="http://schemas.microsoft.com/office/powerpoint/2010/main" val="1795386909"/>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有向图的桥边</a:t>
            </a:r>
            <a:endParaRPr lang="zh-CN" altLang="en-US" dirty="0"/>
          </a:p>
        </p:txBody>
      </p:sp>
      <p:sp>
        <p:nvSpPr>
          <p:cNvPr id="3" name="内容占位符 2"/>
          <p:cNvSpPr>
            <a:spLocks noGrp="1"/>
          </p:cNvSpPr>
          <p:nvPr>
            <p:ph sz="quarter" idx="13"/>
          </p:nvPr>
        </p:nvSpPr>
        <p:spPr/>
        <p:txBody>
          <a:bodyPr/>
          <a:lstStyle/>
          <a:p>
            <a:r>
              <a:rPr lang="zh-CN" altLang="en-US" cap="none" dirty="0"/>
              <a:t>有向无环图上的必经边？</a:t>
            </a:r>
            <a:endParaRPr lang="en-US" altLang="zh-CN" cap="none" dirty="0"/>
          </a:p>
          <a:p>
            <a:r>
              <a:rPr lang="zh-CN" altLang="en-US" cap="none" dirty="0"/>
              <a:t>求</a:t>
            </a:r>
            <a:r>
              <a:rPr lang="en-US" altLang="zh-CN" cap="none" dirty="0"/>
              <a:t>S</a:t>
            </a:r>
            <a:r>
              <a:rPr lang="zh-CN" altLang="en-US" cap="none" dirty="0"/>
              <a:t>到每个点的路径条数</a:t>
            </a:r>
            <a:r>
              <a:rPr lang="en-US" altLang="zh-CN" cap="none" dirty="0" err="1"/>
              <a:t>CntS</a:t>
            </a:r>
            <a:r>
              <a:rPr lang="zh-CN" altLang="en-US" cap="none" dirty="0"/>
              <a:t>，每个点到</a:t>
            </a:r>
            <a:r>
              <a:rPr lang="en-US" altLang="zh-CN" cap="none" dirty="0"/>
              <a:t>T</a:t>
            </a:r>
            <a:r>
              <a:rPr lang="zh-CN" altLang="en-US" cap="none" dirty="0"/>
              <a:t>的路径条数</a:t>
            </a:r>
            <a:r>
              <a:rPr lang="en-US" altLang="zh-CN" cap="none" dirty="0" err="1"/>
              <a:t>CntT</a:t>
            </a:r>
            <a:r>
              <a:rPr lang="zh-CN" altLang="en-US" cap="none" dirty="0"/>
              <a:t>；</a:t>
            </a:r>
            <a:endParaRPr lang="en-US" altLang="zh-CN" cap="none" dirty="0"/>
          </a:p>
          <a:p>
            <a:r>
              <a:rPr lang="zh-CN" altLang="en-US" cap="none" dirty="0"/>
              <a:t>若边</a:t>
            </a:r>
            <a:r>
              <a:rPr lang="en-US" altLang="zh-CN" cap="none" dirty="0"/>
              <a:t>(</a:t>
            </a:r>
            <a:r>
              <a:rPr lang="en-US" altLang="zh-CN" cap="none" dirty="0" err="1"/>
              <a:t>u,v</a:t>
            </a:r>
            <a:r>
              <a:rPr lang="en-US" altLang="zh-CN" cap="none" dirty="0"/>
              <a:t>)</a:t>
            </a:r>
            <a:r>
              <a:rPr lang="zh-CN" altLang="en-US" cap="none" dirty="0"/>
              <a:t>满足</a:t>
            </a:r>
            <a:r>
              <a:rPr lang="en-US" altLang="zh-CN" cap="none" dirty="0" err="1"/>
              <a:t>CntS</a:t>
            </a:r>
            <a:r>
              <a:rPr lang="en-US" altLang="zh-CN" cap="none" dirty="0"/>
              <a:t>[u]*</a:t>
            </a:r>
            <a:r>
              <a:rPr lang="en-US" altLang="zh-CN" cap="none" dirty="0" err="1"/>
              <a:t>CntT</a:t>
            </a:r>
            <a:r>
              <a:rPr lang="en-US" altLang="zh-CN" cap="none" dirty="0"/>
              <a:t>[v]=</a:t>
            </a:r>
            <a:r>
              <a:rPr lang="en-US" altLang="zh-CN" cap="none" dirty="0" err="1"/>
              <a:t>CntS</a:t>
            </a:r>
            <a:r>
              <a:rPr lang="en-US" altLang="zh-CN" cap="none" dirty="0"/>
              <a:t>[T]</a:t>
            </a:r>
            <a:r>
              <a:rPr lang="zh-CN" altLang="en-US" cap="none" dirty="0"/>
              <a:t>，则</a:t>
            </a:r>
            <a:r>
              <a:rPr lang="en-US" altLang="zh-CN" cap="none" dirty="0"/>
              <a:t>(</a:t>
            </a:r>
            <a:r>
              <a:rPr lang="en-US" altLang="zh-CN" cap="none" dirty="0" err="1"/>
              <a:t>u,v</a:t>
            </a:r>
            <a:r>
              <a:rPr lang="en-US" altLang="zh-CN" cap="none" dirty="0"/>
              <a:t>)</a:t>
            </a:r>
            <a:r>
              <a:rPr lang="zh-CN" altLang="en-US" cap="none" dirty="0"/>
              <a:t>是从</a:t>
            </a:r>
            <a:r>
              <a:rPr lang="en-US" altLang="zh-CN" cap="none" dirty="0"/>
              <a:t>S</a:t>
            </a:r>
            <a:r>
              <a:rPr lang="zh-CN" altLang="en-US" cap="none" dirty="0"/>
              <a:t>到</a:t>
            </a:r>
            <a:r>
              <a:rPr lang="en-US" altLang="zh-CN" cap="none" dirty="0"/>
              <a:t>T</a:t>
            </a:r>
            <a:r>
              <a:rPr lang="zh-CN" altLang="en-US" cap="none" dirty="0"/>
              <a:t>的必经边；</a:t>
            </a:r>
            <a:endParaRPr lang="en-US" altLang="zh-CN" cap="none" dirty="0"/>
          </a:p>
          <a:p>
            <a:r>
              <a:rPr lang="zh-CN" altLang="en-US" cap="none" dirty="0" smtClean="0"/>
              <a:t>可以对几个大质数取模做上述计算。</a:t>
            </a:r>
            <a:endParaRPr lang="en-US" altLang="zh-CN" cap="none" dirty="0" smtClean="0"/>
          </a:p>
          <a:p>
            <a:r>
              <a:rPr lang="zh-CN" altLang="en-US" cap="none" dirty="0" smtClean="0"/>
              <a:t>有向图</a:t>
            </a:r>
            <a:r>
              <a:rPr lang="en-US" altLang="zh-CN" cap="none" dirty="0" smtClean="0"/>
              <a:t>(</a:t>
            </a:r>
            <a:r>
              <a:rPr lang="zh-CN" altLang="en-US" cap="none" dirty="0" smtClean="0"/>
              <a:t>可能有环</a:t>
            </a:r>
            <a:r>
              <a:rPr lang="en-US" altLang="zh-CN" cap="none" dirty="0" smtClean="0"/>
              <a:t>)</a:t>
            </a:r>
            <a:r>
              <a:rPr lang="zh-CN" altLang="en-US" cap="none" dirty="0" smtClean="0"/>
              <a:t>上的桥边？</a:t>
            </a:r>
            <a:endParaRPr lang="en-US" altLang="zh-CN" cap="none" dirty="0" smtClean="0"/>
          </a:p>
          <a:p>
            <a:r>
              <a:rPr lang="zh-CN" altLang="en-US" cap="none" dirty="0" smtClean="0"/>
              <a:t>在一</a:t>
            </a:r>
            <a:r>
              <a:rPr lang="zh-CN" altLang="en-US" cap="none" dirty="0"/>
              <a:t>条</a:t>
            </a:r>
            <a:r>
              <a:rPr lang="zh-CN" altLang="en-US" cap="none" dirty="0" smtClean="0"/>
              <a:t>边</a:t>
            </a:r>
            <a:r>
              <a:rPr lang="en-US" altLang="zh-CN" cap="none" dirty="0" smtClean="0"/>
              <a:t>u</a:t>
            </a:r>
            <a:r>
              <a:rPr lang="zh-CN" altLang="en-US" cap="none" dirty="0" smtClean="0"/>
              <a:t>→</a:t>
            </a:r>
            <a:r>
              <a:rPr lang="en-US" altLang="zh-CN" cap="none" dirty="0" smtClean="0"/>
              <a:t>v</a:t>
            </a:r>
            <a:r>
              <a:rPr lang="zh-CN" altLang="en-US" cap="none" dirty="0" smtClean="0"/>
              <a:t>的中间加一个点，变成</a:t>
            </a:r>
            <a:r>
              <a:rPr lang="en-US" altLang="zh-CN" cap="none" dirty="0" smtClean="0"/>
              <a:t>u</a:t>
            </a:r>
            <a:r>
              <a:rPr lang="zh-CN" altLang="en-US" cap="none" dirty="0" smtClean="0"/>
              <a:t>→</a:t>
            </a:r>
            <a:r>
              <a:rPr lang="en-US" altLang="zh-CN" cap="none" dirty="0" smtClean="0"/>
              <a:t>w</a:t>
            </a:r>
            <a:r>
              <a:rPr lang="zh-CN" altLang="en-US" cap="none" dirty="0" smtClean="0"/>
              <a:t>→</a:t>
            </a:r>
            <a:r>
              <a:rPr lang="en-US" altLang="zh-CN" cap="none" dirty="0" smtClean="0"/>
              <a:t>v</a:t>
            </a:r>
            <a:r>
              <a:rPr lang="zh-CN" altLang="en-US" cap="none" dirty="0" smtClean="0"/>
              <a:t>，然后用</a:t>
            </a:r>
            <a:r>
              <a:rPr lang="en-US" altLang="zh-CN" cap="none" dirty="0" err="1" smtClean="0"/>
              <a:t>Lengauer</a:t>
            </a:r>
            <a:r>
              <a:rPr lang="en-US" altLang="zh-CN" cap="none" dirty="0" smtClean="0"/>
              <a:t>-Tarjan</a:t>
            </a:r>
            <a:r>
              <a:rPr lang="zh-CN" altLang="en-US" cap="none" dirty="0" smtClean="0"/>
              <a:t>算法求有向图的割点，若一个新加的点是割点，则对应的边是割边。</a:t>
            </a:r>
            <a:endParaRPr lang="zh-CN" altLang="en-US" cap="none" dirty="0"/>
          </a:p>
        </p:txBody>
      </p:sp>
    </p:spTree>
    <p:extLst>
      <p:ext uri="{BB962C8B-B14F-4D97-AF65-F5344CB8AC3E}">
        <p14:creationId xmlns:p14="http://schemas.microsoft.com/office/powerpoint/2010/main" val="682869571"/>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smtClean="0"/>
              <a:t>Shannon Switching Game</a:t>
            </a:r>
            <a:endParaRPr lang="zh-CN" altLang="en-US" cap="none" dirty="0"/>
          </a:p>
        </p:txBody>
      </p:sp>
      <p:sp>
        <p:nvSpPr>
          <p:cNvPr id="3" name="内容占位符 2"/>
          <p:cNvSpPr>
            <a:spLocks noGrp="1"/>
          </p:cNvSpPr>
          <p:nvPr>
            <p:ph sz="quarter" idx="13"/>
          </p:nvPr>
        </p:nvSpPr>
        <p:spPr/>
        <p:txBody>
          <a:bodyPr>
            <a:normAutofit/>
          </a:bodyPr>
          <a:lstStyle/>
          <a:p>
            <a:r>
              <a:rPr lang="en-US" altLang="zh-CN" cap="none" dirty="0" smtClean="0"/>
              <a:t>Problem</a:t>
            </a:r>
            <a:r>
              <a:rPr lang="zh-CN" altLang="en-US" cap="none" dirty="0" smtClean="0"/>
              <a:t>：</a:t>
            </a:r>
            <a:r>
              <a:rPr lang="en-US" altLang="zh-CN" cap="none" dirty="0" smtClean="0"/>
              <a:t>Game of Connect</a:t>
            </a:r>
          </a:p>
          <a:p>
            <a:r>
              <a:rPr lang="en-US" altLang="zh-CN" cap="none" dirty="0" smtClean="0"/>
              <a:t>CCF NOI2014</a:t>
            </a:r>
            <a:r>
              <a:rPr lang="zh-CN" altLang="en-US" cap="none" dirty="0" smtClean="0"/>
              <a:t>冬令营</a:t>
            </a:r>
            <a:r>
              <a:rPr lang="zh-CN" altLang="en-US" cap="none" dirty="0"/>
              <a:t>讲义第</a:t>
            </a:r>
            <a:r>
              <a:rPr lang="en-US" altLang="zh-CN" cap="none" dirty="0" smtClean="0"/>
              <a:t>125</a:t>
            </a:r>
            <a:r>
              <a:rPr lang="zh-CN" altLang="en-US" cap="none" dirty="0" smtClean="0"/>
              <a:t>页</a:t>
            </a:r>
            <a:endParaRPr lang="en-US" altLang="zh-CN" cap="none" dirty="0"/>
          </a:p>
          <a:p>
            <a:r>
              <a:rPr lang="zh-CN" altLang="en-US" cap="none" dirty="0" smtClean="0"/>
              <a:t>给定一张</a:t>
            </a:r>
            <a:r>
              <a:rPr lang="zh-CN" altLang="zh-CN" cap="none" dirty="0" smtClean="0"/>
              <a:t>无向图</a:t>
            </a:r>
            <a:r>
              <a:rPr lang="zh-CN" altLang="en-US" cap="none" dirty="0"/>
              <a:t>和</a:t>
            </a:r>
            <a:r>
              <a:rPr lang="zh-CN" altLang="zh-CN" cap="none" dirty="0" smtClean="0"/>
              <a:t>两</a:t>
            </a:r>
            <a:r>
              <a:rPr lang="zh-CN" altLang="zh-CN" cap="none" dirty="0"/>
              <a:t>个特定点</a:t>
            </a:r>
            <a:r>
              <a:rPr lang="en-US" altLang="zh-CN" cap="none" dirty="0"/>
              <a:t>A</a:t>
            </a:r>
            <a:r>
              <a:rPr lang="zh-CN" altLang="zh-CN" cap="none" dirty="0"/>
              <a:t>和</a:t>
            </a:r>
            <a:r>
              <a:rPr lang="en-US" altLang="zh-CN" cap="none" dirty="0"/>
              <a:t>B</a:t>
            </a:r>
            <a:r>
              <a:rPr lang="zh-CN" altLang="zh-CN" cap="none" dirty="0" smtClean="0"/>
              <a:t>，</a:t>
            </a:r>
            <a:r>
              <a:rPr lang="zh-CN" altLang="en-US" cap="none" dirty="0" smtClean="0"/>
              <a:t>图中的</a:t>
            </a:r>
            <a:r>
              <a:rPr lang="zh-CN" altLang="zh-CN" cap="none" dirty="0" smtClean="0"/>
              <a:t>每</a:t>
            </a:r>
            <a:r>
              <a:rPr lang="zh-CN" altLang="zh-CN" cap="none" dirty="0"/>
              <a:t>条边可被染色或者删除</a:t>
            </a:r>
            <a:r>
              <a:rPr lang="zh-CN" altLang="zh-CN" cap="none" dirty="0" smtClean="0"/>
              <a:t>。</a:t>
            </a:r>
            <a:endParaRPr lang="en-US" altLang="zh-CN" cap="none" dirty="0" smtClean="0"/>
          </a:p>
          <a:p>
            <a:r>
              <a:rPr lang="zh-CN" altLang="en-US" cap="none" dirty="0"/>
              <a:t>有</a:t>
            </a:r>
            <a:r>
              <a:rPr lang="zh-CN" altLang="zh-CN" cap="none" dirty="0" smtClean="0"/>
              <a:t>两</a:t>
            </a:r>
            <a:r>
              <a:rPr lang="zh-CN" altLang="zh-CN" cap="none" dirty="0"/>
              <a:t>个玩家，代号分别为</a:t>
            </a:r>
            <a:r>
              <a:rPr lang="en-US" altLang="zh-CN" cap="none" dirty="0"/>
              <a:t>Short Player</a:t>
            </a:r>
            <a:r>
              <a:rPr lang="zh-CN" altLang="zh-CN" cap="none" dirty="0"/>
              <a:t>和</a:t>
            </a:r>
            <a:r>
              <a:rPr lang="en-US" altLang="zh-CN" cap="none" dirty="0"/>
              <a:t>Cut Player</a:t>
            </a:r>
            <a:r>
              <a:rPr lang="zh-CN" altLang="zh-CN" cap="none" dirty="0"/>
              <a:t>，轮流操作</a:t>
            </a:r>
            <a:r>
              <a:rPr lang="zh-CN" altLang="zh-CN" cap="none" dirty="0" smtClean="0"/>
              <a:t>。</a:t>
            </a:r>
            <a:endParaRPr lang="en-US" altLang="zh-CN" cap="none" dirty="0" smtClean="0"/>
          </a:p>
          <a:p>
            <a:r>
              <a:rPr lang="en-US" altLang="zh-CN" cap="none" dirty="0" smtClean="0"/>
              <a:t>Short</a:t>
            </a:r>
            <a:r>
              <a:rPr lang="zh-CN" altLang="zh-CN" cap="none" dirty="0"/>
              <a:t>每次可以选择一条边染色，</a:t>
            </a:r>
            <a:r>
              <a:rPr lang="en-US" altLang="zh-CN" cap="none" dirty="0"/>
              <a:t>Cut</a:t>
            </a:r>
            <a:r>
              <a:rPr lang="zh-CN" altLang="zh-CN" cap="none" dirty="0"/>
              <a:t>每次可以删除一条尚未染色的边</a:t>
            </a:r>
            <a:r>
              <a:rPr lang="zh-CN" altLang="zh-CN" cap="none" dirty="0" smtClean="0"/>
              <a:t>。</a:t>
            </a:r>
            <a:endParaRPr lang="en-US" altLang="zh-CN" cap="none" dirty="0" smtClean="0"/>
          </a:p>
          <a:p>
            <a:r>
              <a:rPr lang="zh-CN" altLang="zh-CN" cap="none" dirty="0" smtClean="0"/>
              <a:t>如果最终</a:t>
            </a:r>
            <a:r>
              <a:rPr lang="en-US" altLang="zh-CN" cap="none" dirty="0" smtClean="0"/>
              <a:t>A</a:t>
            </a:r>
            <a:r>
              <a:rPr lang="zh-CN" altLang="zh-CN" cap="none" dirty="0" smtClean="0"/>
              <a:t>和</a:t>
            </a:r>
            <a:r>
              <a:rPr lang="en-US" altLang="zh-CN" cap="none" dirty="0" smtClean="0"/>
              <a:t>B</a:t>
            </a:r>
            <a:r>
              <a:rPr lang="zh-CN" altLang="zh-CN" cap="none" dirty="0"/>
              <a:t>不再连通，</a:t>
            </a:r>
            <a:r>
              <a:rPr lang="en-US" altLang="zh-CN" cap="none" dirty="0"/>
              <a:t>Cut</a:t>
            </a:r>
            <a:r>
              <a:rPr lang="zh-CN" altLang="zh-CN" cap="none" dirty="0"/>
              <a:t>获胜</a:t>
            </a:r>
            <a:r>
              <a:rPr lang="zh-CN" altLang="zh-CN" cap="none" dirty="0" smtClean="0"/>
              <a:t>；如果</a:t>
            </a:r>
            <a:r>
              <a:rPr lang="zh-CN" altLang="zh-CN" cap="none" dirty="0"/>
              <a:t>最终从</a:t>
            </a:r>
            <a:r>
              <a:rPr lang="en-US" altLang="zh-CN" cap="none" dirty="0"/>
              <a:t>A</a:t>
            </a:r>
            <a:r>
              <a:rPr lang="zh-CN" altLang="zh-CN" cap="none" dirty="0"/>
              <a:t>到</a:t>
            </a:r>
            <a:r>
              <a:rPr lang="en-US" altLang="zh-CN" cap="none" dirty="0"/>
              <a:t>B</a:t>
            </a:r>
            <a:r>
              <a:rPr lang="zh-CN" altLang="zh-CN" cap="none" dirty="0"/>
              <a:t>有一</a:t>
            </a:r>
            <a:r>
              <a:rPr lang="zh-CN" altLang="zh-CN" cap="none" dirty="0" smtClean="0"/>
              <a:t>条被</a:t>
            </a:r>
            <a:r>
              <a:rPr lang="zh-CN" altLang="zh-CN" cap="none" dirty="0"/>
              <a:t>染色的路径，</a:t>
            </a:r>
            <a:r>
              <a:rPr lang="en-US" altLang="zh-CN" cap="none" dirty="0"/>
              <a:t>Short</a:t>
            </a:r>
            <a:r>
              <a:rPr lang="zh-CN" altLang="zh-CN" cap="none" dirty="0"/>
              <a:t>获胜。</a:t>
            </a:r>
            <a:endParaRPr lang="zh-CN" altLang="en-US" cap="none" dirty="0"/>
          </a:p>
        </p:txBody>
      </p:sp>
    </p:spTree>
    <p:extLst>
      <p:ext uri="{BB962C8B-B14F-4D97-AF65-F5344CB8AC3E}">
        <p14:creationId xmlns:p14="http://schemas.microsoft.com/office/powerpoint/2010/main" val="3625995666"/>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cap="none" dirty="0" smtClean="0"/>
              <a:t>Game Time </a:t>
            </a:r>
            <a:r>
              <a:rPr lang="en-US" altLang="zh-CN" cap="none" dirty="0" smtClean="0">
                <a:hlinkClick r:id="rId2"/>
              </a:rPr>
              <a:t>!</a:t>
            </a:r>
            <a:endParaRPr lang="zh-CN" altLang="en-US" cap="none" dirty="0"/>
          </a:p>
        </p:txBody>
      </p:sp>
      <p:sp>
        <p:nvSpPr>
          <p:cNvPr id="2" name="内容占位符 1"/>
          <p:cNvSpPr>
            <a:spLocks noGrp="1"/>
          </p:cNvSpPr>
          <p:nvPr>
            <p:ph sz="quarter" idx="13"/>
          </p:nvPr>
        </p:nvSpPr>
        <p:spPr/>
        <p:txBody>
          <a:bodyPr/>
          <a:lstStyle/>
          <a:p>
            <a:r>
              <a:rPr lang="zh-CN" altLang="en-US" cap="none" dirty="0" smtClean="0"/>
              <a:t>通过玩这个</a:t>
            </a:r>
            <a:r>
              <a:rPr lang="en-US" altLang="zh-CN" cap="none" dirty="0" smtClean="0"/>
              <a:t>Demo</a:t>
            </a:r>
            <a:r>
              <a:rPr lang="zh-CN" altLang="en-US" cap="none" dirty="0" smtClean="0"/>
              <a:t>的经验，你觉得怎样做才能获胜？</a:t>
            </a:r>
            <a:endParaRPr lang="en-US" altLang="zh-CN" cap="none" dirty="0" smtClean="0"/>
          </a:p>
          <a:p>
            <a:endParaRPr lang="en-US" altLang="zh-CN" cap="none" dirty="0"/>
          </a:p>
          <a:p>
            <a:endParaRPr lang="en-US" altLang="zh-CN" cap="none" dirty="0" smtClean="0"/>
          </a:p>
          <a:p>
            <a:endParaRPr lang="en-US" altLang="zh-CN" cap="none" dirty="0"/>
          </a:p>
          <a:p>
            <a:endParaRPr lang="en-US" altLang="zh-CN" cap="none" dirty="0" smtClean="0"/>
          </a:p>
          <a:p>
            <a:endParaRPr lang="zh-CN" altLang="en-US" cap="none" dirty="0"/>
          </a:p>
        </p:txBody>
      </p:sp>
    </p:spTree>
    <p:extLst>
      <p:ext uri="{BB962C8B-B14F-4D97-AF65-F5344CB8AC3E}">
        <p14:creationId xmlns:p14="http://schemas.microsoft.com/office/powerpoint/2010/main" val="2864587797"/>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局面与必胜策略</a:t>
            </a:r>
            <a:endParaRPr lang="zh-CN" altLang="en-US" dirty="0"/>
          </a:p>
        </p:txBody>
      </p:sp>
      <p:sp>
        <p:nvSpPr>
          <p:cNvPr id="3" name="内容占位符 2"/>
          <p:cNvSpPr>
            <a:spLocks noGrp="1"/>
          </p:cNvSpPr>
          <p:nvPr>
            <p:ph sz="quarter" idx="13"/>
          </p:nvPr>
        </p:nvSpPr>
        <p:spPr/>
        <p:txBody>
          <a:bodyPr>
            <a:normAutofit/>
          </a:bodyPr>
          <a:lstStyle/>
          <a:p>
            <a:r>
              <a:rPr lang="en-US" altLang="zh-CN" cap="none" dirty="0" smtClean="0"/>
              <a:t>Shannon Switching Game</a:t>
            </a:r>
            <a:r>
              <a:rPr lang="zh-CN" altLang="en-US" cap="none" dirty="0" smtClean="0"/>
              <a:t>只有三种局面：</a:t>
            </a:r>
            <a:endParaRPr lang="en-US" altLang="zh-CN" cap="none" dirty="0" smtClean="0"/>
          </a:p>
          <a:p>
            <a:r>
              <a:rPr lang="en-US" altLang="zh-CN" cap="none" dirty="0" smtClean="0"/>
              <a:t>Short</a:t>
            </a:r>
            <a:r>
              <a:rPr lang="zh-CN" altLang="en-US" cap="none" dirty="0" smtClean="0"/>
              <a:t>有必胜策略、</a:t>
            </a:r>
            <a:r>
              <a:rPr lang="en-US" altLang="zh-CN" cap="none" dirty="0" smtClean="0"/>
              <a:t>Cut</a:t>
            </a:r>
            <a:r>
              <a:rPr lang="zh-CN" altLang="en-US" cap="none" dirty="0" smtClean="0"/>
              <a:t>有必胜策略、先手有必胜策略。</a:t>
            </a:r>
            <a:endParaRPr lang="en-US" altLang="zh-CN" cap="none" dirty="0" smtClean="0"/>
          </a:p>
          <a:p>
            <a:r>
              <a:rPr lang="en-US" altLang="zh-CN" cap="none" dirty="0"/>
              <a:t>Short Player</a:t>
            </a:r>
            <a:r>
              <a:rPr lang="zh-CN" altLang="zh-CN" cap="none" dirty="0"/>
              <a:t>有必胜策略，当且仅当图中存在一个连接</a:t>
            </a:r>
            <a:r>
              <a:rPr lang="en-US" altLang="zh-CN" cap="none" dirty="0"/>
              <a:t>A</a:t>
            </a:r>
            <a:r>
              <a:rPr lang="zh-CN" altLang="zh-CN" cap="none" dirty="0"/>
              <a:t>和</a:t>
            </a:r>
            <a:r>
              <a:rPr lang="en-US" altLang="zh-CN" cap="none" dirty="0"/>
              <a:t>B</a:t>
            </a:r>
            <a:r>
              <a:rPr lang="zh-CN" altLang="zh-CN" cap="none" dirty="0"/>
              <a:t>的子图，子图中存在两棵边不相交的生成树</a:t>
            </a:r>
            <a:r>
              <a:rPr lang="zh-CN" altLang="zh-CN" cap="none" dirty="0" smtClean="0"/>
              <a:t>。</a:t>
            </a:r>
            <a:endParaRPr lang="en-US" altLang="zh-CN" cap="none" dirty="0" smtClean="0"/>
          </a:p>
          <a:p>
            <a:r>
              <a:rPr lang="zh-CN" altLang="en-US" cap="none" dirty="0" smtClean="0"/>
              <a:t>此时如果</a:t>
            </a:r>
            <a:r>
              <a:rPr lang="en-US" altLang="zh-CN" cap="none" dirty="0" smtClean="0"/>
              <a:t>Cut</a:t>
            </a:r>
            <a:r>
              <a:rPr lang="zh-CN" altLang="en-US" cap="none" dirty="0" smtClean="0"/>
              <a:t>删除了一条边使得其中一棵生成树断开分成了两棵子树，</a:t>
            </a:r>
            <a:r>
              <a:rPr lang="en-US" altLang="zh-CN" cap="none" dirty="0" smtClean="0"/>
              <a:t>Short</a:t>
            </a:r>
            <a:r>
              <a:rPr lang="zh-CN" altLang="en-US" cap="none" dirty="0" smtClean="0"/>
              <a:t>只需要在另一棵生成树中找到一条连接这两棵子树的边染色。</a:t>
            </a:r>
            <a:endParaRPr lang="en-US" altLang="zh-CN" cap="none" dirty="0" smtClean="0"/>
          </a:p>
          <a:p>
            <a:r>
              <a:rPr lang="zh-CN" altLang="en-US" cap="none" dirty="0" smtClean="0"/>
              <a:t>除此之外，其它必胜情况可以考虑图中是否有两棵生成树仅有一条公共边。</a:t>
            </a:r>
            <a:endParaRPr lang="zh-CN" altLang="zh-CN" cap="none" dirty="0"/>
          </a:p>
        </p:txBody>
      </p:sp>
    </p:spTree>
    <p:extLst>
      <p:ext uri="{BB962C8B-B14F-4D97-AF65-F5344CB8AC3E}">
        <p14:creationId xmlns:p14="http://schemas.microsoft.com/office/powerpoint/2010/main" val="2415363866"/>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smtClean="0"/>
              <a:t>Edge Disjoint Spanning Tree</a:t>
            </a:r>
            <a:endParaRPr lang="zh-CN" altLang="en-US" cap="none" dirty="0"/>
          </a:p>
        </p:txBody>
      </p:sp>
      <p:sp>
        <p:nvSpPr>
          <p:cNvPr id="3" name="内容占位符 2"/>
          <p:cNvSpPr>
            <a:spLocks noGrp="1"/>
          </p:cNvSpPr>
          <p:nvPr>
            <p:ph sz="quarter" idx="13"/>
          </p:nvPr>
        </p:nvSpPr>
        <p:spPr/>
        <p:txBody>
          <a:bodyPr>
            <a:normAutofit/>
          </a:bodyPr>
          <a:lstStyle/>
          <a:p>
            <a:r>
              <a:rPr lang="zh-CN" altLang="en-US" cap="none" dirty="0" smtClean="0"/>
              <a:t>从</a:t>
            </a:r>
            <a:r>
              <a:rPr lang="en-US" altLang="zh-CN" cap="none" dirty="0" err="1" smtClean="0"/>
              <a:t>Shannong</a:t>
            </a:r>
            <a:r>
              <a:rPr lang="en-US" altLang="zh-CN" cap="none" dirty="0" smtClean="0"/>
              <a:t> Switching Game</a:t>
            </a:r>
            <a:r>
              <a:rPr lang="zh-CN" altLang="en-US" cap="none" dirty="0" smtClean="0"/>
              <a:t>的必胜策略出发，我们讨论以下几个问题：</a:t>
            </a:r>
            <a:endParaRPr lang="en-US" altLang="zh-CN" cap="none" dirty="0" smtClean="0"/>
          </a:p>
          <a:p>
            <a:r>
              <a:rPr lang="en-US" altLang="zh-CN" cap="none" dirty="0" smtClean="0"/>
              <a:t>Minimum Spanning Tree</a:t>
            </a:r>
            <a:r>
              <a:rPr lang="en-US" altLang="zh-CN" b="1" cap="none" dirty="0" smtClean="0">
                <a:solidFill>
                  <a:srgbClr val="FF0000"/>
                </a:solidFill>
              </a:rPr>
              <a:t>s</a:t>
            </a:r>
            <a:r>
              <a:rPr lang="en-US" altLang="zh-CN" cap="none" dirty="0" smtClean="0"/>
              <a:t> </a:t>
            </a:r>
            <a:r>
              <a:rPr lang="zh-CN" altLang="en-US" cap="none" dirty="0" smtClean="0"/>
              <a:t>问题：求带边权无向图</a:t>
            </a:r>
            <a:r>
              <a:rPr lang="en-US" altLang="zh-CN" cap="none" dirty="0" smtClean="0"/>
              <a:t>G</a:t>
            </a:r>
            <a:r>
              <a:rPr lang="zh-CN" altLang="en-US" cap="none" dirty="0" smtClean="0"/>
              <a:t>中</a:t>
            </a:r>
            <a:r>
              <a:rPr lang="en-US" altLang="zh-CN" cap="none" dirty="0" smtClean="0"/>
              <a:t>k</a:t>
            </a:r>
            <a:r>
              <a:rPr lang="zh-CN" altLang="en-US" cap="none" dirty="0" smtClean="0"/>
              <a:t>棵边不相交的生成树，并且生成树的边权之和尽量小。</a:t>
            </a:r>
            <a:endParaRPr lang="en-US" altLang="zh-CN" cap="none" dirty="0" smtClean="0"/>
          </a:p>
          <a:p>
            <a:r>
              <a:rPr lang="zh-CN" altLang="en-US" cap="none" dirty="0" smtClean="0"/>
              <a:t>（</a:t>
            </a:r>
            <a:r>
              <a:rPr lang="en-US" altLang="zh-CN" cap="none" dirty="0" smtClean="0"/>
              <a:t>A </a:t>
            </a:r>
            <a:r>
              <a:rPr lang="en-US" altLang="zh-CN" cap="none" dirty="0"/>
              <a:t>set of k </a:t>
            </a:r>
            <a:r>
              <a:rPr lang="en-US" altLang="zh-CN" cap="none" dirty="0" smtClean="0"/>
              <a:t>disjoint spanning </a:t>
            </a:r>
            <a:r>
              <a:rPr lang="en-US" altLang="zh-CN" cap="none" dirty="0"/>
              <a:t>trees such-that the </a:t>
            </a:r>
            <a:r>
              <a:rPr lang="en-US" altLang="zh-CN" cap="none" dirty="0" smtClean="0"/>
              <a:t>total value of the edges is minimum</a:t>
            </a:r>
            <a:r>
              <a:rPr lang="zh-CN" altLang="en-US" cap="none" dirty="0" smtClean="0"/>
              <a:t>）</a:t>
            </a:r>
            <a:endParaRPr lang="en-US" altLang="zh-CN" cap="none" dirty="0" smtClean="0"/>
          </a:p>
          <a:p>
            <a:r>
              <a:rPr lang="zh-CN" altLang="en-US" cap="none" dirty="0" smtClean="0"/>
              <a:t>求无向图</a:t>
            </a:r>
            <a:r>
              <a:rPr lang="en-US" altLang="zh-CN" cap="none" dirty="0" smtClean="0"/>
              <a:t>G</a:t>
            </a:r>
            <a:r>
              <a:rPr lang="zh-CN" altLang="en-US" cap="none" dirty="0" smtClean="0"/>
              <a:t>中边不相交的生成树的最多个数</a:t>
            </a:r>
            <a:endParaRPr lang="en-US" altLang="zh-CN" cap="none" dirty="0" smtClean="0"/>
          </a:p>
          <a:p>
            <a:r>
              <a:rPr lang="zh-CN" altLang="en-US" cap="none" dirty="0" smtClean="0"/>
              <a:t>（</a:t>
            </a:r>
            <a:r>
              <a:rPr lang="en-US" altLang="zh-CN" cap="none" dirty="0" smtClean="0"/>
              <a:t>A </a:t>
            </a:r>
            <a:r>
              <a:rPr lang="en-US" altLang="zh-CN" cap="none" dirty="0"/>
              <a:t>maximum number of spanning trees in G which are pairwise </a:t>
            </a:r>
            <a:r>
              <a:rPr lang="en-US" altLang="zh-CN" cap="none" dirty="0" smtClean="0"/>
              <a:t>edge-disjoint</a:t>
            </a:r>
            <a:r>
              <a:rPr lang="zh-CN" altLang="en-US" cap="none" dirty="0" smtClean="0"/>
              <a:t>）</a:t>
            </a:r>
            <a:endParaRPr lang="zh-CN" altLang="zh-CN" cap="none" dirty="0"/>
          </a:p>
        </p:txBody>
      </p:sp>
    </p:spTree>
    <p:extLst>
      <p:ext uri="{BB962C8B-B14F-4D97-AF65-F5344CB8AC3E}">
        <p14:creationId xmlns:p14="http://schemas.microsoft.com/office/powerpoint/2010/main" val="1362978290"/>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cap="none" dirty="0" smtClean="0"/>
              <a:t>Flow Graph</a:t>
            </a:r>
            <a:r>
              <a:rPr lang="zh-CN" altLang="en-US" cap="none" dirty="0" smtClean="0"/>
              <a:t>的</a:t>
            </a:r>
            <a:r>
              <a:rPr lang="en-US" altLang="zh-CN" cap="none" dirty="0" smtClean="0"/>
              <a:t>DFS</a:t>
            </a:r>
            <a:r>
              <a:rPr lang="zh-CN" altLang="en-US" cap="none" dirty="0" smtClean="0"/>
              <a:t>遍历</a:t>
            </a:r>
            <a:endParaRPr lang="zh-CN" altLang="en-US" cap="none" dirty="0"/>
          </a:p>
        </p:txBody>
      </p:sp>
      <p:sp>
        <p:nvSpPr>
          <p:cNvPr id="5" name="内容占位符 4"/>
          <p:cNvSpPr>
            <a:spLocks noGrp="1"/>
          </p:cNvSpPr>
          <p:nvPr>
            <p:ph sz="quarter" idx="13"/>
          </p:nvPr>
        </p:nvSpPr>
        <p:spPr/>
        <p:txBody>
          <a:bodyPr>
            <a:normAutofit/>
          </a:bodyPr>
          <a:lstStyle/>
          <a:p>
            <a:r>
              <a:rPr lang="en-US" altLang="zh-CN" cap="none" dirty="0" smtClean="0"/>
              <a:t>Flow Graph</a:t>
            </a:r>
          </a:p>
          <a:p>
            <a:r>
              <a:rPr lang="zh-CN" altLang="en-US" cap="none" dirty="0" smtClean="0"/>
              <a:t>若有向图</a:t>
            </a:r>
            <a:r>
              <a:rPr lang="en-US" altLang="zh-CN" cap="none" dirty="0" smtClean="0"/>
              <a:t>G</a:t>
            </a:r>
            <a:r>
              <a:rPr lang="zh-CN" altLang="en-US" cap="none" dirty="0" smtClean="0"/>
              <a:t>中存在一点</a:t>
            </a:r>
            <a:r>
              <a:rPr lang="en-US" altLang="zh-CN" cap="none" dirty="0" smtClean="0"/>
              <a:t>r</a:t>
            </a:r>
            <a:r>
              <a:rPr lang="zh-CN" altLang="en-US" cap="none" dirty="0" smtClean="0"/>
              <a:t>，从</a:t>
            </a:r>
            <a:r>
              <a:rPr lang="en-US" altLang="zh-CN" cap="none" dirty="0" smtClean="0"/>
              <a:t>r</a:t>
            </a:r>
            <a:r>
              <a:rPr lang="zh-CN" altLang="en-US" cap="none" dirty="0" smtClean="0"/>
              <a:t>出发可以到达</a:t>
            </a:r>
            <a:r>
              <a:rPr lang="en-US" altLang="zh-CN" cap="none" dirty="0" smtClean="0"/>
              <a:t>G</a:t>
            </a:r>
            <a:r>
              <a:rPr lang="zh-CN" altLang="en-US" cap="none" dirty="0" smtClean="0"/>
              <a:t>中所有的点，则称</a:t>
            </a:r>
            <a:r>
              <a:rPr lang="en-US" altLang="zh-CN" cap="none" dirty="0" smtClean="0"/>
              <a:t>G</a:t>
            </a:r>
            <a:r>
              <a:rPr lang="zh-CN" altLang="en-US" cap="none" dirty="0" smtClean="0"/>
              <a:t>是</a:t>
            </a:r>
            <a:r>
              <a:rPr lang="en-US" altLang="zh-CN" cap="none" dirty="0" smtClean="0"/>
              <a:t>Flow Graph</a:t>
            </a:r>
            <a:r>
              <a:rPr lang="zh-CN" altLang="en-US" cap="none" dirty="0" smtClean="0"/>
              <a:t>，记为</a:t>
            </a:r>
            <a:r>
              <a:rPr lang="en-US" altLang="zh-CN" cap="none" dirty="0" smtClean="0"/>
              <a:t>(</a:t>
            </a:r>
            <a:r>
              <a:rPr lang="en-US" altLang="zh-CN" cap="none" dirty="0" err="1" smtClean="0"/>
              <a:t>G,r</a:t>
            </a:r>
            <a:r>
              <a:rPr lang="en-US" altLang="zh-CN" cap="none" dirty="0" smtClean="0"/>
              <a:t>)</a:t>
            </a:r>
            <a:r>
              <a:rPr lang="zh-CN" altLang="en-US" cap="none" dirty="0" smtClean="0"/>
              <a:t>。</a:t>
            </a:r>
            <a:endParaRPr lang="en-US" altLang="zh-CN" cap="none" dirty="0" smtClean="0"/>
          </a:p>
          <a:p>
            <a:r>
              <a:rPr lang="zh-CN" altLang="en-US" cap="none" dirty="0" smtClean="0"/>
              <a:t>搜索树</a:t>
            </a:r>
            <a:r>
              <a:rPr lang="zh-CN" altLang="en-US" cap="none" dirty="0"/>
              <a:t>（</a:t>
            </a:r>
            <a:r>
              <a:rPr lang="en-US" altLang="zh-CN" cap="none" dirty="0" err="1" smtClean="0"/>
              <a:t>Dfs</a:t>
            </a:r>
            <a:r>
              <a:rPr lang="en-US" altLang="zh-CN" cap="none" dirty="0" smtClean="0"/>
              <a:t> Tree</a:t>
            </a:r>
            <a:r>
              <a:rPr lang="zh-CN" altLang="en-US" cap="none" dirty="0" smtClean="0"/>
              <a:t>）</a:t>
            </a:r>
            <a:endParaRPr lang="en-US" altLang="zh-CN" cap="none" dirty="0" smtClean="0"/>
          </a:p>
          <a:p>
            <a:r>
              <a:rPr lang="zh-CN" altLang="en-US" cap="none" dirty="0" smtClean="0"/>
              <a:t>从</a:t>
            </a:r>
            <a:r>
              <a:rPr lang="en-US" altLang="zh-CN" cap="none" dirty="0" smtClean="0"/>
              <a:t>r</a:t>
            </a:r>
            <a:r>
              <a:rPr lang="zh-CN" altLang="en-US" cap="none" dirty="0" smtClean="0"/>
              <a:t>出发对</a:t>
            </a:r>
            <a:r>
              <a:rPr lang="en-US" altLang="zh-CN" cap="none" dirty="0" smtClean="0"/>
              <a:t>G</a:t>
            </a:r>
            <a:r>
              <a:rPr lang="zh-CN" altLang="en-US" cap="none" dirty="0" smtClean="0"/>
              <a:t>进行深度优先遍历，递归时经过的有向边构成一棵树，称为</a:t>
            </a:r>
            <a:r>
              <a:rPr lang="en-US" altLang="zh-CN" cap="none" dirty="0" smtClean="0"/>
              <a:t>G</a:t>
            </a:r>
            <a:r>
              <a:rPr lang="zh-CN" altLang="en-US" cap="none" dirty="0" smtClean="0"/>
              <a:t>以</a:t>
            </a:r>
            <a:r>
              <a:rPr lang="en-US" altLang="zh-CN" cap="none" dirty="0" smtClean="0"/>
              <a:t>r</a:t>
            </a:r>
            <a:r>
              <a:rPr lang="zh-CN" altLang="en-US" cap="none" dirty="0" smtClean="0"/>
              <a:t>为根的搜索树。</a:t>
            </a:r>
            <a:endParaRPr lang="en-US" altLang="zh-CN" cap="none" dirty="0" smtClean="0"/>
          </a:p>
          <a:p>
            <a:r>
              <a:rPr lang="zh-CN" altLang="en-US" cap="none" dirty="0"/>
              <a:t>时间</a:t>
            </a:r>
            <a:r>
              <a:rPr lang="zh-CN" altLang="en-US" cap="none" dirty="0" smtClean="0"/>
              <a:t>戳（</a:t>
            </a:r>
            <a:r>
              <a:rPr lang="en-US" altLang="zh-CN" cap="none" dirty="0" err="1" smtClean="0"/>
              <a:t>Dfn</a:t>
            </a:r>
            <a:r>
              <a:rPr lang="zh-CN" altLang="en-US" cap="none" dirty="0" smtClean="0"/>
              <a:t>）</a:t>
            </a:r>
            <a:endParaRPr lang="en-US" altLang="zh-CN" cap="none" dirty="0" smtClean="0"/>
          </a:p>
          <a:p>
            <a:r>
              <a:rPr lang="zh-CN" altLang="en-US" cap="none" dirty="0" smtClean="0"/>
              <a:t>遍历过程中，按照节点经过的时间先后顺序给每个节点一个标号</a:t>
            </a:r>
            <a:r>
              <a:rPr lang="en-US" altLang="zh-CN" cap="none" dirty="0" smtClean="0"/>
              <a:t>——</a:t>
            </a:r>
            <a:r>
              <a:rPr lang="zh-CN" altLang="en-US" cap="none" dirty="0" smtClean="0"/>
              <a:t>时间戳，记为</a:t>
            </a:r>
            <a:r>
              <a:rPr lang="en-US" altLang="zh-CN" cap="none" dirty="0" err="1" smtClean="0"/>
              <a:t>dfn</a:t>
            </a:r>
            <a:r>
              <a:rPr lang="en-US" altLang="zh-CN" cap="none" dirty="0" smtClean="0"/>
              <a:t>[x]</a:t>
            </a:r>
            <a:r>
              <a:rPr lang="zh-CN" altLang="en-US" cap="none" dirty="0" smtClean="0"/>
              <a:t>。时间戳为</a:t>
            </a:r>
            <a:r>
              <a:rPr lang="en-US" altLang="zh-CN" cap="none" dirty="0" smtClean="0"/>
              <a:t>x</a:t>
            </a:r>
            <a:r>
              <a:rPr lang="zh-CN" altLang="en-US" cap="none" dirty="0" smtClean="0"/>
              <a:t>的节点的原编号记为</a:t>
            </a:r>
            <a:r>
              <a:rPr lang="en-US" altLang="zh-CN" cap="none" dirty="0" smtClean="0"/>
              <a:t>id[x]</a:t>
            </a:r>
            <a:r>
              <a:rPr lang="zh-CN" altLang="en-US" cap="none" dirty="0" smtClean="0"/>
              <a:t>，即</a:t>
            </a:r>
            <a:r>
              <a:rPr lang="en-US" altLang="zh-CN" cap="none" dirty="0" smtClean="0"/>
              <a:t>id[</a:t>
            </a:r>
            <a:r>
              <a:rPr lang="en-US" altLang="zh-CN" cap="none" dirty="0" err="1" smtClean="0"/>
              <a:t>dfn</a:t>
            </a:r>
            <a:r>
              <a:rPr lang="en-US" altLang="zh-CN" cap="none" dirty="0" smtClean="0"/>
              <a:t>[x]]=x</a:t>
            </a:r>
            <a:r>
              <a:rPr lang="zh-CN" altLang="en-US" cap="none" dirty="0" smtClean="0"/>
              <a:t>。</a:t>
            </a:r>
            <a:endParaRPr lang="en-US" altLang="zh-CN" cap="none" dirty="0" smtClean="0"/>
          </a:p>
        </p:txBody>
      </p:sp>
    </p:spTree>
    <p:extLst>
      <p:ext uri="{BB962C8B-B14F-4D97-AF65-F5344CB8AC3E}">
        <p14:creationId xmlns:p14="http://schemas.microsoft.com/office/powerpoint/2010/main" val="1263901213"/>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smtClean="0"/>
              <a:t>Minimum Spanning Tree</a:t>
            </a:r>
            <a:r>
              <a:rPr lang="en-US" altLang="zh-CN" cap="none" dirty="0" smtClean="0">
                <a:solidFill>
                  <a:srgbClr val="FF0000"/>
                </a:solidFill>
              </a:rPr>
              <a:t>s</a:t>
            </a:r>
            <a:endParaRPr lang="zh-CN" altLang="en-US" cap="none" dirty="0">
              <a:solidFill>
                <a:srgbClr val="FF0000"/>
              </a:solidFill>
            </a:endParaRPr>
          </a:p>
        </p:txBody>
      </p:sp>
      <p:sp>
        <p:nvSpPr>
          <p:cNvPr id="3" name="内容占位符 2"/>
          <p:cNvSpPr>
            <a:spLocks noGrp="1"/>
          </p:cNvSpPr>
          <p:nvPr>
            <p:ph sz="quarter" idx="13"/>
          </p:nvPr>
        </p:nvSpPr>
        <p:spPr/>
        <p:txBody>
          <a:bodyPr>
            <a:normAutofit/>
          </a:bodyPr>
          <a:lstStyle/>
          <a:p>
            <a:r>
              <a:rPr lang="zh-CN" altLang="en-US" cap="none" dirty="0" smtClean="0"/>
              <a:t>问题概述：给定无向图</a:t>
            </a:r>
            <a:r>
              <a:rPr lang="en-US" altLang="zh-CN" cap="none" dirty="0" smtClean="0"/>
              <a:t>G=(V,E)</a:t>
            </a:r>
            <a:r>
              <a:rPr lang="zh-CN" altLang="en-US" cap="none" dirty="0" smtClean="0"/>
              <a:t>和一个正整数</a:t>
            </a:r>
            <a:r>
              <a:rPr lang="en-US" altLang="zh-CN" cap="none" dirty="0" smtClean="0"/>
              <a:t>k</a:t>
            </a:r>
            <a:r>
              <a:rPr lang="zh-CN" altLang="en-US" cap="none" dirty="0" smtClean="0"/>
              <a:t>，</a:t>
            </a:r>
            <a:r>
              <a:rPr lang="en-US" altLang="zh-CN" cap="none" dirty="0" smtClean="0"/>
              <a:t>G</a:t>
            </a:r>
            <a:r>
              <a:rPr lang="zh-CN" altLang="en-US" cap="none" dirty="0" smtClean="0"/>
              <a:t>中的每条边都有一个权值。求无向图</a:t>
            </a:r>
            <a:r>
              <a:rPr lang="en-US" altLang="zh-CN" cap="none" dirty="0" smtClean="0"/>
              <a:t>G</a:t>
            </a:r>
            <a:r>
              <a:rPr lang="zh-CN" altLang="en-US" cap="none" dirty="0" smtClean="0"/>
              <a:t>的</a:t>
            </a:r>
            <a:r>
              <a:rPr lang="en-US" altLang="zh-CN" cap="none" dirty="0" smtClean="0"/>
              <a:t>k</a:t>
            </a:r>
            <a:r>
              <a:rPr lang="zh-CN" altLang="en-US" cap="none" dirty="0" smtClean="0"/>
              <a:t>棵生成树，满足</a:t>
            </a:r>
            <a:r>
              <a:rPr lang="zh-CN" altLang="en-US" cap="none" dirty="0"/>
              <a:t>生成</a:t>
            </a:r>
            <a:r>
              <a:rPr lang="zh-CN" altLang="en-US" cap="none" dirty="0" smtClean="0"/>
              <a:t>树两两之间没有公共边，并且生成树上所有边的权值之和最小。</a:t>
            </a:r>
            <a:endParaRPr lang="en-US" altLang="zh-CN" cap="none" dirty="0" smtClean="0"/>
          </a:p>
          <a:p>
            <a:r>
              <a:rPr lang="zh-CN" altLang="en-US" cap="none" dirty="0" smtClean="0"/>
              <a:t>边不相交生成树：</a:t>
            </a:r>
            <a:r>
              <a:rPr lang="en-US" altLang="zh-CN" cap="none" dirty="0" smtClean="0"/>
              <a:t>edge-disjoint spanning trees</a:t>
            </a:r>
          </a:p>
          <a:p>
            <a:r>
              <a:rPr lang="zh-CN" altLang="en-US" cap="none" dirty="0"/>
              <a:t>边</a:t>
            </a:r>
            <a:r>
              <a:rPr lang="zh-CN" altLang="en-US" cap="none" dirty="0" smtClean="0"/>
              <a:t>不相交生成森林：</a:t>
            </a:r>
            <a:r>
              <a:rPr lang="en-US" altLang="zh-CN" cap="none" dirty="0" smtClean="0"/>
              <a:t>edge-disjoint spanning forest</a:t>
            </a:r>
          </a:p>
          <a:p>
            <a:r>
              <a:rPr lang="zh-CN" altLang="en-US" cap="none" dirty="0" smtClean="0"/>
              <a:t>解决问题主要在于求出这</a:t>
            </a:r>
            <a:r>
              <a:rPr lang="en-US" altLang="zh-CN" cap="none" dirty="0" smtClean="0"/>
              <a:t>k</a:t>
            </a:r>
            <a:r>
              <a:rPr lang="zh-CN" altLang="en-US" cap="none" dirty="0" smtClean="0"/>
              <a:t>棵生成树的边集，基本思想是按边权排序后，贪心地尝试把每条边加入到边集中，并检测加入之后边集还能否分成</a:t>
            </a:r>
            <a:r>
              <a:rPr lang="en-US" altLang="zh-CN" cap="none" dirty="0" smtClean="0"/>
              <a:t>k</a:t>
            </a:r>
            <a:r>
              <a:rPr lang="zh-CN" altLang="en-US" cap="none" dirty="0" smtClean="0"/>
              <a:t>个边不相交的生成森林。</a:t>
            </a:r>
            <a:endParaRPr lang="en-US" altLang="zh-CN" cap="none" dirty="0" smtClean="0"/>
          </a:p>
          <a:p>
            <a:r>
              <a:rPr lang="zh-CN" altLang="en-US" cap="none" dirty="0" smtClean="0"/>
              <a:t>理论依据来自于拟阵</a:t>
            </a:r>
            <a:r>
              <a:rPr lang="en-US" altLang="zh-CN" cap="none" dirty="0" smtClean="0"/>
              <a:t>(</a:t>
            </a:r>
            <a:r>
              <a:rPr lang="en-US" altLang="zh-CN" cap="none" dirty="0" err="1" smtClean="0"/>
              <a:t>matroid</a:t>
            </a:r>
            <a:r>
              <a:rPr lang="en-US" altLang="zh-CN" cap="none" dirty="0" smtClean="0"/>
              <a:t>)</a:t>
            </a:r>
            <a:r>
              <a:rPr lang="zh-CN" altLang="en-US" cap="none" dirty="0" smtClean="0"/>
              <a:t>。</a:t>
            </a:r>
            <a:endParaRPr lang="en-US" altLang="zh-CN" cap="none" dirty="0" smtClean="0"/>
          </a:p>
        </p:txBody>
      </p:sp>
    </p:spTree>
    <p:extLst>
      <p:ext uri="{BB962C8B-B14F-4D97-AF65-F5344CB8AC3E}">
        <p14:creationId xmlns:p14="http://schemas.microsoft.com/office/powerpoint/2010/main" val="2617567853"/>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smtClean="0"/>
              <a:t>Var</a:t>
            </a:r>
            <a:endParaRPr lang="zh-CN" altLang="en-US" cap="none"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p:txBody>
              <a:bodyPr>
                <a:normAutofit/>
              </a:bodyPr>
              <a:lstStyle/>
              <a:p>
                <a14:m>
                  <m:oMath xmlns:m="http://schemas.openxmlformats.org/officeDocument/2006/math">
                    <m:sSub>
                      <m:sSubPr>
                        <m:ctrlPr>
                          <a:rPr lang="en-US" altLang="zh-CN" i="1" cap="none" smtClean="0">
                            <a:latin typeface="Cambria Math" panose="02040503050406030204" pitchFamily="18" charset="0"/>
                          </a:rPr>
                        </m:ctrlPr>
                      </m:sSubPr>
                      <m:e>
                        <m:r>
                          <a:rPr lang="en-US" altLang="zh-CN" b="0" i="1" cap="none" smtClean="0">
                            <a:latin typeface="Cambria Math" panose="02040503050406030204" pitchFamily="18" charset="0"/>
                          </a:rPr>
                          <m:t>𝑖</m:t>
                        </m:r>
                      </m:e>
                      <m:sub>
                        <m:r>
                          <a:rPr lang="en-US" altLang="zh-CN" b="0" i="1" cap="none" smtClean="0">
                            <a:latin typeface="Cambria Math" panose="02040503050406030204" pitchFamily="18" charset="0"/>
                          </a:rPr>
                          <m:t>+</m:t>
                        </m:r>
                      </m:sub>
                    </m:sSub>
                    <m:r>
                      <a:rPr lang="en-US" altLang="zh-CN" b="0" i="1" cap="none" smtClean="0">
                        <a:latin typeface="Cambria Math" panose="02040503050406030204" pitchFamily="18" charset="0"/>
                      </a:rPr>
                      <m:t>=</m:t>
                    </m:r>
                    <m:d>
                      <m:dPr>
                        <m:ctrlPr>
                          <a:rPr lang="en-US" altLang="zh-CN" b="0" i="1" cap="none" smtClean="0">
                            <a:latin typeface="Cambria Math" panose="02040503050406030204" pitchFamily="18" charset="0"/>
                          </a:rPr>
                        </m:ctrlPr>
                      </m:dPr>
                      <m:e>
                        <m:r>
                          <a:rPr lang="en-US" altLang="zh-CN" b="0" i="1" cap="none" smtClean="0">
                            <a:latin typeface="Cambria Math" panose="02040503050406030204" pitchFamily="18" charset="0"/>
                          </a:rPr>
                          <m:t>𝑖</m:t>
                        </m:r>
                        <m:r>
                          <a:rPr lang="en-US" altLang="zh-CN" b="0" i="1" cap="none" smtClean="0">
                            <a:latin typeface="Cambria Math" panose="02040503050406030204" pitchFamily="18" charset="0"/>
                          </a:rPr>
                          <m:t> </m:t>
                        </m:r>
                        <m:r>
                          <a:rPr lang="en-US" altLang="zh-CN" b="0" i="1" cap="none" smtClean="0">
                            <a:latin typeface="Cambria Math" panose="02040503050406030204" pitchFamily="18" charset="0"/>
                          </a:rPr>
                          <m:t>𝑚𝑜𝑑</m:t>
                        </m:r>
                        <m:r>
                          <a:rPr lang="en-US" altLang="zh-CN" b="0" i="1" cap="none" smtClean="0">
                            <a:latin typeface="Cambria Math" panose="02040503050406030204" pitchFamily="18" charset="0"/>
                          </a:rPr>
                          <m:t> </m:t>
                        </m:r>
                        <m:r>
                          <a:rPr lang="en-US" altLang="zh-CN" b="0" i="1" cap="none" smtClean="0">
                            <a:latin typeface="Cambria Math" panose="02040503050406030204" pitchFamily="18" charset="0"/>
                          </a:rPr>
                          <m:t>𝑘</m:t>
                        </m:r>
                      </m:e>
                    </m:d>
                    <m:r>
                      <a:rPr lang="en-US" altLang="zh-CN" b="0" i="1" cap="none" smtClean="0">
                        <a:latin typeface="Cambria Math" panose="02040503050406030204" pitchFamily="18" charset="0"/>
                      </a:rPr>
                      <m:t>+1</m:t>
                    </m:r>
                  </m:oMath>
                </a14:m>
                <a:endParaRPr lang="en-US" altLang="zh-CN" b="0" cap="none" dirty="0" smtClean="0"/>
              </a:p>
              <a:p>
                <a14:m>
                  <m:oMath xmlns:m="http://schemas.openxmlformats.org/officeDocument/2006/math">
                    <m:r>
                      <a:rPr lang="en-US" altLang="zh-CN" b="0" i="1" cap="none" smtClean="0">
                        <a:latin typeface="Cambria Math" panose="02040503050406030204" pitchFamily="18" charset="0"/>
                      </a:rPr>
                      <m:t>𝐹</m:t>
                    </m:r>
                    <m:r>
                      <a:rPr lang="zh-CN" altLang="en-US" i="1" cap="none">
                        <a:latin typeface="Cambria Math" panose="02040503050406030204" pitchFamily="18" charset="0"/>
                      </a:rPr>
                      <m:t>是</m:t>
                    </m:r>
                    <m:r>
                      <a:rPr lang="en-US" altLang="zh-CN" b="0" i="1" cap="none" smtClean="0">
                        <a:latin typeface="Cambria Math" panose="02040503050406030204" pitchFamily="18" charset="0"/>
                      </a:rPr>
                      <m:t>𝐸</m:t>
                    </m:r>
                    <m:r>
                      <a:rPr lang="zh-CN" altLang="en-US" i="1" cap="none">
                        <a:latin typeface="Cambria Math" panose="02040503050406030204" pitchFamily="18" charset="0"/>
                      </a:rPr>
                      <m:t>的</m:t>
                    </m:r>
                    <m:r>
                      <a:rPr lang="zh-CN" altLang="en-US" i="1" cap="none" smtClean="0">
                        <a:latin typeface="Cambria Math" panose="02040503050406030204" pitchFamily="18" charset="0"/>
                      </a:rPr>
                      <m:t>一个子集</m:t>
                    </m:r>
                    <m:r>
                      <a:rPr lang="zh-CN" altLang="en-US" i="1" cap="none">
                        <a:latin typeface="Cambria Math" panose="02040503050406030204" pitchFamily="18" charset="0"/>
                      </a:rPr>
                      <m:t>，</m:t>
                    </m:r>
                    <m:r>
                      <a:rPr lang="zh-CN" altLang="en-US" i="1" cap="none" smtClean="0">
                        <a:latin typeface="Cambria Math" panose="02040503050406030204" pitchFamily="18" charset="0"/>
                      </a:rPr>
                      <m:t>包含</m:t>
                    </m:r>
                    <m:r>
                      <a:rPr lang="en-US" altLang="zh-CN" b="0" i="1" cap="none" smtClean="0">
                        <a:latin typeface="Cambria Math" panose="02040503050406030204" pitchFamily="18" charset="0"/>
                      </a:rPr>
                      <m:t>𝐺</m:t>
                    </m:r>
                    <m:r>
                      <a:rPr lang="zh-CN" altLang="en-US" i="1" cap="none">
                        <a:latin typeface="Cambria Math" panose="02040503050406030204" pitchFamily="18" charset="0"/>
                      </a:rPr>
                      <m:t>中</m:t>
                    </m:r>
                    <m:r>
                      <a:rPr lang="zh-CN" altLang="en-US" i="1" cap="none" smtClean="0">
                        <a:latin typeface="Cambria Math" panose="02040503050406030204" pitchFamily="18" charset="0"/>
                      </a:rPr>
                      <m:t>的</m:t>
                    </m:r>
                    <m:r>
                      <a:rPr lang="zh-CN" altLang="en-US" i="1" cap="none">
                        <a:latin typeface="Cambria Math" panose="02040503050406030204" pitchFamily="18" charset="0"/>
                      </a:rPr>
                      <m:t>若干条</m:t>
                    </m:r>
                    <m:r>
                      <a:rPr lang="zh-CN" altLang="en-US" i="1" cap="none" smtClean="0">
                        <a:latin typeface="Cambria Math" panose="02040503050406030204" pitchFamily="18" charset="0"/>
                      </a:rPr>
                      <m:t>边。</m:t>
                    </m:r>
                  </m:oMath>
                </a14:m>
                <a:endParaRPr lang="en-US" altLang="zh-CN" cap="none" dirty="0" smtClean="0"/>
              </a:p>
              <a:p>
                <a14:m>
                  <m:oMath xmlns:m="http://schemas.openxmlformats.org/officeDocument/2006/math">
                    <m:r>
                      <a:rPr lang="zh-CN" altLang="en-US" i="1" cap="none" dirty="0">
                        <a:latin typeface="Cambria Math" panose="02040503050406030204" pitchFamily="18" charset="0"/>
                      </a:rPr>
                      <m:t>若</m:t>
                    </m:r>
                    <m:r>
                      <a:rPr lang="en-US" altLang="zh-CN" i="1" cap="none">
                        <a:latin typeface="Cambria Math" panose="02040503050406030204" pitchFamily="18" charset="0"/>
                      </a:rPr>
                      <m:t>𝐹</m:t>
                    </m:r>
                    <m:r>
                      <a:rPr lang="zh-CN" altLang="en-US" i="1" cap="none" smtClean="0">
                        <a:latin typeface="Cambria Math" panose="02040503050406030204" pitchFamily="18" charset="0"/>
                      </a:rPr>
                      <m:t>能</m:t>
                    </m:r>
                    <m:r>
                      <a:rPr lang="zh-CN" altLang="en-US" i="1" cap="none">
                        <a:latin typeface="Cambria Math" panose="02040503050406030204" pitchFamily="18" charset="0"/>
                      </a:rPr>
                      <m:t>分</m:t>
                    </m:r>
                    <m:r>
                      <a:rPr lang="zh-CN" altLang="en-US" i="1" cap="none" smtClean="0">
                        <a:latin typeface="Cambria Math" panose="02040503050406030204" pitchFamily="18" charset="0"/>
                      </a:rPr>
                      <m:t>成</m:t>
                    </m:r>
                    <m:r>
                      <a:rPr lang="en-US" altLang="zh-CN" b="0" i="1" cap="none" smtClean="0">
                        <a:latin typeface="Cambria Math" panose="02040503050406030204" pitchFamily="18" charset="0"/>
                      </a:rPr>
                      <m:t>𝑘</m:t>
                    </m:r>
                    <m:r>
                      <a:rPr lang="zh-CN" altLang="en-US" i="1" cap="none">
                        <a:latin typeface="Cambria Math" panose="02040503050406030204" pitchFamily="18" charset="0"/>
                      </a:rPr>
                      <m:t>个</m:t>
                    </m:r>
                    <m:r>
                      <a:rPr lang="zh-CN" altLang="en-US" i="1" cap="none" smtClean="0">
                        <a:latin typeface="Cambria Math" panose="02040503050406030204" pitchFamily="18" charset="0"/>
                      </a:rPr>
                      <m:t>集合</m:t>
                    </m:r>
                    <m:r>
                      <a:rPr lang="zh-CN" altLang="en-US" i="1" cap="none">
                        <a:latin typeface="Cambria Math" panose="02040503050406030204" pitchFamily="18" charset="0"/>
                      </a:rPr>
                      <m:t>，</m:t>
                    </m:r>
                    <m:r>
                      <a:rPr lang="zh-CN" altLang="en-US" i="1" cap="none" smtClean="0">
                        <a:latin typeface="Cambria Math" panose="02040503050406030204" pitchFamily="18" charset="0"/>
                      </a:rPr>
                      <m:t>每个集合</m:t>
                    </m:r>
                    <m:r>
                      <a:rPr lang="zh-CN" altLang="en-US" i="1" cap="none">
                        <a:latin typeface="Cambria Math" panose="02040503050406030204" pitchFamily="18" charset="0"/>
                      </a:rPr>
                      <m:t>是</m:t>
                    </m:r>
                    <m:r>
                      <a:rPr lang="en-US" altLang="zh-CN" b="0" i="1" cap="none" smtClean="0">
                        <a:latin typeface="Cambria Math" panose="02040503050406030204" pitchFamily="18" charset="0"/>
                      </a:rPr>
                      <m:t>𝐺</m:t>
                    </m:r>
                    <m:r>
                      <a:rPr lang="zh-CN" altLang="en-US" i="1" cap="none">
                        <a:latin typeface="Cambria Math" panose="02040503050406030204" pitchFamily="18" charset="0"/>
                      </a:rPr>
                      <m:t>的</m:t>
                    </m:r>
                    <m:r>
                      <a:rPr lang="zh-CN" altLang="en-US" i="1" cap="none" smtClean="0">
                        <a:latin typeface="Cambria Math" panose="02040503050406030204" pitchFamily="18" charset="0"/>
                      </a:rPr>
                      <m:t>生成</m:t>
                    </m:r>
                    <m:r>
                      <a:rPr lang="zh-CN" altLang="en-US" i="1" cap="none">
                        <a:latin typeface="Cambria Math" panose="02040503050406030204" pitchFamily="18" charset="0"/>
                      </a:rPr>
                      <m:t>森林</m:t>
                    </m:r>
                    <m:r>
                      <a:rPr lang="zh-CN" altLang="en-US" i="1" cap="none" smtClean="0">
                        <a:latin typeface="Cambria Math" panose="02040503050406030204" pitchFamily="18" charset="0"/>
                      </a:rPr>
                      <m:t>的</m:t>
                    </m:r>
                    <m:r>
                      <a:rPr lang="zh-CN" altLang="en-US" i="1" cap="none">
                        <a:latin typeface="Cambria Math" panose="02040503050406030204" pitchFamily="18" charset="0"/>
                      </a:rPr>
                      <m:t>边集</m:t>
                    </m:r>
                    <m:r>
                      <a:rPr lang="zh-CN" altLang="en-US" i="1" cap="none" smtClean="0">
                        <a:latin typeface="Cambria Math" panose="02040503050406030204" pitchFamily="18" charset="0"/>
                      </a:rPr>
                      <m:t>，</m:t>
                    </m:r>
                    <m:r>
                      <a:rPr lang="zh-CN" altLang="en-US" i="1" cap="none">
                        <a:latin typeface="Cambria Math" panose="02040503050406030204" pitchFamily="18" charset="0"/>
                      </a:rPr>
                      <m:t>则称</m:t>
                    </m:r>
                    <m:r>
                      <a:rPr lang="en-US" altLang="zh-CN" b="0" i="1" cap="none" smtClean="0">
                        <a:latin typeface="Cambria Math" panose="02040503050406030204" pitchFamily="18" charset="0"/>
                      </a:rPr>
                      <m:t>𝐹</m:t>
                    </m:r>
                    <m:r>
                      <a:rPr lang="zh-CN" altLang="en-US" i="1" cap="none">
                        <a:latin typeface="Cambria Math" panose="02040503050406030204" pitchFamily="18" charset="0"/>
                      </a:rPr>
                      <m:t>是</m:t>
                    </m:r>
                    <m:r>
                      <a:rPr lang="zh-CN" altLang="en-US" i="1" cap="none" smtClean="0">
                        <a:latin typeface="Cambria Math" panose="02040503050406030204" pitchFamily="18" charset="0"/>
                      </a:rPr>
                      <m:t>独立</m:t>
                    </m:r>
                    <m:r>
                      <a:rPr lang="zh-CN" altLang="en-US" i="1" cap="none">
                        <a:latin typeface="Cambria Math" panose="02040503050406030204" pitchFamily="18" charset="0"/>
                      </a:rPr>
                      <m:t>的</m:t>
                    </m:r>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𝑖𝑛𝑑𝑒𝑝𝑒𝑛𝑑𝑒𝑛𝑡</m:t>
                    </m:r>
                    <m:r>
                      <a:rPr lang="en-US" altLang="zh-CN" b="0" i="1" cap="none" smtClean="0">
                        <a:latin typeface="Cambria Math" panose="02040503050406030204" pitchFamily="18" charset="0"/>
                      </a:rPr>
                      <m:t>)</m:t>
                    </m:r>
                    <m:r>
                      <a:rPr lang="zh-CN" altLang="en-US" i="1" cap="none" smtClean="0">
                        <a:latin typeface="Cambria Math" panose="02040503050406030204" pitchFamily="18" charset="0"/>
                      </a:rPr>
                      <m:t>。</m:t>
                    </m:r>
                  </m:oMath>
                </a14:m>
                <a:endParaRPr lang="en-US" altLang="zh-CN" cap="none" dirty="0" smtClean="0"/>
              </a:p>
              <a:p>
                <a14:m>
                  <m:oMath xmlns:m="http://schemas.openxmlformats.org/officeDocument/2006/math">
                    <m:r>
                      <a:rPr lang="zh-CN" altLang="en-US" i="1" cap="none" dirty="0">
                        <a:latin typeface="Cambria Math" panose="02040503050406030204" pitchFamily="18" charset="0"/>
                      </a:rPr>
                      <m:t>若</m:t>
                    </m:r>
                    <m:r>
                      <a:rPr lang="en-US" altLang="zh-CN" i="1" cap="none">
                        <a:latin typeface="Cambria Math" panose="02040503050406030204" pitchFamily="18" charset="0"/>
                      </a:rPr>
                      <m:t>𝐹</m:t>
                    </m:r>
                    <m:r>
                      <a:rPr lang="zh-CN" altLang="en-US" i="1" cap="none">
                        <a:latin typeface="Cambria Math" panose="02040503050406030204" pitchFamily="18" charset="0"/>
                      </a:rPr>
                      <m:t>是独立的，则</m:t>
                    </m:r>
                    <m:r>
                      <a:rPr lang="zh-CN" altLang="en-US" i="1" cap="none" dirty="0">
                        <a:latin typeface="Cambria Math" panose="02040503050406030204" pitchFamily="18" charset="0"/>
                      </a:rPr>
                      <m:t>记</m:t>
                    </m:r>
                    <m:sSub>
                      <m:sSubPr>
                        <m:ctrlPr>
                          <a:rPr lang="en-US" altLang="zh-CN" i="1" cap="none">
                            <a:latin typeface="Cambria Math" panose="02040503050406030204" pitchFamily="18" charset="0"/>
                          </a:rPr>
                        </m:ctrlPr>
                      </m:sSubPr>
                      <m:e>
                        <m:r>
                          <a:rPr lang="en-US" altLang="zh-CN" b="0" i="1" cap="none" smtClean="0">
                            <a:latin typeface="Cambria Math" panose="02040503050406030204" pitchFamily="18" charset="0"/>
                          </a:rPr>
                          <m:t>𝐹</m:t>
                        </m:r>
                      </m:e>
                      <m:sub>
                        <m:r>
                          <a:rPr lang="en-US" altLang="zh-CN" b="0" i="1" cap="none" smtClean="0">
                            <a:latin typeface="Cambria Math" panose="02040503050406030204" pitchFamily="18" charset="0"/>
                          </a:rPr>
                          <m:t>1</m:t>
                        </m:r>
                      </m:sub>
                    </m:sSub>
                    <m:r>
                      <a:rPr lang="en-US" altLang="zh-CN" b="0" i="1" cap="none" smtClean="0">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b="0" i="1" cap="none" smtClean="0">
                            <a:latin typeface="Cambria Math" panose="02040503050406030204" pitchFamily="18" charset="0"/>
                          </a:rPr>
                          <m:t>2</m:t>
                        </m:r>
                      </m:sub>
                    </m:sSub>
                    <m:r>
                      <a:rPr lang="en-US" altLang="zh-CN" b="0" i="1" cap="none" smtClean="0">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b="0" i="1" cap="none" smtClean="0">
                            <a:latin typeface="Cambria Math" panose="02040503050406030204" pitchFamily="18" charset="0"/>
                          </a:rPr>
                          <m:t>𝑘</m:t>
                        </m:r>
                      </m:sub>
                    </m:sSub>
                    <m:r>
                      <a:rPr lang="zh-CN" altLang="en-US" i="1" cap="none" smtClean="0">
                        <a:latin typeface="Cambria Math" panose="02040503050406030204" pitchFamily="18" charset="0"/>
                      </a:rPr>
                      <m:t>为</m:t>
                    </m:r>
                    <m:r>
                      <a:rPr lang="en-US" altLang="zh-CN" b="0" i="1" cap="none" smtClean="0">
                        <a:latin typeface="Cambria Math" panose="02040503050406030204" pitchFamily="18" charset="0"/>
                      </a:rPr>
                      <m:t>𝐹</m:t>
                    </m:r>
                    <m:r>
                      <a:rPr lang="zh-CN" altLang="en-US" i="1" cap="none">
                        <a:latin typeface="Cambria Math" panose="02040503050406030204" pitchFamily="18" charset="0"/>
                      </a:rPr>
                      <m:t>分成</m:t>
                    </m:r>
                    <m:r>
                      <a:rPr lang="zh-CN" altLang="en-US" i="1" cap="none" smtClean="0">
                        <a:latin typeface="Cambria Math" panose="02040503050406030204" pitchFamily="18" charset="0"/>
                      </a:rPr>
                      <m:t>的</m:t>
                    </m:r>
                    <m:r>
                      <a:rPr lang="en-US" altLang="zh-CN" b="0" i="1" cap="none" smtClean="0">
                        <a:latin typeface="Cambria Math" panose="02040503050406030204" pitchFamily="18" charset="0"/>
                      </a:rPr>
                      <m:t>𝑘</m:t>
                    </m:r>
                    <m:r>
                      <a:rPr lang="zh-CN" altLang="en-US" i="1" cap="none">
                        <a:latin typeface="Cambria Math" panose="02040503050406030204" pitchFamily="18" charset="0"/>
                      </a:rPr>
                      <m:t>个</m:t>
                    </m:r>
                    <m:r>
                      <a:rPr lang="zh-CN" altLang="en-US" i="1" cap="none" smtClean="0">
                        <a:latin typeface="Cambria Math" panose="02040503050406030204" pitchFamily="18" charset="0"/>
                      </a:rPr>
                      <m:t>边集</m:t>
                    </m:r>
                    <m:r>
                      <a:rPr lang="zh-CN" altLang="en-US" i="1" cap="none">
                        <a:latin typeface="Cambria Math" panose="02040503050406030204" pitchFamily="18" charset="0"/>
                      </a:rPr>
                      <m:t>构成</m:t>
                    </m:r>
                    <m:r>
                      <a:rPr lang="zh-CN" altLang="en-US" i="1" cap="none" smtClean="0">
                        <a:latin typeface="Cambria Math" panose="02040503050406030204" pitchFamily="18" charset="0"/>
                      </a:rPr>
                      <m:t>的</m:t>
                    </m:r>
                    <m:r>
                      <a:rPr lang="en-US" altLang="zh-CN" b="0" i="1" cap="none" smtClean="0">
                        <a:latin typeface="Cambria Math" panose="02040503050406030204" pitchFamily="18" charset="0"/>
                      </a:rPr>
                      <m:t>𝑘</m:t>
                    </m:r>
                    <m:r>
                      <a:rPr lang="zh-CN" altLang="en-US" i="1" cap="none">
                        <a:latin typeface="Cambria Math" panose="02040503050406030204" pitchFamily="18" charset="0"/>
                      </a:rPr>
                      <m:t>个生成</m:t>
                    </m:r>
                    <m:r>
                      <a:rPr lang="zh-CN" altLang="en-US" i="1" cap="none" smtClean="0">
                        <a:latin typeface="Cambria Math" panose="02040503050406030204" pitchFamily="18" charset="0"/>
                      </a:rPr>
                      <m:t>森林</m:t>
                    </m:r>
                    <m:r>
                      <a:rPr lang="zh-CN" altLang="en-US" i="1" cap="none">
                        <a:latin typeface="Cambria Math" panose="02040503050406030204" pitchFamily="18" charset="0"/>
                      </a:rPr>
                      <m:t>。</m:t>
                    </m:r>
                  </m:oMath>
                </a14:m>
                <a:endParaRPr lang="en-US" altLang="zh-CN" cap="none" dirty="0" smtClean="0"/>
              </a:p>
              <a:p>
                <a14:m>
                  <m:oMath xmlns:m="http://schemas.openxmlformats.org/officeDocument/2006/math">
                    <m:r>
                      <a:rPr lang="zh-CN" altLang="en-US" i="1" cap="none" dirty="0">
                        <a:latin typeface="Cambria Math" panose="02040503050406030204" pitchFamily="18" charset="0"/>
                      </a:rPr>
                      <m:t>若</m:t>
                    </m:r>
                    <m:r>
                      <a:rPr lang="en-US" altLang="zh-CN" b="0" i="1" cap="none" dirty="0" smtClean="0">
                        <a:latin typeface="Cambria Math" panose="02040503050406030204" pitchFamily="18" charset="0"/>
                      </a:rPr>
                      <m:t>𝑒</m:t>
                    </m:r>
                    <m:r>
                      <a:rPr lang="en-US" altLang="zh-CN" b="0" i="1" cap="none" dirty="0" smtClean="0">
                        <a:latin typeface="Cambria Math" panose="02040503050406030204" pitchFamily="18" charset="0"/>
                      </a:rPr>
                      <m:t>=</m:t>
                    </m:r>
                    <m:d>
                      <m:dPr>
                        <m:ctrlPr>
                          <a:rPr lang="en-US" altLang="zh-CN" b="0" i="1" cap="none" dirty="0" smtClean="0">
                            <a:latin typeface="Cambria Math" panose="02040503050406030204" pitchFamily="18" charset="0"/>
                          </a:rPr>
                        </m:ctrlPr>
                      </m:dPr>
                      <m:e>
                        <m:r>
                          <a:rPr lang="en-US" altLang="zh-CN" b="0" i="1" cap="none" dirty="0" smtClean="0">
                            <a:latin typeface="Cambria Math" panose="02040503050406030204" pitchFamily="18" charset="0"/>
                          </a:rPr>
                          <m:t>𝑢</m:t>
                        </m:r>
                        <m:r>
                          <a:rPr lang="en-US" altLang="zh-CN" b="0" i="1" cap="none" dirty="0" smtClean="0">
                            <a:latin typeface="Cambria Math" panose="02040503050406030204" pitchFamily="18" charset="0"/>
                          </a:rPr>
                          <m:t>,</m:t>
                        </m:r>
                        <m:r>
                          <a:rPr lang="en-US" altLang="zh-CN" b="0" i="1" cap="none" dirty="0" smtClean="0">
                            <a:latin typeface="Cambria Math" panose="02040503050406030204" pitchFamily="18" charset="0"/>
                          </a:rPr>
                          <m:t>𝑣</m:t>
                        </m:r>
                      </m:e>
                    </m:d>
                    <m:r>
                      <a:rPr lang="zh-CN" altLang="en-US" i="1" cap="none" dirty="0">
                        <a:latin typeface="Cambria Math" panose="02040503050406030204" pitchFamily="18" charset="0"/>
                      </a:rPr>
                      <m:t>∈</m:t>
                    </m:r>
                    <m:r>
                      <a:rPr lang="en-US" altLang="zh-CN" b="0" i="1" cap="none" dirty="0" smtClean="0">
                        <a:latin typeface="Cambria Math" panose="02040503050406030204" pitchFamily="18" charset="0"/>
                      </a:rPr>
                      <m:t>𝐸</m:t>
                    </m:r>
                    <m:r>
                      <a:rPr lang="en-US" altLang="zh-CN" b="0" i="1" cap="none" dirty="0" smtClean="0">
                        <a:latin typeface="Cambria Math" panose="02040503050406030204" pitchFamily="18" charset="0"/>
                      </a:rPr>
                      <m:t> </m:t>
                    </m:r>
                    <m:r>
                      <a:rPr lang="zh-CN" altLang="en-US" i="1" cap="none" dirty="0">
                        <a:latin typeface="Cambria Math" panose="02040503050406030204" pitchFamily="18" charset="0"/>
                      </a:rPr>
                      <m:t>并且</m:t>
                    </m:r>
                    <m:r>
                      <a:rPr lang="en-US" altLang="zh-CN" b="0" i="1" cap="none" dirty="0" smtClean="0">
                        <a:latin typeface="Cambria Math" panose="02040503050406030204" pitchFamily="18" charset="0"/>
                      </a:rPr>
                      <m:t>𝑢</m:t>
                    </m:r>
                    <m:r>
                      <a:rPr lang="en-US" altLang="zh-CN" b="0" i="1" cap="none" dirty="0" smtClean="0">
                        <a:latin typeface="Cambria Math" panose="02040503050406030204" pitchFamily="18" charset="0"/>
                      </a:rPr>
                      <m:t>,</m:t>
                    </m:r>
                    <m:r>
                      <a:rPr lang="en-US" altLang="zh-CN" b="0" i="1" cap="none" dirty="0" smtClean="0">
                        <a:latin typeface="Cambria Math" panose="02040503050406030204" pitchFamily="18" charset="0"/>
                      </a:rPr>
                      <m:t>𝑣</m:t>
                    </m:r>
                    <m:r>
                      <a:rPr lang="zh-CN" altLang="en-US" i="1" cap="none" dirty="0">
                        <a:latin typeface="Cambria Math" panose="02040503050406030204" pitchFamily="18" charset="0"/>
                      </a:rPr>
                      <m:t>在</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sub>
                    </m:sSub>
                    <m:r>
                      <a:rPr lang="zh-CN" altLang="en-US" i="1" cap="none" smtClean="0">
                        <a:latin typeface="Cambria Math" panose="02040503050406030204" pitchFamily="18" charset="0"/>
                      </a:rPr>
                      <m:t>中</m:t>
                    </m:r>
                    <m:r>
                      <a:rPr lang="zh-CN" altLang="en-US" i="1" cap="none">
                        <a:latin typeface="Cambria Math" panose="02040503050406030204" pitchFamily="18" charset="0"/>
                      </a:rPr>
                      <m:t>的</m:t>
                    </m:r>
                    <m:r>
                      <a:rPr lang="zh-CN" altLang="en-US" i="1" cap="none" smtClean="0">
                        <a:latin typeface="Cambria Math" panose="02040503050406030204" pitchFamily="18" charset="0"/>
                      </a:rPr>
                      <m:t>同一棵</m:t>
                    </m:r>
                    <m:r>
                      <a:rPr lang="zh-CN" altLang="en-US" i="1" cap="none">
                        <a:latin typeface="Cambria Math" panose="02040503050406030204" pitchFamily="18" charset="0"/>
                      </a:rPr>
                      <m:t>树</m:t>
                    </m:r>
                    <m:r>
                      <a:rPr lang="zh-CN" altLang="en-US" i="1" cap="none" smtClean="0">
                        <a:latin typeface="Cambria Math" panose="02040503050406030204" pitchFamily="18" charset="0"/>
                      </a:rPr>
                      <m:t>上</m:t>
                    </m:r>
                    <m:r>
                      <a:rPr lang="zh-CN" altLang="en-US" i="1" cap="none" dirty="0">
                        <a:latin typeface="Cambria Math" panose="02040503050406030204" pitchFamily="18" charset="0"/>
                      </a:rPr>
                      <m:t>，</m:t>
                    </m:r>
                    <m:r>
                      <a:rPr lang="zh-CN" altLang="en-US" i="1" cap="none" dirty="0" smtClean="0">
                        <a:latin typeface="Cambria Math" panose="02040503050406030204" pitchFamily="18" charset="0"/>
                      </a:rPr>
                      <m:t>则记</m:t>
                    </m:r>
                    <m:sSub>
                      <m:sSubPr>
                        <m:ctrlPr>
                          <a:rPr lang="en-US" altLang="zh-CN" i="1" cap="none" smtClean="0">
                            <a:latin typeface="Cambria Math" panose="02040503050406030204" pitchFamily="18" charset="0"/>
                          </a:rPr>
                        </m:ctrlPr>
                      </m:sSubPr>
                      <m:e>
                        <m:r>
                          <a:rPr lang="en-US" altLang="zh-CN" i="1" cap="none">
                            <a:latin typeface="Cambria Math" panose="02040503050406030204" pitchFamily="18" charset="0"/>
                          </a:rPr>
                          <m:t>𝐹</m:t>
                        </m:r>
                      </m:e>
                      <m:sub>
                        <m:r>
                          <a:rPr lang="en-US" altLang="zh-CN" b="0" i="1" cap="none" smtClean="0">
                            <a:latin typeface="Cambria Math" panose="02040503050406030204" pitchFamily="18" charset="0"/>
                          </a:rPr>
                          <m:t>𝑖</m:t>
                        </m:r>
                      </m:sub>
                    </m:sSub>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𝑒</m:t>
                    </m:r>
                    <m:r>
                      <a:rPr lang="en-US" altLang="zh-CN" b="0" i="1" cap="none" smtClean="0">
                        <a:latin typeface="Cambria Math" panose="02040503050406030204" pitchFamily="18" charset="0"/>
                      </a:rPr>
                      <m:t>)</m:t>
                    </m:r>
                    <m:r>
                      <a:rPr lang="zh-CN" altLang="en-US" i="1" cap="none">
                        <a:latin typeface="Cambria Math" panose="02040503050406030204" pitchFamily="18" charset="0"/>
                      </a:rPr>
                      <m:t>为</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sub>
                    </m:sSub>
                    <m:r>
                      <a:rPr lang="zh-CN" altLang="en-US" i="1" cap="none" smtClean="0">
                        <a:latin typeface="Cambria Math" panose="02040503050406030204" pitchFamily="18" charset="0"/>
                      </a:rPr>
                      <m:t>中</m:t>
                    </m:r>
                    <m:r>
                      <a:rPr lang="zh-CN" altLang="en-US" i="1" cap="none">
                        <a:latin typeface="Cambria Math" panose="02040503050406030204" pitchFamily="18" charset="0"/>
                      </a:rPr>
                      <m:t>从</m:t>
                    </m:r>
                    <m:r>
                      <a:rPr lang="en-US" altLang="zh-CN" b="0" i="1" cap="none" smtClean="0">
                        <a:latin typeface="Cambria Math" panose="02040503050406030204" pitchFamily="18" charset="0"/>
                      </a:rPr>
                      <m:t>𝑢</m:t>
                    </m:r>
                    <m:r>
                      <a:rPr lang="zh-CN" altLang="en-US" i="1" cap="none">
                        <a:latin typeface="Cambria Math" panose="02040503050406030204" pitchFamily="18" charset="0"/>
                      </a:rPr>
                      <m:t>到</m:t>
                    </m:r>
                    <m:r>
                      <a:rPr lang="en-US" altLang="zh-CN" b="0" i="1" cap="none" smtClean="0">
                        <a:latin typeface="Cambria Math" panose="02040503050406030204" pitchFamily="18" charset="0"/>
                      </a:rPr>
                      <m:t>𝑣</m:t>
                    </m:r>
                    <m:r>
                      <a:rPr lang="zh-CN" altLang="en-US" i="1" cap="none">
                        <a:latin typeface="Cambria Math" panose="02040503050406030204" pitchFamily="18" charset="0"/>
                      </a:rPr>
                      <m:t>的</m:t>
                    </m:r>
                    <m:r>
                      <a:rPr lang="zh-CN" altLang="en-US" i="1" cap="none" smtClean="0">
                        <a:latin typeface="Cambria Math" panose="02040503050406030204" pitchFamily="18" charset="0"/>
                      </a:rPr>
                      <m:t>路径。</m:t>
                    </m:r>
                  </m:oMath>
                </a14:m>
                <a:endParaRPr lang="en-US" altLang="zh-CN" cap="none" dirty="0" smtClean="0"/>
              </a:p>
              <a:p>
                <a:r>
                  <a:rPr lang="zh-CN" altLang="en-US" cap="none" dirty="0" smtClean="0"/>
                  <a:t>在接下来的讨论中，我们不再区分生成树、森林与其边集之间的区别。</a:t>
                </a:r>
                <a:endParaRPr lang="en-US" altLang="zh-CN" cap="none" dirty="0" smtClean="0"/>
              </a:p>
              <a:p>
                <a:endParaRPr lang="en-US" altLang="zh-CN" cap="none" dirty="0"/>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blipFill rotWithShape="0">
                <a:blip r:embed="rId2"/>
                <a:stretch>
                  <a:fillRect l="-1349" t="-66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5865512"/>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cap="none" dirty="0" smtClean="0"/>
              <a:t>增广序列</a:t>
            </a:r>
            <a:r>
              <a:rPr lang="en-US" altLang="zh-CN" cap="none" dirty="0" smtClean="0"/>
              <a:t>(Augmenting Sequence)</a:t>
            </a:r>
            <a:endParaRPr lang="zh-CN" altLang="en-US" cap="none"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p:txBody>
              <a:bodyPr/>
              <a:lstStyle/>
              <a:p>
                <a14:m>
                  <m:oMath xmlns:m="http://schemas.openxmlformats.org/officeDocument/2006/math">
                    <m:r>
                      <a:rPr lang="zh-CN" altLang="en-US" i="1" cap="none" smtClean="0">
                        <a:latin typeface="Cambria Math" panose="02040503050406030204" pitchFamily="18" charset="0"/>
                      </a:rPr>
                      <m:t>满足</m:t>
                    </m:r>
                    <m:r>
                      <a:rPr lang="zh-CN" altLang="en-US" i="1" cap="none">
                        <a:latin typeface="Cambria Math" panose="02040503050406030204" pitchFamily="18" charset="0"/>
                      </a:rPr>
                      <m:t>以下</m:t>
                    </m:r>
                    <m:r>
                      <a:rPr lang="zh-CN" altLang="en-US" i="1" cap="none" smtClean="0">
                        <a:latin typeface="Cambria Math" panose="02040503050406030204" pitchFamily="18" charset="0"/>
                      </a:rPr>
                      <m:t>条件</m:t>
                    </m:r>
                    <m:r>
                      <a:rPr lang="zh-CN" altLang="en-US" i="1" cap="none">
                        <a:latin typeface="Cambria Math" panose="02040503050406030204" pitchFamily="18" charset="0"/>
                      </a:rPr>
                      <m:t>的序列</m:t>
                    </m:r>
                    <m:sSub>
                      <m:sSubPr>
                        <m:ctrlPr>
                          <a:rPr lang="en-US" altLang="zh-CN" i="1" cap="none">
                            <a:latin typeface="Cambria Math" panose="02040503050406030204" pitchFamily="18" charset="0"/>
                          </a:rPr>
                        </m:ctrlPr>
                      </m:sSubPr>
                      <m:e>
                        <m:r>
                          <a:rPr lang="en-US" altLang="zh-CN" b="0" i="1" cap="none" smtClean="0">
                            <a:latin typeface="Cambria Math" panose="02040503050406030204" pitchFamily="18" charset="0"/>
                          </a:rPr>
                          <m:t>𝑒</m:t>
                        </m:r>
                      </m:e>
                      <m:sub>
                        <m:r>
                          <a:rPr lang="en-US" altLang="zh-CN" b="0" i="1" cap="none" smtClean="0">
                            <a:latin typeface="Cambria Math" panose="02040503050406030204" pitchFamily="18" charset="0"/>
                          </a:rPr>
                          <m:t>0</m:t>
                        </m:r>
                      </m:sub>
                    </m:sSub>
                    <m:r>
                      <a:rPr lang="en-US" altLang="zh-CN" i="1" cap="none">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b="0" i="1" cap="none" smtClean="0">
                            <a:latin typeface="Cambria Math" panose="02040503050406030204" pitchFamily="18" charset="0"/>
                          </a:rPr>
                          <m:t>𝑒</m:t>
                        </m:r>
                      </m:e>
                      <m:sub>
                        <m:r>
                          <a:rPr lang="en-US" altLang="zh-CN" b="0" i="1" cap="none" smtClean="0">
                            <a:latin typeface="Cambria Math" panose="02040503050406030204" pitchFamily="18" charset="0"/>
                          </a:rPr>
                          <m:t>1</m:t>
                        </m:r>
                      </m:sub>
                    </m:sSub>
                    <m:r>
                      <a:rPr lang="en-US" altLang="zh-CN" i="1" cap="none">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b="0" i="1" cap="none" smtClean="0">
                            <a:latin typeface="Cambria Math" panose="02040503050406030204" pitchFamily="18" charset="0"/>
                          </a:rPr>
                          <m:t>𝑒</m:t>
                        </m:r>
                      </m:e>
                      <m:sub>
                        <m:r>
                          <a:rPr lang="en-US" altLang="zh-CN" b="0" i="1" cap="none" smtClean="0">
                            <a:latin typeface="Cambria Math" panose="02040503050406030204" pitchFamily="18" charset="0"/>
                          </a:rPr>
                          <m:t>𝑡</m:t>
                        </m:r>
                      </m:sub>
                    </m:sSub>
                    <m:r>
                      <a:rPr lang="zh-CN" altLang="en-US" i="1" cap="none" smtClean="0">
                        <a:latin typeface="Cambria Math" panose="02040503050406030204" pitchFamily="18" charset="0"/>
                      </a:rPr>
                      <m:t>被称为</m:t>
                    </m:r>
                    <m:r>
                      <a:rPr lang="zh-CN" altLang="en-US" i="1" cap="none">
                        <a:latin typeface="Cambria Math" panose="02040503050406030204" pitchFamily="18" charset="0"/>
                      </a:rPr>
                      <m:t>边集</m:t>
                    </m:r>
                    <m:r>
                      <a:rPr lang="en-US" altLang="zh-CN" b="0" i="1" cap="none" smtClean="0">
                        <a:latin typeface="Cambria Math" panose="02040503050406030204" pitchFamily="18" charset="0"/>
                      </a:rPr>
                      <m:t>𝐹</m:t>
                    </m:r>
                    <m:r>
                      <a:rPr lang="zh-CN" altLang="en-US" i="1" cap="none">
                        <a:latin typeface="Cambria Math" panose="02040503050406030204" pitchFamily="18" charset="0"/>
                      </a:rPr>
                      <m:t>的增广</m:t>
                    </m:r>
                    <m:r>
                      <a:rPr lang="zh-CN" altLang="en-US" i="1" cap="none" smtClean="0">
                        <a:latin typeface="Cambria Math" panose="02040503050406030204" pitchFamily="18" charset="0"/>
                      </a:rPr>
                      <m:t>序列</m:t>
                    </m:r>
                  </m:oMath>
                </a14:m>
                <a:r>
                  <a:rPr lang="en-US" altLang="zh-CN" cap="none" dirty="0" smtClean="0"/>
                  <a:t>(Augmenting Sequence)</a:t>
                </a:r>
                <a:r>
                  <a:rPr lang="zh-CN" altLang="en-US" cap="none" dirty="0" smtClean="0"/>
                  <a:t>：</a:t>
                </a:r>
                <a:endParaRPr lang="en-US" altLang="zh-CN" cap="none" dirty="0" smtClean="0"/>
              </a:p>
              <a:p>
                <a14:m>
                  <m:oMath xmlns:m="http://schemas.openxmlformats.org/officeDocument/2006/math">
                    <m:r>
                      <a:rPr lang="en-US" altLang="zh-CN" i="1" cap="none">
                        <a:latin typeface="Cambria Math" panose="02040503050406030204" pitchFamily="18" charset="0"/>
                        <a:ea typeface="Cambria Math" panose="02040503050406030204" pitchFamily="18" charset="0"/>
                      </a:rPr>
                      <m:t>∀</m:t>
                    </m:r>
                    <m:r>
                      <a:rPr lang="en-US" altLang="zh-CN" i="1" cap="none">
                        <a:latin typeface="Cambria Math" panose="02040503050406030204" pitchFamily="18" charset="0"/>
                        <a:ea typeface="Cambria Math" panose="02040503050406030204" pitchFamily="18" charset="0"/>
                      </a:rPr>
                      <m:t>𝑖</m:t>
                    </m:r>
                    <m:r>
                      <a:rPr lang="zh-CN" altLang="en-US" i="1" cap="none">
                        <a:latin typeface="Cambria Math" panose="02040503050406030204" pitchFamily="18" charset="0"/>
                        <a:ea typeface="Cambria Math" panose="02040503050406030204" pitchFamily="18" charset="0"/>
                      </a:rPr>
                      <m:t>∈</m:t>
                    </m:r>
                    <m:d>
                      <m:dPr>
                        <m:begChr m:val="["/>
                        <m:endChr m:val="]"/>
                        <m:ctrlPr>
                          <a:rPr lang="en-US" altLang="zh-CN" i="1" cap="none">
                            <a:latin typeface="Cambria Math" panose="02040503050406030204" pitchFamily="18" charset="0"/>
                            <a:ea typeface="Cambria Math" panose="02040503050406030204" pitchFamily="18" charset="0"/>
                          </a:rPr>
                        </m:ctrlPr>
                      </m:dPr>
                      <m:e>
                        <m:r>
                          <a:rPr lang="en-US" altLang="zh-CN" b="0" i="1" cap="none" smtClean="0">
                            <a:latin typeface="Cambria Math" panose="02040503050406030204" pitchFamily="18" charset="0"/>
                            <a:ea typeface="Cambria Math" panose="02040503050406030204" pitchFamily="18" charset="0"/>
                          </a:rPr>
                          <m:t>0</m:t>
                        </m:r>
                        <m:r>
                          <a:rPr lang="en-US" altLang="zh-CN" i="1" cap="none">
                            <a:latin typeface="Cambria Math" panose="02040503050406030204" pitchFamily="18" charset="0"/>
                            <a:ea typeface="Cambria Math" panose="02040503050406030204" pitchFamily="18" charset="0"/>
                          </a:rPr>
                          <m:t>,</m:t>
                        </m:r>
                        <m:r>
                          <a:rPr lang="en-US" altLang="zh-CN" b="0" i="1" cap="none" smtClean="0">
                            <a:latin typeface="Cambria Math" panose="02040503050406030204" pitchFamily="18" charset="0"/>
                            <a:ea typeface="Cambria Math" panose="02040503050406030204" pitchFamily="18" charset="0"/>
                          </a:rPr>
                          <m:t>𝑡</m:t>
                        </m:r>
                      </m:e>
                    </m:d>
                    <m:r>
                      <a:rPr lang="zh-CN" altLang="en-US" i="1" cap="none">
                        <a:latin typeface="Cambria Math" panose="02040503050406030204" pitchFamily="18" charset="0"/>
                        <a:ea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b="0" i="1" cap="none" smtClean="0">
                            <a:latin typeface="Cambria Math" panose="02040503050406030204" pitchFamily="18" charset="0"/>
                          </a:rPr>
                          <m:t>𝑖</m:t>
                        </m:r>
                      </m:sub>
                    </m:sSub>
                    <m:r>
                      <a:rPr lang="zh-CN" altLang="en-US" i="1" cap="none" smtClean="0">
                        <a:latin typeface="Cambria Math" panose="02040503050406030204" pitchFamily="18" charset="0"/>
                      </a:rPr>
                      <m:t>∈</m:t>
                    </m:r>
                    <m:r>
                      <a:rPr lang="en-US" altLang="zh-CN" b="0" i="1" cap="none" smtClean="0">
                        <a:latin typeface="Cambria Math" panose="02040503050406030204" pitchFamily="18" charset="0"/>
                      </a:rPr>
                      <m:t>𝐸</m:t>
                    </m:r>
                  </m:oMath>
                </a14:m>
                <a:endParaRPr lang="en-US" altLang="zh-CN" i="1" cap="none" dirty="0" smtClean="0">
                  <a:latin typeface="Cambria Math" panose="02040503050406030204" pitchFamily="18" charset="0"/>
                  <a:ea typeface="Cambria Math" panose="02040503050406030204" pitchFamily="18" charset="0"/>
                </a:endParaRPr>
              </a:p>
              <a:p>
                <a14:m>
                  <m:oMath xmlns:m="http://schemas.openxmlformats.org/officeDocument/2006/math">
                    <m:r>
                      <a:rPr lang="en-US" altLang="zh-CN" i="1" cap="none" smtClean="0">
                        <a:latin typeface="Cambria Math" panose="02040503050406030204" pitchFamily="18" charset="0"/>
                        <a:ea typeface="Cambria Math" panose="02040503050406030204" pitchFamily="18" charset="0"/>
                      </a:rPr>
                      <m:t>∀</m:t>
                    </m:r>
                    <m:r>
                      <a:rPr lang="en-US" altLang="zh-CN" b="0" i="1" cap="none" smtClean="0">
                        <a:latin typeface="Cambria Math" panose="02040503050406030204" pitchFamily="18" charset="0"/>
                        <a:ea typeface="Cambria Math" panose="02040503050406030204" pitchFamily="18" charset="0"/>
                      </a:rPr>
                      <m:t>𝑖</m:t>
                    </m:r>
                    <m:r>
                      <a:rPr lang="zh-CN" altLang="en-US" i="1" cap="none" smtClean="0">
                        <a:latin typeface="Cambria Math" panose="02040503050406030204" pitchFamily="18" charset="0"/>
                        <a:ea typeface="Cambria Math" panose="02040503050406030204" pitchFamily="18" charset="0"/>
                      </a:rPr>
                      <m:t>∈</m:t>
                    </m:r>
                    <m:d>
                      <m:dPr>
                        <m:begChr m:val="["/>
                        <m:endChr m:val="]"/>
                        <m:ctrlPr>
                          <a:rPr lang="en-US" altLang="zh-CN" b="0" i="1" cap="none" smtClean="0">
                            <a:latin typeface="Cambria Math" panose="02040503050406030204" pitchFamily="18" charset="0"/>
                            <a:ea typeface="Cambria Math" panose="02040503050406030204" pitchFamily="18" charset="0"/>
                          </a:rPr>
                        </m:ctrlPr>
                      </m:dPr>
                      <m:e>
                        <m:r>
                          <a:rPr lang="en-US" altLang="zh-CN" b="0" i="1" cap="none" smtClean="0">
                            <a:latin typeface="Cambria Math" panose="02040503050406030204" pitchFamily="18" charset="0"/>
                            <a:ea typeface="Cambria Math" panose="02040503050406030204" pitchFamily="18" charset="0"/>
                          </a:rPr>
                          <m:t>1,</m:t>
                        </m:r>
                        <m:r>
                          <a:rPr lang="en-US" altLang="zh-CN" b="0" i="1" cap="none" smtClean="0">
                            <a:latin typeface="Cambria Math" panose="02040503050406030204" pitchFamily="18" charset="0"/>
                            <a:ea typeface="Cambria Math" panose="02040503050406030204" pitchFamily="18" charset="0"/>
                          </a:rPr>
                          <m:t>𝑘</m:t>
                        </m:r>
                      </m:e>
                    </m:d>
                    <m:r>
                      <a:rPr lang="zh-CN" altLang="en-US" i="1" cap="none">
                        <a:latin typeface="Cambria Math" panose="02040503050406030204" pitchFamily="18" charset="0"/>
                        <a:ea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0</m:t>
                        </m:r>
                      </m:sub>
                    </m:sSub>
                    <m:r>
                      <a:rPr lang="zh-CN" altLang="en-US" i="1" cap="none" smtClean="0">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sub>
                    </m:sSub>
                  </m:oMath>
                </a14:m>
                <a:endParaRPr lang="en-US" altLang="zh-CN" cap="none" dirty="0" smtClean="0"/>
              </a:p>
              <a:p>
                <a14:m>
                  <m:oMath xmlns:m="http://schemas.openxmlformats.org/officeDocument/2006/math">
                    <m:r>
                      <a:rPr lang="en-US" altLang="zh-CN" i="1" cap="none">
                        <a:latin typeface="Cambria Math" panose="02040503050406030204" pitchFamily="18" charset="0"/>
                        <a:ea typeface="Cambria Math" panose="02040503050406030204" pitchFamily="18" charset="0"/>
                      </a:rPr>
                      <m:t>∀</m:t>
                    </m:r>
                    <m:r>
                      <a:rPr lang="en-US" altLang="zh-CN" i="1" cap="none">
                        <a:latin typeface="Cambria Math" panose="02040503050406030204" pitchFamily="18" charset="0"/>
                        <a:ea typeface="Cambria Math" panose="02040503050406030204" pitchFamily="18" charset="0"/>
                      </a:rPr>
                      <m:t>𝑖</m:t>
                    </m:r>
                    <m:r>
                      <a:rPr lang="zh-CN" altLang="en-US" i="1" cap="none">
                        <a:latin typeface="Cambria Math" panose="02040503050406030204" pitchFamily="18" charset="0"/>
                        <a:ea typeface="Cambria Math" panose="02040503050406030204" pitchFamily="18" charset="0"/>
                      </a:rPr>
                      <m:t>∈</m:t>
                    </m:r>
                    <m:d>
                      <m:dPr>
                        <m:begChr m:val="["/>
                        <m:endChr m:val="]"/>
                        <m:ctrlPr>
                          <a:rPr lang="en-US" altLang="zh-CN" i="1" cap="none">
                            <a:latin typeface="Cambria Math" panose="02040503050406030204" pitchFamily="18" charset="0"/>
                            <a:ea typeface="Cambria Math" panose="02040503050406030204" pitchFamily="18" charset="0"/>
                          </a:rPr>
                        </m:ctrlPr>
                      </m:dPr>
                      <m:e>
                        <m:r>
                          <a:rPr lang="en-US" altLang="zh-CN" b="0" i="1" cap="none" smtClean="0">
                            <a:latin typeface="Cambria Math" panose="02040503050406030204" pitchFamily="18" charset="0"/>
                            <a:ea typeface="Cambria Math" panose="02040503050406030204" pitchFamily="18" charset="0"/>
                          </a:rPr>
                          <m:t>0</m:t>
                        </m:r>
                        <m:r>
                          <a:rPr lang="en-US" altLang="zh-CN" i="1" cap="none">
                            <a:latin typeface="Cambria Math" panose="02040503050406030204" pitchFamily="18" charset="0"/>
                            <a:ea typeface="Cambria Math" panose="02040503050406030204" pitchFamily="18" charset="0"/>
                          </a:rPr>
                          <m:t>,</m:t>
                        </m:r>
                        <m:r>
                          <a:rPr lang="en-US" altLang="zh-CN" i="1" cap="none">
                            <a:latin typeface="Cambria Math" panose="02040503050406030204" pitchFamily="18" charset="0"/>
                            <a:ea typeface="Cambria Math" panose="02040503050406030204" pitchFamily="18" charset="0"/>
                          </a:rPr>
                          <m:t>𝑡</m:t>
                        </m:r>
                        <m:r>
                          <a:rPr lang="en-US" altLang="zh-CN" b="0" i="1" cap="none" smtClean="0">
                            <a:latin typeface="Cambria Math" panose="02040503050406030204" pitchFamily="18" charset="0"/>
                            <a:ea typeface="Cambria Math" panose="02040503050406030204" pitchFamily="18" charset="0"/>
                          </a:rPr>
                          <m:t>−1</m:t>
                        </m:r>
                      </m:e>
                    </m:d>
                    <m:r>
                      <a:rPr lang="zh-CN" altLang="en-US" i="1" cap="none">
                        <a:latin typeface="Cambria Math" panose="02040503050406030204" pitchFamily="18" charset="0"/>
                        <a:ea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𝑖</m:t>
                        </m:r>
                        <m:r>
                          <a:rPr lang="en-US" altLang="zh-CN" i="1" cap="none" smtClean="0">
                            <a:latin typeface="Cambria Math" panose="02040503050406030204" pitchFamily="18" charset="0"/>
                          </a:rPr>
                          <m:t>+</m:t>
                        </m:r>
                        <m:r>
                          <a:rPr lang="en-US" altLang="zh-CN" b="0" i="1" cap="none" smtClean="0">
                            <a:latin typeface="Cambria Math" panose="02040503050406030204" pitchFamily="18" charset="0"/>
                          </a:rPr>
                          <m:t>1</m:t>
                        </m:r>
                      </m:sub>
                    </m:sSub>
                    <m:r>
                      <a:rPr lang="zh-CN" altLang="en-US" i="1" cap="none">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r>
                          <a:rPr lang="en-US" altLang="zh-CN" b="0" i="1" cap="none" smtClean="0">
                            <a:latin typeface="Cambria Math" panose="02040503050406030204" pitchFamily="18" charset="0"/>
                          </a:rPr>
                          <m:t>+</m:t>
                        </m:r>
                      </m:sub>
                    </m:sSub>
                    <m:d>
                      <m:dPr>
                        <m:ctrlPr>
                          <a:rPr lang="en-US" altLang="zh-CN" b="0" i="1" cap="none" smtClean="0">
                            <a:latin typeface="Cambria Math" panose="02040503050406030204" pitchFamily="18" charset="0"/>
                          </a:rPr>
                        </m:ctrlPr>
                      </m:dPr>
                      <m:e>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𝑖</m:t>
                            </m:r>
                          </m:sub>
                        </m:sSub>
                      </m:e>
                    </m:d>
                  </m:oMath>
                </a14:m>
                <a:endParaRPr lang="en-US" altLang="zh-CN" b="0" i="1" cap="none" dirty="0" smtClean="0">
                  <a:latin typeface="Cambria Math" panose="02040503050406030204" pitchFamily="18" charset="0"/>
                </a:endParaRPr>
              </a:p>
              <a:p>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𝑡</m:t>
                        </m:r>
                      </m:sub>
                    </m:sSub>
                    <m:r>
                      <a:rPr lang="zh-CN" altLang="en-US" i="1" cap="none" smtClean="0">
                        <a:latin typeface="Cambria Math" panose="02040503050406030204" pitchFamily="18" charset="0"/>
                      </a:rPr>
                      <m:t>的</m:t>
                    </m:r>
                    <m:r>
                      <a:rPr lang="zh-CN" altLang="en-US" i="1" cap="none">
                        <a:latin typeface="Cambria Math" panose="02040503050406030204" pitchFamily="18" charset="0"/>
                      </a:rPr>
                      <m:t>两个端点</m:t>
                    </m:r>
                    <m:r>
                      <a:rPr lang="zh-CN" altLang="en-US" i="1" cap="none" smtClean="0">
                        <a:latin typeface="Cambria Math" panose="02040503050406030204" pitchFamily="18" charset="0"/>
                      </a:rPr>
                      <m:t>不</m:t>
                    </m:r>
                    <m:r>
                      <a:rPr lang="zh-CN" altLang="en-US" i="1" cap="none">
                        <a:latin typeface="Cambria Math" panose="02040503050406030204" pitchFamily="18" charset="0"/>
                      </a:rPr>
                      <m:t>在</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b="0" i="1" cap="none" smtClean="0">
                            <a:latin typeface="Cambria Math" panose="02040503050406030204" pitchFamily="18" charset="0"/>
                          </a:rPr>
                          <m:t>𝑡</m:t>
                        </m:r>
                        <m:r>
                          <a:rPr lang="en-US" altLang="zh-CN" i="1" cap="none">
                            <a:latin typeface="Cambria Math" panose="02040503050406030204" pitchFamily="18" charset="0"/>
                          </a:rPr>
                          <m:t>+</m:t>
                        </m:r>
                      </m:sub>
                    </m:sSub>
                    <m:r>
                      <a:rPr lang="zh-CN" altLang="en-US" i="1" cap="none" smtClean="0">
                        <a:latin typeface="Cambria Math" panose="02040503050406030204" pitchFamily="18" charset="0"/>
                      </a:rPr>
                      <m:t>的</m:t>
                    </m:r>
                    <m:r>
                      <a:rPr lang="zh-CN" altLang="en-US" i="1" cap="none">
                        <a:latin typeface="Cambria Math" panose="02040503050406030204" pitchFamily="18" charset="0"/>
                      </a:rPr>
                      <m:t>同一棵树</m:t>
                    </m:r>
                    <m:r>
                      <a:rPr lang="zh-CN" altLang="en-US" i="1" cap="none" smtClean="0">
                        <a:latin typeface="Cambria Math" panose="02040503050406030204" pitchFamily="18" charset="0"/>
                      </a:rPr>
                      <m:t>中</m:t>
                    </m:r>
                  </m:oMath>
                </a14:m>
                <a:endParaRPr lang="en-US" altLang="zh-CN" cap="none" dirty="0" smtClean="0"/>
              </a:p>
              <a:p>
                <a:endParaRPr lang="zh-CN" altLang="en-US" cap="none" dirty="0"/>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blipFill rotWithShape="0">
                <a:blip r:embed="rId2"/>
                <a:stretch>
                  <a:fillRect l="-13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540062"/>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cap="none" dirty="0" smtClean="0"/>
              <a:t>增广</a:t>
            </a:r>
            <a:r>
              <a:rPr lang="en-US" altLang="zh-CN" cap="none" dirty="0" smtClean="0"/>
              <a:t>(Augmentation)</a:t>
            </a:r>
            <a:endParaRPr lang="zh-CN" altLang="en-US" cap="none"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p:txBody>
              <a:bodyPr/>
              <a:lstStyle/>
              <a:p>
                <a14:m>
                  <m:oMath xmlns:m="http://schemas.openxmlformats.org/officeDocument/2006/math">
                    <m:r>
                      <a:rPr lang="zh-CN" altLang="en-US" i="1" cap="none" smtClean="0">
                        <a:latin typeface="Cambria Math" panose="02040503050406030204" pitchFamily="18" charset="0"/>
                      </a:rPr>
                      <m:t>给定</m:t>
                    </m:r>
                    <m:r>
                      <a:rPr lang="zh-CN" altLang="en-US" i="1" cap="none">
                        <a:latin typeface="Cambria Math" panose="02040503050406030204" pitchFamily="18" charset="0"/>
                      </a:rPr>
                      <m:t>一个</m:t>
                    </m:r>
                    <m:r>
                      <a:rPr lang="zh-CN" altLang="en-US" i="1" cap="none" smtClean="0">
                        <a:latin typeface="Cambria Math" panose="02040503050406030204" pitchFamily="18" charset="0"/>
                      </a:rPr>
                      <m:t>增广</m:t>
                    </m:r>
                    <m:r>
                      <a:rPr lang="zh-CN" altLang="en-US" i="1" cap="none">
                        <a:latin typeface="Cambria Math" panose="02040503050406030204" pitchFamily="18" charset="0"/>
                      </a:rPr>
                      <m:t>序列</m:t>
                    </m:r>
                    <m:sSub>
                      <m:sSubPr>
                        <m:ctrlPr>
                          <a:rPr lang="en-US" altLang="zh-CN" i="1" cap="none">
                            <a:latin typeface="Cambria Math" panose="02040503050406030204" pitchFamily="18" charset="0"/>
                          </a:rPr>
                        </m:ctrlPr>
                      </m:sSubPr>
                      <m:e>
                        <m:r>
                          <a:rPr lang="en-US" altLang="zh-CN" b="0" i="1" cap="none" smtClean="0">
                            <a:latin typeface="Cambria Math" panose="02040503050406030204" pitchFamily="18" charset="0"/>
                          </a:rPr>
                          <m:t>𝑒</m:t>
                        </m:r>
                      </m:e>
                      <m:sub>
                        <m:r>
                          <a:rPr lang="en-US" altLang="zh-CN" b="0" i="1" cap="none" smtClean="0">
                            <a:latin typeface="Cambria Math" panose="02040503050406030204" pitchFamily="18" charset="0"/>
                          </a:rPr>
                          <m:t>0</m:t>
                        </m:r>
                      </m:sub>
                    </m:sSub>
                    <m:r>
                      <a:rPr lang="en-US" altLang="zh-CN" i="1" cap="none">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b="0" i="1" cap="none" smtClean="0">
                            <a:latin typeface="Cambria Math" panose="02040503050406030204" pitchFamily="18" charset="0"/>
                          </a:rPr>
                          <m:t>𝑒</m:t>
                        </m:r>
                      </m:e>
                      <m:sub>
                        <m:r>
                          <a:rPr lang="en-US" altLang="zh-CN" b="0" i="1" cap="none" smtClean="0">
                            <a:latin typeface="Cambria Math" panose="02040503050406030204" pitchFamily="18" charset="0"/>
                          </a:rPr>
                          <m:t>1</m:t>
                        </m:r>
                      </m:sub>
                    </m:sSub>
                    <m:r>
                      <a:rPr lang="en-US" altLang="zh-CN" i="1" cap="none">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b="0" i="1" cap="none" smtClean="0">
                            <a:latin typeface="Cambria Math" panose="02040503050406030204" pitchFamily="18" charset="0"/>
                          </a:rPr>
                          <m:t>𝑒</m:t>
                        </m:r>
                      </m:e>
                      <m:sub>
                        <m:r>
                          <a:rPr lang="en-US" altLang="zh-CN" b="0" i="1" cap="none" smtClean="0">
                            <a:latin typeface="Cambria Math" panose="02040503050406030204" pitchFamily="18" charset="0"/>
                          </a:rPr>
                          <m:t>𝑡</m:t>
                        </m:r>
                      </m:sub>
                    </m:sSub>
                    <m:r>
                      <a:rPr lang="zh-CN" altLang="en-US" i="1" cap="none" smtClean="0">
                        <a:latin typeface="Cambria Math" panose="02040503050406030204" pitchFamily="18" charset="0"/>
                      </a:rPr>
                      <m:t>，</m:t>
                    </m:r>
                    <m:r>
                      <a:rPr lang="zh-CN" altLang="en-US" i="1" cap="none">
                        <a:latin typeface="Cambria Math" panose="02040503050406030204" pitchFamily="18" charset="0"/>
                      </a:rPr>
                      <m:t>以下</m:t>
                    </m:r>
                    <m:r>
                      <a:rPr lang="zh-CN" altLang="en-US" i="1" cap="none" smtClean="0">
                        <a:latin typeface="Cambria Math" panose="02040503050406030204" pitchFamily="18" charset="0"/>
                      </a:rPr>
                      <m:t>两</m:t>
                    </m:r>
                    <m:r>
                      <a:rPr lang="zh-CN" altLang="en-US" i="1" cap="none">
                        <a:latin typeface="Cambria Math" panose="02040503050406030204" pitchFamily="18" charset="0"/>
                      </a:rPr>
                      <m:t>步</m:t>
                    </m:r>
                    <m:r>
                      <a:rPr lang="zh-CN" altLang="en-US" i="1" cap="none" smtClean="0">
                        <a:latin typeface="Cambria Math" panose="02040503050406030204" pitchFamily="18" charset="0"/>
                      </a:rPr>
                      <m:t>过程</m:t>
                    </m:r>
                    <m:r>
                      <a:rPr lang="zh-CN" altLang="en-US" i="1" cap="none">
                        <a:latin typeface="Cambria Math" panose="02040503050406030204" pitchFamily="18" charset="0"/>
                      </a:rPr>
                      <m:t>称为</m:t>
                    </m:r>
                    <m:r>
                      <a:rPr lang="zh-CN" altLang="en-US" i="1" cap="none" smtClean="0">
                        <a:latin typeface="Cambria Math" panose="02040503050406030204" pitchFamily="18" charset="0"/>
                      </a:rPr>
                      <m:t>对</m:t>
                    </m:r>
                    <m:r>
                      <a:rPr lang="en-US" altLang="zh-CN" b="0" i="1" cap="none" smtClean="0">
                        <a:latin typeface="Cambria Math" panose="02040503050406030204" pitchFamily="18" charset="0"/>
                      </a:rPr>
                      <m:t>𝐹</m:t>
                    </m:r>
                    <m:r>
                      <a:rPr lang="zh-CN" altLang="en-US" i="1" cap="none">
                        <a:latin typeface="Cambria Math" panose="02040503050406030204" pitchFamily="18" charset="0"/>
                      </a:rPr>
                      <m:t>的</m:t>
                    </m:r>
                    <m:r>
                      <a:rPr lang="zh-CN" altLang="en-US" i="1" cap="none" smtClean="0">
                        <a:latin typeface="Cambria Math" panose="02040503050406030204" pitchFamily="18" charset="0"/>
                      </a:rPr>
                      <m:t>一次增广</m:t>
                    </m:r>
                  </m:oMath>
                </a14:m>
                <a:r>
                  <a:rPr lang="en-US" altLang="zh-CN" cap="none" dirty="0" smtClean="0"/>
                  <a:t>(Augmentation)</a:t>
                </a:r>
                <a:r>
                  <a:rPr lang="zh-CN" altLang="en-US" cap="none" dirty="0" smtClean="0"/>
                  <a:t>：</a:t>
                </a:r>
                <a:endParaRPr lang="en-US" altLang="zh-CN" cap="none" dirty="0" smtClean="0"/>
              </a:p>
              <a:p>
                <a14:m>
                  <m:oMath xmlns:m="http://schemas.openxmlformats.org/officeDocument/2006/math">
                    <m:r>
                      <a:rPr lang="en-US" altLang="zh-CN" i="1" cap="none">
                        <a:latin typeface="Cambria Math" panose="02040503050406030204" pitchFamily="18" charset="0"/>
                        <a:ea typeface="Cambria Math" panose="02040503050406030204" pitchFamily="18" charset="0"/>
                      </a:rPr>
                      <m:t>∀</m:t>
                    </m:r>
                    <m:r>
                      <a:rPr lang="en-US" altLang="zh-CN" i="1" cap="none">
                        <a:latin typeface="Cambria Math" panose="02040503050406030204" pitchFamily="18" charset="0"/>
                        <a:ea typeface="Cambria Math" panose="02040503050406030204" pitchFamily="18" charset="0"/>
                      </a:rPr>
                      <m:t>𝑖</m:t>
                    </m:r>
                    <m:r>
                      <a:rPr lang="zh-CN" altLang="en-US" i="1" cap="none">
                        <a:latin typeface="Cambria Math" panose="02040503050406030204" pitchFamily="18" charset="0"/>
                        <a:ea typeface="Cambria Math" panose="02040503050406030204" pitchFamily="18" charset="0"/>
                      </a:rPr>
                      <m:t>∈</m:t>
                    </m:r>
                    <m:d>
                      <m:dPr>
                        <m:begChr m:val="["/>
                        <m:endChr m:val="]"/>
                        <m:ctrlPr>
                          <a:rPr lang="en-US" altLang="zh-CN" i="1" cap="none">
                            <a:latin typeface="Cambria Math" panose="02040503050406030204" pitchFamily="18" charset="0"/>
                            <a:ea typeface="Cambria Math" panose="02040503050406030204" pitchFamily="18" charset="0"/>
                          </a:rPr>
                        </m:ctrlPr>
                      </m:dPr>
                      <m:e>
                        <m:r>
                          <a:rPr lang="en-US" altLang="zh-CN" b="0" i="1" cap="none" smtClean="0">
                            <a:latin typeface="Cambria Math" panose="02040503050406030204" pitchFamily="18" charset="0"/>
                            <a:ea typeface="Cambria Math" panose="02040503050406030204" pitchFamily="18" charset="0"/>
                          </a:rPr>
                          <m:t>0</m:t>
                        </m:r>
                        <m:r>
                          <a:rPr lang="en-US" altLang="zh-CN" i="1" cap="none">
                            <a:latin typeface="Cambria Math" panose="02040503050406030204" pitchFamily="18" charset="0"/>
                            <a:ea typeface="Cambria Math" panose="02040503050406030204" pitchFamily="18" charset="0"/>
                          </a:rPr>
                          <m:t>,</m:t>
                        </m:r>
                        <m:r>
                          <a:rPr lang="en-US" altLang="zh-CN" i="1" cap="none">
                            <a:latin typeface="Cambria Math" panose="02040503050406030204" pitchFamily="18" charset="0"/>
                            <a:ea typeface="Cambria Math" panose="02040503050406030204" pitchFamily="18" charset="0"/>
                          </a:rPr>
                          <m:t>𝑡</m:t>
                        </m:r>
                        <m:r>
                          <a:rPr lang="en-US" altLang="zh-CN" i="1" cap="none">
                            <a:latin typeface="Cambria Math" panose="02040503050406030204" pitchFamily="18" charset="0"/>
                            <a:ea typeface="Cambria Math" panose="02040503050406030204" pitchFamily="18" charset="0"/>
                          </a:rPr>
                          <m:t>−1</m:t>
                        </m:r>
                      </m:e>
                    </m:d>
                    <m:r>
                      <a:rPr lang="zh-CN" altLang="en-US" i="1" cap="none" smtClean="0">
                        <a:latin typeface="Cambria Math" panose="02040503050406030204" pitchFamily="18" charset="0"/>
                        <a:ea typeface="Cambria Math" panose="02040503050406030204" pitchFamily="18" charset="0"/>
                      </a:rPr>
                      <m:t>，</m:t>
                    </m:r>
                    <m:r>
                      <a:rPr lang="zh-CN" altLang="en-US" i="1" cap="none">
                        <a:latin typeface="Cambria Math" panose="02040503050406030204" pitchFamily="18" charset="0"/>
                      </a:rPr>
                      <m:t>令</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r>
                          <a:rPr lang="en-US" altLang="zh-CN" i="1" cap="none">
                            <a:latin typeface="Cambria Math" panose="02040503050406030204" pitchFamily="18" charset="0"/>
                          </a:rPr>
                          <m:t>+</m:t>
                        </m:r>
                      </m:sub>
                    </m:sSub>
                    <m:r>
                      <a:rPr lang="en-US" altLang="zh-CN" i="1" cap="none">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r>
                          <a:rPr lang="en-US" altLang="zh-CN" i="1" cap="none">
                            <a:latin typeface="Cambria Math" panose="02040503050406030204" pitchFamily="18" charset="0"/>
                          </a:rPr>
                          <m:t>+</m:t>
                        </m:r>
                      </m:sub>
                    </m:sSub>
                    <m:r>
                      <a:rPr lang="en-US" altLang="zh-CN" i="1" cap="none" smtClean="0">
                        <a:latin typeface="Cambria Math" panose="02040503050406030204" pitchFamily="18" charset="0"/>
                        <a:ea typeface="Cambria Math" panose="02040503050406030204" pitchFamily="18" charset="0"/>
                      </a:rPr>
                      <m:t>∪</m:t>
                    </m:r>
                    <m:d>
                      <m:dPr>
                        <m:begChr m:val="{"/>
                        <m:endChr m:val="}"/>
                        <m:ctrlPr>
                          <a:rPr lang="en-US" altLang="zh-CN" b="0" i="1" cap="none" smtClean="0">
                            <a:latin typeface="Cambria Math" panose="02040503050406030204" pitchFamily="18" charset="0"/>
                            <a:ea typeface="Cambria Math" panose="02040503050406030204" pitchFamily="18" charset="0"/>
                          </a:rPr>
                        </m:ctrlPr>
                      </m:dPr>
                      <m:e>
                        <m:sSub>
                          <m:sSubPr>
                            <m:ctrlPr>
                              <a:rPr lang="en-US" altLang="zh-CN" i="1" cap="none" smtClean="0">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𝑖</m:t>
                            </m:r>
                          </m:sub>
                        </m:sSub>
                      </m:e>
                    </m:d>
                    <m:r>
                      <a:rPr lang="en-US" altLang="zh-CN" b="0" i="1" cap="none" smtClean="0">
                        <a:latin typeface="Cambria Math" panose="02040503050406030204" pitchFamily="18" charset="0"/>
                        <a:ea typeface="Cambria Math" panose="02040503050406030204" pitchFamily="18" charset="0"/>
                      </a:rPr>
                      <m:t>−</m:t>
                    </m:r>
                    <m:d>
                      <m:dPr>
                        <m:begChr m:val="{"/>
                        <m:endChr m:val="}"/>
                        <m:ctrlPr>
                          <a:rPr lang="en-US" altLang="zh-CN" i="1" cap="none">
                            <a:latin typeface="Cambria Math" panose="02040503050406030204" pitchFamily="18" charset="0"/>
                            <a:ea typeface="Cambria Math" panose="02040503050406030204" pitchFamily="18" charset="0"/>
                          </a:rPr>
                        </m:ctrlPr>
                      </m:dPr>
                      <m:e>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𝑖</m:t>
                            </m:r>
                            <m:r>
                              <a:rPr lang="en-US" altLang="zh-CN" b="0" i="1" cap="none" smtClean="0">
                                <a:latin typeface="Cambria Math" panose="02040503050406030204" pitchFamily="18" charset="0"/>
                              </a:rPr>
                              <m:t>+1</m:t>
                            </m:r>
                          </m:sub>
                        </m:sSub>
                      </m:e>
                    </m:d>
                    <m:r>
                      <a:rPr lang="zh-CN" altLang="en-US" i="1" cap="none">
                        <a:latin typeface="Cambria Math" panose="02040503050406030204" pitchFamily="18" charset="0"/>
                      </a:rPr>
                      <m:t>；</m:t>
                    </m:r>
                  </m:oMath>
                </a14:m>
                <a:endParaRPr lang="en-US" altLang="zh-CN" cap="none" dirty="0" smtClean="0"/>
              </a:p>
              <a:p>
                <a:r>
                  <a:rPr lang="zh-CN" altLang="en-US" cap="none" dirty="0" smtClean="0"/>
                  <a:t>令</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b="0" i="1" cap="none" smtClean="0">
                            <a:latin typeface="Cambria Math" panose="02040503050406030204" pitchFamily="18" charset="0"/>
                          </a:rPr>
                          <m:t>𝑡</m:t>
                        </m:r>
                        <m:r>
                          <a:rPr lang="en-US" altLang="zh-CN" i="1" cap="none">
                            <a:latin typeface="Cambria Math" panose="02040503050406030204" pitchFamily="18" charset="0"/>
                          </a:rPr>
                          <m:t>+</m:t>
                        </m:r>
                      </m:sub>
                    </m:sSub>
                    <m:r>
                      <a:rPr lang="en-US" altLang="zh-CN" i="1" cap="none">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b="0" i="1" cap="none" smtClean="0">
                            <a:latin typeface="Cambria Math" panose="02040503050406030204" pitchFamily="18" charset="0"/>
                          </a:rPr>
                          <m:t>𝑡</m:t>
                        </m:r>
                        <m:r>
                          <a:rPr lang="en-US" altLang="zh-CN" i="1" cap="none">
                            <a:latin typeface="Cambria Math" panose="02040503050406030204" pitchFamily="18" charset="0"/>
                          </a:rPr>
                          <m:t>+</m:t>
                        </m:r>
                      </m:sub>
                    </m:sSub>
                    <m:r>
                      <a:rPr lang="en-US" altLang="zh-CN" i="1" cap="none">
                        <a:latin typeface="Cambria Math" panose="02040503050406030204" pitchFamily="18" charset="0"/>
                        <a:ea typeface="Cambria Math" panose="02040503050406030204" pitchFamily="18" charset="0"/>
                      </a:rPr>
                      <m:t>∪</m:t>
                    </m:r>
                    <m:d>
                      <m:dPr>
                        <m:begChr m:val="{"/>
                        <m:endChr m:val="}"/>
                        <m:ctrlPr>
                          <a:rPr lang="en-US" altLang="zh-CN" i="1" cap="none">
                            <a:latin typeface="Cambria Math" panose="02040503050406030204" pitchFamily="18" charset="0"/>
                            <a:ea typeface="Cambria Math" panose="02040503050406030204" pitchFamily="18" charset="0"/>
                          </a:rPr>
                        </m:ctrlPr>
                      </m:dPr>
                      <m:e>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b="0" i="1" cap="none" smtClean="0">
                                <a:latin typeface="Cambria Math" panose="02040503050406030204" pitchFamily="18" charset="0"/>
                              </a:rPr>
                              <m:t>𝑡</m:t>
                            </m:r>
                          </m:sub>
                        </m:sSub>
                      </m:e>
                    </m:d>
                    <m:r>
                      <a:rPr lang="zh-CN" altLang="en-US" i="1" cap="none">
                        <a:latin typeface="Cambria Math" panose="02040503050406030204" pitchFamily="18" charset="0"/>
                      </a:rPr>
                      <m:t>；</m:t>
                    </m:r>
                  </m:oMath>
                </a14:m>
                <a:endParaRPr lang="en-US" altLang="zh-CN" cap="none" dirty="0" smtClean="0"/>
              </a:p>
              <a:p>
                <a14:m>
                  <m:oMath xmlns:m="http://schemas.openxmlformats.org/officeDocument/2006/math">
                    <m:r>
                      <a:rPr lang="zh-CN" altLang="en-US" i="1" cap="none">
                        <a:latin typeface="Cambria Math" panose="02040503050406030204" pitchFamily="18" charset="0"/>
                      </a:rPr>
                      <m:t>对</m:t>
                    </m:r>
                    <m:r>
                      <a:rPr lang="en-US" altLang="zh-CN" i="1" cap="none">
                        <a:latin typeface="Cambria Math" panose="02040503050406030204" pitchFamily="18" charset="0"/>
                      </a:rPr>
                      <m:t>𝐹</m:t>
                    </m:r>
                    <m:r>
                      <a:rPr lang="zh-CN" altLang="en-US" i="1" cap="none" smtClean="0">
                        <a:latin typeface="Cambria Math" panose="02040503050406030204" pitchFamily="18" charset="0"/>
                      </a:rPr>
                      <m:t>进行</m:t>
                    </m:r>
                    <m:r>
                      <a:rPr lang="zh-CN" altLang="en-US" i="1" cap="none">
                        <a:latin typeface="Cambria Math" panose="02040503050406030204" pitchFamily="18" charset="0"/>
                      </a:rPr>
                      <m:t>一次增广</m:t>
                    </m:r>
                    <m:r>
                      <a:rPr lang="zh-CN" altLang="en-US" i="1" cap="none" smtClean="0">
                        <a:latin typeface="Cambria Math" panose="02040503050406030204" pitchFamily="18" charset="0"/>
                      </a:rPr>
                      <m:t>后</m:t>
                    </m:r>
                    <m:r>
                      <a:rPr lang="zh-CN" altLang="en-US" i="1" cap="none">
                        <a:latin typeface="Cambria Math" panose="02040503050406030204" pitchFamily="18" charset="0"/>
                      </a:rPr>
                      <m:t>，</m:t>
                    </m:r>
                    <m:r>
                      <a:rPr lang="en-US" altLang="zh-CN" b="0" i="1" cap="none" smtClean="0">
                        <a:latin typeface="Cambria Math" panose="02040503050406030204" pitchFamily="18" charset="0"/>
                      </a:rPr>
                      <m:t>𝐹</m:t>
                    </m:r>
                    <m:r>
                      <a:rPr lang="zh-CN" altLang="en-US" i="1" cap="none" smtClean="0">
                        <a:latin typeface="Cambria Math" panose="02040503050406030204" pitchFamily="18" charset="0"/>
                      </a:rPr>
                      <m:t>变为</m:t>
                    </m:r>
                    <m:r>
                      <a:rPr lang="en-US" altLang="zh-CN" b="0" i="1" cap="none" smtClean="0">
                        <a:latin typeface="Cambria Math" panose="02040503050406030204" pitchFamily="18" charset="0"/>
                      </a:rPr>
                      <m:t>𝐹</m:t>
                    </m:r>
                    <m:r>
                      <a:rPr lang="en-US" altLang="zh-CN" b="0" i="1" cap="none" smtClean="0">
                        <a:latin typeface="Cambria Math" panose="02040503050406030204" pitchFamily="18" charset="0"/>
                        <a:ea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0</m:t>
                        </m:r>
                      </m:sub>
                    </m:sSub>
                    <m:r>
                      <a:rPr lang="en-US" altLang="zh-CN" i="1" cap="none">
                        <a:latin typeface="Cambria Math" panose="02040503050406030204" pitchFamily="18" charset="0"/>
                        <a:ea typeface="Cambria Math" panose="02040503050406030204" pitchFamily="18" charset="0"/>
                      </a:rPr>
                      <m:t>}</m:t>
                    </m:r>
                    <m:r>
                      <a:rPr lang="zh-CN" altLang="en-US" i="1" cap="none">
                        <a:latin typeface="Cambria Math" panose="02040503050406030204" pitchFamily="18" charset="0"/>
                      </a:rPr>
                      <m:t>。</m:t>
                    </m:r>
                  </m:oMath>
                </a14:m>
                <a:endParaRPr lang="en-US" altLang="zh-CN" cap="none" dirty="0" smtClean="0"/>
              </a:p>
              <a:p>
                <a:endParaRPr lang="en-US" altLang="zh-CN" cap="none" dirty="0" smtClean="0"/>
              </a:p>
              <a:p>
                <a:r>
                  <a:rPr lang="zh-CN" altLang="en-US" cap="none" dirty="0"/>
                  <a:t>引理</a:t>
                </a:r>
                <a:r>
                  <a:rPr lang="en-US" altLang="zh-CN" cap="none" dirty="0"/>
                  <a:t>1</a:t>
                </a:r>
                <a:r>
                  <a:rPr lang="zh-CN" altLang="en-US" cap="none" dirty="0"/>
                  <a:t>：通过增广序列对独立的边集</a:t>
                </a:r>
                <a14:m>
                  <m:oMath xmlns:m="http://schemas.openxmlformats.org/officeDocument/2006/math">
                    <m:r>
                      <a:rPr lang="en-US" altLang="zh-CN" i="1" cap="none">
                        <a:latin typeface="Cambria Math" panose="02040503050406030204" pitchFamily="18" charset="0"/>
                      </a:rPr>
                      <m:t>𝐹</m:t>
                    </m:r>
                  </m:oMath>
                </a14:m>
                <a:r>
                  <a:rPr lang="zh-CN" altLang="en-US" cap="none" dirty="0"/>
                  <a:t>进行增广后，</a:t>
                </a:r>
                <a:r>
                  <a:rPr lang="en-US" altLang="zh-CN" cap="none" dirty="0"/>
                  <a:t> </a:t>
                </a:r>
                <a14:m>
                  <m:oMath xmlns:m="http://schemas.openxmlformats.org/officeDocument/2006/math">
                    <m:r>
                      <a:rPr lang="en-US" altLang="zh-CN" i="1" cap="none">
                        <a:latin typeface="Cambria Math" panose="02040503050406030204" pitchFamily="18" charset="0"/>
                      </a:rPr>
                      <m:t>𝐹</m:t>
                    </m:r>
                  </m:oMath>
                </a14:m>
                <a:r>
                  <a:rPr lang="zh-CN" altLang="en-US" cap="none" dirty="0"/>
                  <a:t>仍然独立</a:t>
                </a:r>
                <a:r>
                  <a:rPr lang="zh-CN" altLang="en-US" cap="none" dirty="0" smtClean="0"/>
                  <a:t>。</a:t>
                </a:r>
                <a:endParaRPr lang="en-US" altLang="zh-CN" cap="none" dirty="0" smtClean="0"/>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blipFill rotWithShape="0">
                <a:blip r:embed="rId2"/>
                <a:stretch>
                  <a:fillRect l="-13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2397863"/>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增广的实际意义</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p:txBody>
              <a:bodyPr/>
              <a:lstStyle/>
              <a:p>
                <a:r>
                  <a:rPr lang="zh-CN" altLang="en-US" cap="none" dirty="0" smtClean="0"/>
                  <a:t>增广</a:t>
                </a:r>
                <a:r>
                  <a:rPr lang="zh-CN" altLang="en-US" cap="none" dirty="0"/>
                  <a:t>的意义在于</a:t>
                </a:r>
                <a:r>
                  <a:rPr lang="zh-CN" altLang="en-US" cap="none" dirty="0" smtClean="0"/>
                  <a:t>，</a:t>
                </a:r>
                <a:r>
                  <a:rPr lang="zh-CN" altLang="en-US" dirty="0" smtClean="0"/>
                  <a:t>尝试把一条新的边</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0</m:t>
                        </m:r>
                      </m:sub>
                    </m:sSub>
                  </m:oMath>
                </a14:m>
                <a:r>
                  <a:rPr lang="zh-CN" altLang="en-US" cap="none" dirty="0" smtClean="0"/>
                  <a:t>加入到边集</a:t>
                </a:r>
                <a14:m>
                  <m:oMath xmlns:m="http://schemas.openxmlformats.org/officeDocument/2006/math">
                    <m:r>
                      <a:rPr lang="en-US" altLang="zh-CN" i="1" cap="none">
                        <a:latin typeface="Cambria Math" panose="02040503050406030204" pitchFamily="18" charset="0"/>
                      </a:rPr>
                      <m:t>𝐹</m:t>
                    </m:r>
                  </m:oMath>
                </a14:m>
                <a:r>
                  <a:rPr lang="zh-CN" altLang="en-US" cap="none" dirty="0" smtClean="0"/>
                  <a:t>中，同时维护</a:t>
                </a:r>
                <a14:m>
                  <m:oMath xmlns:m="http://schemas.openxmlformats.org/officeDocument/2006/math">
                    <m:r>
                      <a:rPr lang="en-US" altLang="zh-CN" i="1" cap="none">
                        <a:latin typeface="Cambria Math" panose="02040503050406030204" pitchFamily="18" charset="0"/>
                      </a:rPr>
                      <m:t>𝐹</m:t>
                    </m:r>
                  </m:oMath>
                </a14:m>
                <a:r>
                  <a:rPr lang="zh-CN" altLang="en-US" cap="none" dirty="0" smtClean="0"/>
                  <a:t>分成的</a:t>
                </a:r>
                <a14:m>
                  <m:oMath xmlns:m="http://schemas.openxmlformats.org/officeDocument/2006/math">
                    <m:r>
                      <a:rPr lang="en-US" altLang="zh-CN" i="1" cap="none">
                        <a:latin typeface="Cambria Math" panose="02040503050406030204" pitchFamily="18" charset="0"/>
                      </a:rPr>
                      <m:t>𝑘</m:t>
                    </m:r>
                    <m:r>
                      <a:rPr lang="zh-CN" altLang="en-US" i="1" cap="none">
                        <a:latin typeface="Cambria Math" panose="02040503050406030204" pitchFamily="18" charset="0"/>
                      </a:rPr>
                      <m:t>个生成森林</m:t>
                    </m:r>
                  </m:oMath>
                </a14:m>
                <a:r>
                  <a:rPr lang="zh-CN" altLang="en-US" cap="none" dirty="0" smtClean="0"/>
                  <a:t>。</a:t>
                </a:r>
                <a:endParaRPr lang="en-US" altLang="zh-CN" cap="none" dirty="0" smtClean="0"/>
              </a:p>
              <a:p>
                <a:r>
                  <a:rPr lang="zh-CN" altLang="en-US" cap="none" dirty="0"/>
                  <a:t>把</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b="0" i="1" cap="none" smtClean="0">
                            <a:latin typeface="Cambria Math" panose="02040503050406030204" pitchFamily="18" charset="0"/>
                          </a:rPr>
                          <m:t>𝑖</m:t>
                        </m:r>
                      </m:sub>
                    </m:sSub>
                  </m:oMath>
                </a14:m>
                <a:r>
                  <a:rPr lang="zh-CN" altLang="en-US" cap="none" dirty="0"/>
                  <a:t>加入到</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b="0" i="1" cap="none" smtClean="0">
                            <a:latin typeface="Cambria Math" panose="02040503050406030204" pitchFamily="18" charset="0"/>
                          </a:rPr>
                          <m:t>𝑖</m:t>
                        </m:r>
                        <m:r>
                          <a:rPr lang="en-US" altLang="zh-CN" b="0" i="1" cap="none" smtClean="0">
                            <a:latin typeface="Cambria Math" panose="02040503050406030204" pitchFamily="18" charset="0"/>
                          </a:rPr>
                          <m:t>+</m:t>
                        </m:r>
                      </m:sub>
                    </m:sSub>
                  </m:oMath>
                </a14:m>
                <a:r>
                  <a:rPr lang="zh-CN" altLang="en-US" cap="none" dirty="0" smtClean="0"/>
                  <a:t>中，如果</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b="0" i="1" cap="none" smtClean="0">
                            <a:latin typeface="Cambria Math" panose="02040503050406030204" pitchFamily="18" charset="0"/>
                          </a:rPr>
                          <m:t>𝑖</m:t>
                        </m:r>
                      </m:sub>
                    </m:sSub>
                  </m:oMath>
                </a14:m>
                <a:r>
                  <a:rPr lang="zh-CN" altLang="en-US" cap="none" dirty="0" smtClean="0"/>
                  <a:t>在</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b="0" i="1" cap="none" smtClean="0">
                            <a:latin typeface="Cambria Math" panose="02040503050406030204" pitchFamily="18" charset="0"/>
                          </a:rPr>
                          <m:t>𝑖</m:t>
                        </m:r>
                        <m:r>
                          <a:rPr lang="en-US" altLang="zh-CN" b="0" i="1" cap="none" smtClean="0">
                            <a:latin typeface="Cambria Math" panose="02040503050406030204" pitchFamily="18" charset="0"/>
                          </a:rPr>
                          <m:t>+</m:t>
                        </m:r>
                      </m:sub>
                    </m:sSub>
                  </m:oMath>
                </a14:m>
                <a:r>
                  <a:rPr lang="zh-CN" altLang="en-US" cap="none" dirty="0" smtClean="0"/>
                  <a:t>中不形成环，说明找到了一个增广序列；</a:t>
                </a:r>
                <a:endParaRPr lang="en-US" altLang="zh-CN" cap="none" dirty="0" smtClean="0"/>
              </a:p>
              <a:p>
                <a:r>
                  <a:rPr lang="zh-CN" altLang="en-US" cap="none" dirty="0" smtClean="0"/>
                  <a:t>否则令</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b="0" i="1" cap="none" smtClean="0">
                            <a:latin typeface="Cambria Math" panose="02040503050406030204" pitchFamily="18" charset="0"/>
                          </a:rPr>
                          <m:t>𝑖</m:t>
                        </m:r>
                        <m:r>
                          <a:rPr lang="en-US" altLang="zh-CN" b="0" i="1" cap="none" smtClean="0">
                            <a:latin typeface="Cambria Math" panose="02040503050406030204" pitchFamily="18" charset="0"/>
                          </a:rPr>
                          <m:t>+1</m:t>
                        </m:r>
                      </m:sub>
                    </m:sSub>
                  </m:oMath>
                </a14:m>
                <a:r>
                  <a:rPr lang="zh-CN" altLang="en-US" cap="none" dirty="0" smtClean="0"/>
                  <a:t>为</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b="0" i="1" cap="none" smtClean="0">
                            <a:latin typeface="Cambria Math" panose="02040503050406030204" pitchFamily="18" charset="0"/>
                          </a:rPr>
                          <m:t>𝑖</m:t>
                        </m:r>
                      </m:sub>
                    </m:sSub>
                  </m:oMath>
                </a14:m>
                <a:r>
                  <a:rPr lang="zh-CN" altLang="en-US" cap="none" dirty="0"/>
                  <a:t>在</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b="0" i="1" cap="none" smtClean="0">
                            <a:latin typeface="Cambria Math" panose="02040503050406030204" pitchFamily="18" charset="0"/>
                          </a:rPr>
                          <m:t>𝑖</m:t>
                        </m:r>
                        <m:r>
                          <a:rPr lang="en-US" altLang="zh-CN" b="0" i="1" cap="none" smtClean="0">
                            <a:latin typeface="Cambria Math" panose="02040503050406030204" pitchFamily="18" charset="0"/>
                          </a:rPr>
                          <m:t>+</m:t>
                        </m:r>
                      </m:sub>
                    </m:sSub>
                  </m:oMath>
                </a14:m>
                <a:r>
                  <a:rPr lang="zh-CN" altLang="en-US" cap="none" dirty="0"/>
                  <a:t>中</a:t>
                </a:r>
                <a:r>
                  <a:rPr lang="zh-CN" altLang="en-US" cap="none" dirty="0" smtClean="0"/>
                  <a:t>形成的环上的某一条边；</a:t>
                </a:r>
                <a:endParaRPr lang="en-US" altLang="zh-CN" cap="none" dirty="0" smtClean="0"/>
              </a:p>
              <a:p>
                <a:r>
                  <a:rPr lang="zh-CN" altLang="en-US" cap="none" dirty="0"/>
                  <a:t>从</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b="0" i="1" cap="none" smtClean="0">
                            <a:latin typeface="Cambria Math" panose="02040503050406030204" pitchFamily="18" charset="0"/>
                          </a:rPr>
                          <m:t>𝑖</m:t>
                        </m:r>
                        <m:r>
                          <a:rPr lang="en-US" altLang="zh-CN" b="0" i="1" cap="none" smtClean="0">
                            <a:latin typeface="Cambria Math" panose="02040503050406030204" pitchFamily="18" charset="0"/>
                          </a:rPr>
                          <m:t>+</m:t>
                        </m:r>
                      </m:sub>
                    </m:sSub>
                  </m:oMath>
                </a14:m>
                <a:r>
                  <a:rPr lang="zh-CN" altLang="en-US" cap="none" dirty="0" smtClean="0"/>
                  <a:t>中删除</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b="0" i="1" cap="none" smtClean="0">
                            <a:latin typeface="Cambria Math" panose="02040503050406030204" pitchFamily="18" charset="0"/>
                          </a:rPr>
                          <m:t>𝑖</m:t>
                        </m:r>
                        <m:r>
                          <a:rPr lang="en-US" altLang="zh-CN" b="0" i="1" cap="none" smtClean="0">
                            <a:latin typeface="Cambria Math" panose="02040503050406030204" pitchFamily="18" charset="0"/>
                          </a:rPr>
                          <m:t>+1</m:t>
                        </m:r>
                      </m:sub>
                    </m:sSub>
                  </m:oMath>
                </a14:m>
                <a:r>
                  <a:rPr lang="zh-CN" altLang="en-US" cap="none" dirty="0" smtClean="0"/>
                  <a:t>，并对</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𝑖</m:t>
                        </m:r>
                        <m:r>
                          <a:rPr lang="en-US" altLang="zh-CN" i="1" cap="none">
                            <a:latin typeface="Cambria Math" panose="02040503050406030204" pitchFamily="18" charset="0"/>
                          </a:rPr>
                          <m:t>+1</m:t>
                        </m:r>
                      </m:sub>
                    </m:sSub>
                  </m:oMath>
                </a14:m>
                <a:r>
                  <a:rPr lang="zh-CN" altLang="en-US" cap="none" dirty="0" smtClean="0"/>
                  <a:t>重复以上步骤。</a:t>
                </a:r>
                <a:endParaRPr lang="en-US" altLang="zh-CN" cap="none" dirty="0" smtClean="0"/>
              </a:p>
              <a:p>
                <a:r>
                  <a:rPr lang="zh-CN" altLang="en-US" cap="none" dirty="0" smtClean="0"/>
                  <a:t>因此如果能找到</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0</m:t>
                        </m:r>
                      </m:sub>
                    </m:sSub>
                  </m:oMath>
                </a14:m>
                <a:r>
                  <a:rPr lang="zh-CN" altLang="en-US" cap="none" dirty="0" smtClean="0"/>
                  <a:t>为开头的增广序列，说明可以把</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0</m:t>
                        </m:r>
                      </m:sub>
                    </m:sSub>
                  </m:oMath>
                </a14:m>
                <a:r>
                  <a:rPr lang="zh-CN" altLang="en-US" cap="none" dirty="0" smtClean="0"/>
                  <a:t>加入到</a:t>
                </a:r>
                <a14:m>
                  <m:oMath xmlns:m="http://schemas.openxmlformats.org/officeDocument/2006/math">
                    <m:r>
                      <a:rPr lang="en-US" altLang="zh-CN" i="1" cap="none">
                        <a:latin typeface="Cambria Math" panose="02040503050406030204" pitchFamily="18" charset="0"/>
                      </a:rPr>
                      <m:t>𝐹</m:t>
                    </m:r>
                  </m:oMath>
                </a14:m>
                <a:r>
                  <a:rPr lang="zh-CN" altLang="en-US" cap="none" dirty="0" smtClean="0"/>
                  <a:t>中，否则不行。</a:t>
                </a:r>
                <a:endParaRPr lang="en-US" altLang="zh-CN" cap="none" dirty="0" smtClean="0"/>
              </a:p>
              <a:p>
                <a:endParaRPr lang="zh-CN" altLang="en-US" cap="none" dirty="0"/>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blipFill rotWithShape="0">
                <a:blip r:embed="rId2"/>
                <a:stretch>
                  <a:fillRect l="-13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0466998"/>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1868760" y="885600"/>
              <a:ext cx="8536320" cy="5147280"/>
            </p14:xfrm>
          </p:contentPart>
        </mc:Choice>
        <mc:Fallback xmlns="">
          <p:pic>
            <p:nvPicPr>
              <p:cNvPr id="2" name="墨迹 1"/>
              <p:cNvPicPr/>
              <p:nvPr/>
            </p:nvPicPr>
            <p:blipFill>
              <a:blip r:embed="rId3"/>
              <a:stretch>
                <a:fillRect/>
              </a:stretch>
            </p:blipFill>
            <p:spPr>
              <a:xfrm>
                <a:off x="1858320" y="872640"/>
                <a:ext cx="8559720" cy="5169600"/>
              </a:xfrm>
              <a:prstGeom prst="rect">
                <a:avLst/>
              </a:prstGeom>
            </p:spPr>
          </p:pic>
        </mc:Fallback>
      </mc:AlternateContent>
    </p:spTree>
    <p:extLst>
      <p:ext uri="{BB962C8B-B14F-4D97-AF65-F5344CB8AC3E}">
        <p14:creationId xmlns:p14="http://schemas.microsoft.com/office/powerpoint/2010/main" val="4170622501"/>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寻找增广序列</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p:txBody>
              <a:bodyPr/>
              <a:lstStyle/>
              <a:p>
                <a:r>
                  <a:rPr lang="zh-CN" altLang="en-US" cap="none" dirty="0" smtClean="0"/>
                  <a:t>把</a:t>
                </a:r>
                <a14:m>
                  <m:oMath xmlns:m="http://schemas.openxmlformats.org/officeDocument/2006/math">
                    <m:r>
                      <a:rPr lang="en-US" altLang="zh-CN" i="1" cap="none">
                        <a:latin typeface="Cambria Math" panose="02040503050406030204" pitchFamily="18" charset="0"/>
                      </a:rPr>
                      <m:t>𝐹</m:t>
                    </m:r>
                  </m:oMath>
                </a14:m>
                <a:r>
                  <a:rPr lang="zh-CN" altLang="en-US" cap="none" dirty="0" smtClean="0"/>
                  <a:t>中的所有边置为未标记状态，把</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0</m:t>
                        </m:r>
                      </m:sub>
                    </m:sSub>
                  </m:oMath>
                </a14:m>
                <a:r>
                  <a:rPr lang="zh-CN" altLang="en-US" cap="none" dirty="0" smtClean="0"/>
                  <a:t>加入队列，进行一次宽度优先搜索。</a:t>
                </a:r>
                <a:endParaRPr lang="en-US" altLang="zh-CN" cap="none" dirty="0" smtClean="0"/>
              </a:p>
              <a:p>
                <a:r>
                  <a:rPr lang="zh-CN" altLang="en-US" cap="none" dirty="0" smtClean="0"/>
                  <a:t>重复以下步骤直到队列为空，或者找到增广序列：</a:t>
                </a:r>
                <a:endParaRPr lang="en-US" altLang="zh-CN" cap="none" dirty="0" smtClean="0"/>
              </a:p>
              <a:p>
                <a:r>
                  <a:rPr lang="zh-CN" altLang="en-US" cap="none" dirty="0" smtClean="0"/>
                  <a:t>取出队头元素</a:t>
                </a:r>
                <a14:m>
                  <m:oMath xmlns:m="http://schemas.openxmlformats.org/officeDocument/2006/math">
                    <m:r>
                      <a:rPr lang="en-US" altLang="zh-CN" b="0" i="1" cap="none" smtClean="0">
                        <a:latin typeface="Cambria Math" panose="02040503050406030204" pitchFamily="18" charset="0"/>
                      </a:rPr>
                      <m:t>𝑒</m:t>
                    </m:r>
                  </m:oMath>
                </a14:m>
                <a:r>
                  <a:rPr lang="zh-CN" altLang="en-US" cap="none" dirty="0" smtClean="0"/>
                  <a:t>，设</a:t>
                </a:r>
                <a14:m>
                  <m:oMath xmlns:m="http://schemas.openxmlformats.org/officeDocument/2006/math">
                    <m:r>
                      <a:rPr lang="en-US" altLang="zh-CN" b="0" i="1" cap="none" smtClean="0">
                        <a:latin typeface="Cambria Math" panose="02040503050406030204" pitchFamily="18" charset="0"/>
                      </a:rPr>
                      <m:t>𝑖</m:t>
                    </m:r>
                  </m:oMath>
                </a14:m>
                <a:r>
                  <a:rPr lang="zh-CN" altLang="en-US" cap="none" dirty="0" smtClean="0"/>
                  <a:t>满足</a:t>
                </a:r>
                <a14:m>
                  <m:oMath xmlns:m="http://schemas.openxmlformats.org/officeDocument/2006/math">
                    <m:r>
                      <a:rPr lang="en-US" altLang="zh-CN" i="1" cap="none">
                        <a:latin typeface="Cambria Math" panose="02040503050406030204" pitchFamily="18" charset="0"/>
                      </a:rPr>
                      <m:t>𝑒</m:t>
                    </m:r>
                    <m:r>
                      <a:rPr lang="en-US" altLang="zh-CN" i="1" cap="none" smtClean="0">
                        <a:latin typeface="Cambria Math" panose="02040503050406030204" pitchFamily="18" charset="0"/>
                        <a:ea typeface="Cambria Math" panose="02040503050406030204" pitchFamily="18" charset="0"/>
                      </a:rPr>
                      <m:t>∈</m:t>
                    </m:r>
                    <m:sSub>
                      <m:sSubPr>
                        <m:ctrlPr>
                          <a:rPr lang="en-US" altLang="zh-CN" i="1" cap="none" smtClean="0">
                            <a:latin typeface="Cambria Math" panose="02040503050406030204" pitchFamily="18" charset="0"/>
                          </a:rPr>
                        </m:ctrlPr>
                      </m:sSubPr>
                      <m:e>
                        <m:r>
                          <a:rPr lang="en-US" altLang="zh-CN" b="0" i="1" cap="none" smtClean="0">
                            <a:latin typeface="Cambria Math" panose="02040503050406030204" pitchFamily="18" charset="0"/>
                          </a:rPr>
                          <m:t>𝐹</m:t>
                        </m:r>
                      </m:e>
                      <m:sub>
                        <m:r>
                          <a:rPr lang="en-US" altLang="zh-CN" b="0" i="1" cap="none" smtClean="0">
                            <a:latin typeface="Cambria Math" panose="02040503050406030204" pitchFamily="18" charset="0"/>
                          </a:rPr>
                          <m:t>𝑖</m:t>
                        </m:r>
                      </m:sub>
                    </m:sSub>
                  </m:oMath>
                </a14:m>
                <a:r>
                  <a:rPr lang="zh-CN" altLang="en-US" cap="none" dirty="0" smtClean="0"/>
                  <a:t>，若</a:t>
                </a:r>
                <a14:m>
                  <m:oMath xmlns:m="http://schemas.openxmlformats.org/officeDocument/2006/math">
                    <m:r>
                      <a:rPr lang="en-US" altLang="zh-CN" i="1" cap="none">
                        <a:latin typeface="Cambria Math" panose="02040503050406030204" pitchFamily="18" charset="0"/>
                      </a:rPr>
                      <m:t>𝑒</m:t>
                    </m:r>
                  </m:oMath>
                </a14:m>
                <a:r>
                  <a:rPr lang="zh-CN" altLang="en-US" cap="none" dirty="0" smtClean="0"/>
                  <a:t>不在任何</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sub>
                    </m:sSub>
                  </m:oMath>
                </a14:m>
                <a:r>
                  <a:rPr lang="zh-CN" altLang="en-US" cap="none" dirty="0" smtClean="0"/>
                  <a:t>中</a:t>
                </a:r>
                <a14:m>
                  <m:oMath xmlns:m="http://schemas.openxmlformats.org/officeDocument/2006/math">
                    <m:r>
                      <a:rPr lang="en-US" altLang="zh-CN" i="1" cap="none">
                        <a:latin typeface="Cambria Math" panose="02040503050406030204" pitchFamily="18" charset="0"/>
                      </a:rPr>
                      <m:t>(</m:t>
                    </m:r>
                    <m:r>
                      <a:rPr lang="en-US" altLang="zh-CN" i="1" cap="none">
                        <a:latin typeface="Cambria Math" panose="02040503050406030204" pitchFamily="18" charset="0"/>
                      </a:rPr>
                      <m:t>𝑒</m:t>
                    </m:r>
                    <m:r>
                      <a:rPr lang="en-US" altLang="zh-CN" i="1" cap="none">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0</m:t>
                        </m:r>
                      </m:sub>
                    </m:sSub>
                    <m:r>
                      <a:rPr lang="zh-CN" altLang="en-US" i="1" cap="none">
                        <a:latin typeface="Cambria Math" panose="02040503050406030204" pitchFamily="18" charset="0"/>
                      </a:rPr>
                      <m:t>时</m:t>
                    </m:r>
                    <m:r>
                      <a:rPr lang="en-US" altLang="zh-CN" i="1" cap="none">
                        <a:latin typeface="Cambria Math" panose="02040503050406030204" pitchFamily="18" charset="0"/>
                      </a:rPr>
                      <m:t>)</m:t>
                    </m:r>
                  </m:oMath>
                </a14:m>
                <a:r>
                  <a:rPr lang="zh-CN" altLang="en-US" cap="none" dirty="0" smtClean="0"/>
                  <a:t>，则令</a:t>
                </a:r>
                <a14:m>
                  <m:oMath xmlns:m="http://schemas.openxmlformats.org/officeDocument/2006/math">
                    <m:r>
                      <a:rPr lang="en-US" altLang="zh-CN" i="1" cap="none">
                        <a:latin typeface="Cambria Math" panose="02040503050406030204" pitchFamily="18" charset="0"/>
                      </a:rPr>
                      <m:t>𝑖</m:t>
                    </m:r>
                    <m:r>
                      <a:rPr lang="en-US" altLang="zh-CN" i="1" cap="none" smtClean="0">
                        <a:latin typeface="Cambria Math" panose="02040503050406030204" pitchFamily="18" charset="0"/>
                      </a:rPr>
                      <m:t>=</m:t>
                    </m:r>
                    <m:r>
                      <a:rPr lang="en-US" altLang="zh-CN" b="0" i="1" cap="none" smtClean="0">
                        <a:latin typeface="Cambria Math" panose="02040503050406030204" pitchFamily="18" charset="0"/>
                      </a:rPr>
                      <m:t>0</m:t>
                    </m:r>
                  </m:oMath>
                </a14:m>
                <a:r>
                  <a:rPr lang="zh-CN" altLang="en-US" cap="none" dirty="0" smtClean="0"/>
                  <a:t>；</a:t>
                </a:r>
                <a:endParaRPr lang="en-US" altLang="zh-CN" cap="none" dirty="0" smtClean="0"/>
              </a:p>
              <a:p>
                <a:r>
                  <a:rPr lang="zh-CN" altLang="en-US" cap="none" dirty="0"/>
                  <a:t>如果</a:t>
                </a:r>
                <a14:m>
                  <m:oMath xmlns:m="http://schemas.openxmlformats.org/officeDocument/2006/math">
                    <m:r>
                      <a:rPr lang="en-US" altLang="zh-CN" i="1" cap="none">
                        <a:latin typeface="Cambria Math" panose="02040503050406030204" pitchFamily="18" charset="0"/>
                      </a:rPr>
                      <m:t>𝑒</m:t>
                    </m:r>
                  </m:oMath>
                </a14:m>
                <a:r>
                  <a:rPr lang="zh-CN" altLang="en-US" cap="none" dirty="0" smtClean="0"/>
                  <a:t>的两个端点不在</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r>
                          <a:rPr lang="en-US" altLang="zh-CN" b="0" i="1" cap="none" smtClean="0">
                            <a:latin typeface="Cambria Math" panose="02040503050406030204" pitchFamily="18" charset="0"/>
                          </a:rPr>
                          <m:t>+</m:t>
                        </m:r>
                      </m:sub>
                    </m:sSub>
                  </m:oMath>
                </a14:m>
                <a:r>
                  <a:rPr lang="zh-CN" altLang="en-US" cap="none" dirty="0" smtClean="0"/>
                  <a:t>的同一棵树中（不形成环），说明找到了一个增广序列，结束；</a:t>
                </a:r>
                <a:endParaRPr lang="en-US" altLang="zh-CN" cap="none" dirty="0" smtClean="0"/>
              </a:p>
              <a:p>
                <a:r>
                  <a:rPr lang="zh-CN" altLang="en-US" cap="none" dirty="0" smtClean="0"/>
                  <a:t>否则把</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r>
                          <a:rPr lang="en-US" altLang="zh-CN" i="1" cap="none">
                            <a:latin typeface="Cambria Math" panose="02040503050406030204" pitchFamily="18" charset="0"/>
                          </a:rPr>
                          <m:t>+</m:t>
                        </m:r>
                      </m:sub>
                    </m:sSub>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𝑒</m:t>
                    </m:r>
                    <m:r>
                      <a:rPr lang="en-US" altLang="zh-CN" b="0" i="1" cap="none" smtClean="0">
                        <a:latin typeface="Cambria Math" panose="02040503050406030204" pitchFamily="18" charset="0"/>
                      </a:rPr>
                      <m:t>)</m:t>
                    </m:r>
                  </m:oMath>
                </a14:m>
                <a:r>
                  <a:rPr lang="zh-CN" altLang="en-US" cap="none" dirty="0" smtClean="0"/>
                  <a:t>中所有未标记的边依次标记为</a:t>
                </a:r>
                <a14:m>
                  <m:oMath xmlns:m="http://schemas.openxmlformats.org/officeDocument/2006/math">
                    <m:r>
                      <a:rPr lang="en-US" altLang="zh-CN" i="1" cap="none">
                        <a:latin typeface="Cambria Math" panose="02040503050406030204" pitchFamily="18" charset="0"/>
                      </a:rPr>
                      <m:t>𝑒</m:t>
                    </m:r>
                  </m:oMath>
                </a14:m>
                <a:r>
                  <a:rPr lang="zh-CN" altLang="en-US" cap="none" dirty="0" smtClean="0"/>
                  <a:t>并加入队尾；</a:t>
                </a:r>
                <a:endParaRPr lang="en-US" altLang="zh-CN" cap="none" dirty="0" smtClean="0"/>
              </a:p>
              <a:p>
                <a:endParaRPr lang="zh-CN" altLang="en-US" cap="none" dirty="0" smtClean="0"/>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blipFill rotWithShape="0">
                <a:blip r:embed="rId2"/>
                <a:stretch>
                  <a:fillRect l="-13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4134101"/>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BFS</a:t>
            </a:r>
            <a:r>
              <a:rPr lang="zh-CN" altLang="en-US" dirty="0" smtClean="0"/>
              <a:t>的结果</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p:txBody>
              <a:bodyPr/>
              <a:lstStyle/>
              <a:p>
                <a:r>
                  <a:rPr lang="zh-CN" altLang="en-US" cap="none" dirty="0" smtClean="0"/>
                  <a:t>第一种情况：</a:t>
                </a:r>
                <a:endParaRPr lang="en-US" altLang="zh-CN" cap="none" dirty="0" smtClean="0"/>
              </a:p>
              <a:p>
                <a:r>
                  <a:rPr lang="zh-CN" altLang="en-US" cap="none" dirty="0" smtClean="0"/>
                  <a:t>如果宽搜中途结束，那么在</a:t>
                </a:r>
                <a:r>
                  <a:rPr lang="en-US" altLang="zh-CN" cap="none" dirty="0" smtClean="0"/>
                  <a:t>BFS</a:t>
                </a:r>
                <a:r>
                  <a:rPr lang="zh-CN" altLang="en-US" cap="none" dirty="0" smtClean="0"/>
                  <a:t>的过程中找到了</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0</m:t>
                        </m:r>
                      </m:sub>
                    </m:sSub>
                  </m:oMath>
                </a14:m>
                <a:r>
                  <a:rPr lang="zh-CN" altLang="en-US" cap="none" dirty="0"/>
                  <a:t>开头</a:t>
                </a:r>
                <a:r>
                  <a:rPr lang="zh-CN" altLang="en-US" cap="none" dirty="0" smtClean="0"/>
                  <a:t>的长度最短的</a:t>
                </a:r>
                <a:r>
                  <a:rPr lang="zh-CN" altLang="en-US" cap="none" dirty="0"/>
                  <a:t>增广</a:t>
                </a:r>
                <a:r>
                  <a:rPr lang="zh-CN" altLang="en-US" cap="none" dirty="0" smtClean="0"/>
                  <a:t>序列。</a:t>
                </a:r>
                <a:endParaRPr lang="en-US" altLang="zh-CN" cap="none" dirty="0" smtClean="0"/>
              </a:p>
              <a:p>
                <a:r>
                  <a:rPr lang="zh-CN" altLang="en-US" cap="none" dirty="0" smtClean="0"/>
                  <a:t>由于每条边在加入队尾时的标记都是当时的队头，因此通过</a:t>
                </a:r>
                <a:r>
                  <a:rPr lang="zh-CN" altLang="en-US" cap="none" dirty="0"/>
                  <a:t>边的</a:t>
                </a:r>
                <a:r>
                  <a:rPr lang="zh-CN" altLang="en-US" cap="none" dirty="0" smtClean="0"/>
                  <a:t>标记很</a:t>
                </a:r>
                <a:r>
                  <a:rPr lang="zh-CN" altLang="en-US" cap="none" dirty="0"/>
                  <a:t>容易复原该序列</a:t>
                </a:r>
                <a:r>
                  <a:rPr lang="zh-CN" altLang="en-US" cap="none" dirty="0" smtClean="0"/>
                  <a:t>。</a:t>
                </a:r>
                <a:endParaRPr lang="en-US" altLang="zh-CN" cap="none" dirty="0" smtClean="0"/>
              </a:p>
              <a:p>
                <a:r>
                  <a:rPr lang="zh-CN" altLang="en-US" cap="none" dirty="0"/>
                  <a:t>第二</a:t>
                </a:r>
                <a:r>
                  <a:rPr lang="zh-CN" altLang="en-US" cap="none" dirty="0" smtClean="0"/>
                  <a:t>种情况：</a:t>
                </a:r>
                <a:endParaRPr lang="en-US" altLang="zh-CN" cap="none" dirty="0"/>
              </a:p>
              <a:p>
                <a:r>
                  <a:rPr lang="zh-CN" altLang="en-US" cap="none" dirty="0" smtClean="0"/>
                  <a:t>引理</a:t>
                </a:r>
                <a:r>
                  <a:rPr lang="en-US" altLang="zh-CN" cap="none" dirty="0" smtClean="0"/>
                  <a:t>2</a:t>
                </a:r>
                <a:r>
                  <a:rPr lang="zh-CN" altLang="en-US" cap="none" dirty="0" smtClean="0"/>
                  <a:t>：如果宽搜由于队列为空而结束，那么</a:t>
                </a:r>
                <a14:m>
                  <m:oMath xmlns:m="http://schemas.openxmlformats.org/officeDocument/2006/math">
                    <m:r>
                      <a:rPr lang="en-US" altLang="zh-CN" b="0" i="1" cap="none" smtClean="0">
                        <a:latin typeface="Cambria Math" panose="02040503050406030204" pitchFamily="18" charset="0"/>
                        <a:ea typeface="Cambria Math" panose="02040503050406030204" pitchFamily="18" charset="0"/>
                      </a:rPr>
                      <m:t>𝐹</m:t>
                    </m:r>
                    <m:r>
                      <a:rPr lang="en-US" altLang="zh-CN" b="0" i="1" cap="none" smtClean="0">
                        <a:latin typeface="Cambria Math" panose="02040503050406030204" pitchFamily="18" charset="0"/>
                        <a:ea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0</m:t>
                        </m:r>
                      </m:sub>
                    </m:sSub>
                    <m:r>
                      <a:rPr lang="en-US" altLang="zh-CN" b="0" i="1" cap="none" smtClean="0">
                        <a:latin typeface="Cambria Math" panose="02040503050406030204" pitchFamily="18" charset="0"/>
                      </a:rPr>
                      <m:t>}</m:t>
                    </m:r>
                  </m:oMath>
                </a14:m>
                <a:r>
                  <a:rPr lang="zh-CN" altLang="en-US" cap="none" dirty="0" smtClean="0"/>
                  <a:t>是非独立的。</a:t>
                </a:r>
                <a:endParaRPr lang="en-US" altLang="zh-CN" cap="none" dirty="0"/>
              </a:p>
              <a:p>
                <a:r>
                  <a:rPr lang="zh-CN" altLang="en-US" cap="none" dirty="0" smtClean="0"/>
                  <a:t>换言之，这说明从</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0</m:t>
                        </m:r>
                      </m:sub>
                    </m:sSub>
                  </m:oMath>
                </a14:m>
                <a:r>
                  <a:rPr lang="zh-CN" altLang="en-US" cap="none" dirty="0" smtClean="0"/>
                  <a:t>出发找不到增广序列，因此</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0</m:t>
                        </m:r>
                      </m:sub>
                    </m:sSub>
                  </m:oMath>
                </a14:m>
                <a:r>
                  <a:rPr lang="zh-CN" altLang="en-US" cap="none" dirty="0" smtClean="0"/>
                  <a:t>不能被加入到</a:t>
                </a:r>
                <a14:m>
                  <m:oMath xmlns:m="http://schemas.openxmlformats.org/officeDocument/2006/math">
                    <m:r>
                      <a:rPr lang="en-US" altLang="zh-CN" i="1" cap="none">
                        <a:latin typeface="Cambria Math" panose="02040503050406030204" pitchFamily="18" charset="0"/>
                        <a:ea typeface="Cambria Math" panose="02040503050406030204" pitchFamily="18" charset="0"/>
                      </a:rPr>
                      <m:t>𝐹</m:t>
                    </m:r>
                  </m:oMath>
                </a14:m>
                <a:r>
                  <a:rPr lang="zh-CN" altLang="en-US" cap="none" dirty="0" smtClean="0"/>
                  <a:t>中。</a:t>
                </a:r>
                <a:endParaRPr lang="en-US" altLang="zh-CN" cap="none" dirty="0" smtClean="0"/>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blipFill rotWithShape="0">
                <a:blip r:embed="rId2"/>
                <a:stretch>
                  <a:fillRect l="-1349" r="-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113885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第二种情况的进一步思考</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p:txBody>
              <a:bodyPr/>
              <a:lstStyle/>
              <a:p>
                <a:r>
                  <a:rPr lang="zh-CN" altLang="en-US" cap="none" dirty="0" smtClean="0"/>
                  <a:t>若宽搜由于队列为空而结束，</a:t>
                </a:r>
                <a14:m>
                  <m:oMath xmlns:m="http://schemas.openxmlformats.org/officeDocument/2006/math">
                    <m:r>
                      <a:rPr lang="en-US" altLang="zh-CN" i="1" cap="none" smtClean="0">
                        <a:latin typeface="Cambria Math" panose="02040503050406030204" pitchFamily="18" charset="0"/>
                        <a:ea typeface="Cambria Math" panose="02040503050406030204" pitchFamily="18" charset="0"/>
                      </a:rPr>
                      <m:t>∀</m:t>
                    </m:r>
                    <m:r>
                      <a:rPr lang="en-US" altLang="zh-CN" b="0" i="1" cap="none" smtClean="0">
                        <a:latin typeface="Cambria Math" panose="02040503050406030204" pitchFamily="18" charset="0"/>
                        <a:ea typeface="Cambria Math" panose="02040503050406030204" pitchFamily="18" charset="0"/>
                      </a:rPr>
                      <m:t>𝑖</m:t>
                    </m:r>
                    <m:r>
                      <a:rPr lang="en-US" altLang="zh-CN" b="0" i="1" cap="none" smtClean="0">
                        <a:latin typeface="Cambria Math" panose="02040503050406030204" pitchFamily="18" charset="0"/>
                        <a:ea typeface="Cambria Math" panose="02040503050406030204" pitchFamily="18" charset="0"/>
                      </a:rPr>
                      <m:t>∈</m:t>
                    </m:r>
                    <m:d>
                      <m:dPr>
                        <m:begChr m:val="["/>
                        <m:endChr m:val="]"/>
                        <m:ctrlPr>
                          <a:rPr lang="en-US" altLang="zh-CN" b="0" i="1" cap="none" smtClean="0">
                            <a:latin typeface="Cambria Math" panose="02040503050406030204" pitchFamily="18" charset="0"/>
                            <a:ea typeface="Cambria Math" panose="02040503050406030204" pitchFamily="18" charset="0"/>
                          </a:rPr>
                        </m:ctrlPr>
                      </m:dPr>
                      <m:e>
                        <m:r>
                          <a:rPr lang="en-US" altLang="zh-CN" b="0" i="1" cap="none" smtClean="0">
                            <a:latin typeface="Cambria Math" panose="02040503050406030204" pitchFamily="18" charset="0"/>
                            <a:ea typeface="Cambria Math" panose="02040503050406030204" pitchFamily="18" charset="0"/>
                          </a:rPr>
                          <m:t>1,</m:t>
                        </m:r>
                        <m:r>
                          <a:rPr lang="en-US" altLang="zh-CN" b="0" i="1" cap="none" smtClean="0">
                            <a:latin typeface="Cambria Math" panose="02040503050406030204" pitchFamily="18" charset="0"/>
                            <a:ea typeface="Cambria Math" panose="02040503050406030204" pitchFamily="18" charset="0"/>
                          </a:rPr>
                          <m:t>𝑘</m:t>
                        </m:r>
                      </m:e>
                    </m:d>
                    <m:r>
                      <a:rPr lang="zh-CN" altLang="en-US" i="1" cap="none">
                        <a:latin typeface="Cambria Math" panose="02040503050406030204" pitchFamily="18" charset="0"/>
                        <a:ea typeface="Cambria Math" panose="02040503050406030204" pitchFamily="18" charset="0"/>
                      </a:rPr>
                      <m:t>，</m:t>
                    </m:r>
                  </m:oMath>
                </a14:m>
                <a:r>
                  <a:rPr lang="zh-CN" altLang="en-US" cap="none" dirty="0" smtClean="0"/>
                  <a:t>设</a:t>
                </a:r>
                <a14:m>
                  <m:oMath xmlns:m="http://schemas.openxmlformats.org/officeDocument/2006/math">
                    <m:sSub>
                      <m:sSubPr>
                        <m:ctrlPr>
                          <a:rPr lang="en-US" altLang="zh-CN" i="1" cap="none" smtClean="0">
                            <a:latin typeface="Cambria Math" panose="02040503050406030204" pitchFamily="18" charset="0"/>
                          </a:rPr>
                        </m:ctrlPr>
                      </m:sSubPr>
                      <m:e>
                        <m:r>
                          <a:rPr lang="en-US" altLang="zh-CN" b="0" i="1" cap="none" smtClean="0">
                            <a:latin typeface="Cambria Math" panose="02040503050406030204" pitchFamily="18" charset="0"/>
                          </a:rPr>
                          <m:t>𝑆</m:t>
                        </m:r>
                      </m:e>
                      <m:sub>
                        <m:r>
                          <a:rPr lang="en-US" altLang="zh-CN" b="0" i="1" cap="none" smtClean="0">
                            <a:latin typeface="Cambria Math" panose="02040503050406030204" pitchFamily="18" charset="0"/>
                          </a:rPr>
                          <m:t>𝑖</m:t>
                        </m:r>
                      </m:sub>
                    </m:sSub>
                  </m:oMath>
                </a14:m>
                <a:r>
                  <a:rPr lang="zh-CN" altLang="en-US" cap="none" dirty="0" smtClean="0"/>
                  <a:t>为</a:t>
                </a:r>
                <a14:m>
                  <m:oMath xmlns:m="http://schemas.openxmlformats.org/officeDocument/2006/math">
                    <m:sSub>
                      <m:sSubPr>
                        <m:ctrlPr>
                          <a:rPr lang="en-US" altLang="zh-CN" i="1" cap="none">
                            <a:latin typeface="Cambria Math" panose="02040503050406030204" pitchFamily="18" charset="0"/>
                          </a:rPr>
                        </m:ctrlPr>
                      </m:sSubPr>
                      <m:e>
                        <m:r>
                          <a:rPr lang="en-US" altLang="zh-CN" b="0" i="1" cap="none" smtClean="0">
                            <a:latin typeface="Cambria Math" panose="02040503050406030204" pitchFamily="18" charset="0"/>
                          </a:rPr>
                          <m:t>𝐹</m:t>
                        </m:r>
                      </m:e>
                      <m:sub>
                        <m:r>
                          <a:rPr lang="en-US" altLang="zh-CN" i="1" cap="none">
                            <a:latin typeface="Cambria Math" panose="02040503050406030204" pitchFamily="18" charset="0"/>
                          </a:rPr>
                          <m:t>𝑖</m:t>
                        </m:r>
                      </m:sub>
                    </m:sSub>
                  </m:oMath>
                </a14:m>
                <a:r>
                  <a:rPr lang="zh-CN" altLang="en-US" cap="none" dirty="0" smtClean="0"/>
                  <a:t>中所有被标记的边的端点构成的集合，则有以下三条性质成立：</a:t>
                </a:r>
                <a:endParaRPr lang="en-US" altLang="zh-CN" cap="none" dirty="0" smtClean="0"/>
              </a:p>
              <a:p>
                <a:r>
                  <a:rPr lang="zh-CN" altLang="en-US" cap="none" dirty="0" smtClean="0"/>
                  <a:t>性质一：</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𝑆</m:t>
                        </m:r>
                      </m:e>
                      <m:sub>
                        <m:r>
                          <a:rPr lang="en-US" altLang="zh-CN" b="0" i="1" cap="none" smtClean="0">
                            <a:latin typeface="Cambria Math" panose="02040503050406030204" pitchFamily="18" charset="0"/>
                          </a:rPr>
                          <m:t>1</m:t>
                        </m:r>
                      </m:sub>
                    </m:sSub>
                    <m:r>
                      <a:rPr lang="en-US" altLang="zh-CN" b="0" i="1" cap="none" smtClean="0">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𝑆</m:t>
                        </m:r>
                      </m:e>
                      <m:sub>
                        <m:r>
                          <a:rPr lang="en-US" altLang="zh-CN" b="0" i="1" cap="none" smtClean="0">
                            <a:latin typeface="Cambria Math" panose="02040503050406030204" pitchFamily="18" charset="0"/>
                          </a:rPr>
                          <m:t>2</m:t>
                        </m:r>
                      </m:sub>
                    </m:sSub>
                    <m:r>
                      <a:rPr lang="en-US" altLang="zh-CN" b="0" i="1" cap="none" smtClean="0">
                        <a:latin typeface="Cambria Math" panose="02040503050406030204" pitchFamily="18" charset="0"/>
                      </a:rPr>
                      <m:t>=</m:t>
                    </m:r>
                    <m:r>
                      <a:rPr lang="en-US" altLang="zh-CN" i="1" cap="none">
                        <a:latin typeface="Cambria Math" panose="02040503050406030204" pitchFamily="18" charset="0"/>
                      </a:rPr>
                      <m:t>…</m:t>
                    </m:r>
                    <m:r>
                      <a:rPr lang="en-US" altLang="zh-CN" i="1" cap="none" smtClean="0">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𝑆</m:t>
                        </m:r>
                      </m:e>
                      <m:sub>
                        <m:r>
                          <a:rPr lang="en-US" altLang="zh-CN" b="0" i="1" cap="none" smtClean="0">
                            <a:latin typeface="Cambria Math" panose="02040503050406030204" pitchFamily="18" charset="0"/>
                          </a:rPr>
                          <m:t>𝑘</m:t>
                        </m:r>
                      </m:sub>
                    </m:sSub>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𝑆</m:t>
                    </m:r>
                    <m:r>
                      <a:rPr lang="zh-CN" altLang="en-US" i="1" cap="none">
                        <a:latin typeface="Cambria Math" panose="02040503050406030204" pitchFamily="18" charset="0"/>
                      </a:rPr>
                      <m:t>；</m:t>
                    </m:r>
                  </m:oMath>
                </a14:m>
                <a:endParaRPr lang="en-US" altLang="zh-CN" cap="none" dirty="0" smtClean="0"/>
              </a:p>
              <a:p>
                <a:r>
                  <a:rPr lang="zh-CN" altLang="en-US" cap="none" dirty="0"/>
                  <a:t>性质</a:t>
                </a:r>
                <a:r>
                  <a:rPr lang="zh-CN" altLang="en-US" cap="none" dirty="0" smtClean="0"/>
                  <a:t>二：</a:t>
                </a:r>
                <a14:m>
                  <m:oMath xmlns:m="http://schemas.openxmlformats.org/officeDocument/2006/math">
                    <m:r>
                      <a:rPr lang="en-US" altLang="zh-CN" i="1" cap="none">
                        <a:latin typeface="Cambria Math" panose="02040503050406030204" pitchFamily="18" charset="0"/>
                      </a:rPr>
                      <m:t>𝑆</m:t>
                    </m:r>
                  </m:oMath>
                </a14:m>
                <a:r>
                  <a:rPr lang="zh-CN" altLang="en-US" cap="none" dirty="0" smtClean="0"/>
                  <a:t>包含</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0</m:t>
                        </m:r>
                      </m:sub>
                    </m:sSub>
                  </m:oMath>
                </a14:m>
                <a:r>
                  <a:rPr lang="zh-CN" altLang="en-US" cap="none" dirty="0" smtClean="0"/>
                  <a:t>的两个端点；</a:t>
                </a:r>
                <a:endParaRPr lang="en-US" altLang="zh-CN" cap="none" dirty="0" smtClean="0"/>
              </a:p>
              <a:p>
                <a:r>
                  <a:rPr lang="zh-CN" altLang="en-US" cap="none" dirty="0" smtClean="0"/>
                  <a:t>性质三：</a:t>
                </a:r>
                <a14:m>
                  <m:oMath xmlns:m="http://schemas.openxmlformats.org/officeDocument/2006/math">
                    <m:r>
                      <a:rPr lang="en-US" altLang="zh-CN" i="1" cap="none">
                        <a:latin typeface="Cambria Math" panose="02040503050406030204" pitchFamily="18" charset="0"/>
                        <a:ea typeface="Cambria Math" panose="02040503050406030204" pitchFamily="18" charset="0"/>
                      </a:rPr>
                      <m:t>∀</m:t>
                    </m:r>
                    <m:r>
                      <a:rPr lang="en-US" altLang="zh-CN" i="1" cap="none">
                        <a:latin typeface="Cambria Math" panose="02040503050406030204" pitchFamily="18" charset="0"/>
                        <a:ea typeface="Cambria Math" panose="02040503050406030204" pitchFamily="18" charset="0"/>
                      </a:rPr>
                      <m:t>𝑖</m:t>
                    </m:r>
                    <m:r>
                      <a:rPr lang="en-US" altLang="zh-CN" i="1" cap="none">
                        <a:latin typeface="Cambria Math" panose="02040503050406030204" pitchFamily="18" charset="0"/>
                        <a:ea typeface="Cambria Math" panose="02040503050406030204" pitchFamily="18" charset="0"/>
                      </a:rPr>
                      <m:t>∈</m:t>
                    </m:r>
                    <m:d>
                      <m:dPr>
                        <m:begChr m:val="["/>
                        <m:endChr m:val="]"/>
                        <m:ctrlPr>
                          <a:rPr lang="en-US" altLang="zh-CN" i="1" cap="none">
                            <a:latin typeface="Cambria Math" panose="02040503050406030204" pitchFamily="18" charset="0"/>
                            <a:ea typeface="Cambria Math" panose="02040503050406030204" pitchFamily="18" charset="0"/>
                          </a:rPr>
                        </m:ctrlPr>
                      </m:dPr>
                      <m:e>
                        <m:r>
                          <a:rPr lang="en-US" altLang="zh-CN" i="1" cap="none">
                            <a:latin typeface="Cambria Math" panose="02040503050406030204" pitchFamily="18" charset="0"/>
                            <a:ea typeface="Cambria Math" panose="02040503050406030204" pitchFamily="18" charset="0"/>
                          </a:rPr>
                          <m:t>1,</m:t>
                        </m:r>
                        <m:r>
                          <a:rPr lang="en-US" altLang="zh-CN" i="1" cap="none">
                            <a:latin typeface="Cambria Math" panose="02040503050406030204" pitchFamily="18" charset="0"/>
                            <a:ea typeface="Cambria Math" panose="02040503050406030204" pitchFamily="18" charset="0"/>
                          </a:rPr>
                          <m:t>𝑘</m:t>
                        </m:r>
                      </m:e>
                    </m:d>
                    <m:r>
                      <a:rPr lang="zh-CN" altLang="en-US" i="1" cap="none">
                        <a:latin typeface="Cambria Math" panose="02040503050406030204" pitchFamily="18" charset="0"/>
                        <a:ea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sub>
                    </m:sSub>
                  </m:oMath>
                </a14:m>
                <a:r>
                  <a:rPr lang="zh-CN" altLang="en-US" cap="none" dirty="0"/>
                  <a:t>中所有被标记的</a:t>
                </a:r>
                <a:r>
                  <a:rPr lang="zh-CN" altLang="en-US" cap="none" dirty="0" smtClean="0"/>
                  <a:t>边构成一棵生成</a:t>
                </a:r>
                <a14:m>
                  <m:oMath xmlns:m="http://schemas.openxmlformats.org/officeDocument/2006/math">
                    <m:r>
                      <a:rPr lang="en-US" altLang="zh-CN" i="1" cap="none">
                        <a:latin typeface="Cambria Math" panose="02040503050406030204" pitchFamily="18" charset="0"/>
                      </a:rPr>
                      <m:t>𝑆</m:t>
                    </m:r>
                  </m:oMath>
                </a14:m>
                <a:r>
                  <a:rPr lang="zh-CN" altLang="en-US" cap="none" dirty="0" smtClean="0"/>
                  <a:t>的子树（记为</a:t>
                </a:r>
                <a14:m>
                  <m:oMath xmlns:m="http://schemas.openxmlformats.org/officeDocument/2006/math">
                    <m:sSub>
                      <m:sSubPr>
                        <m:ctrlPr>
                          <a:rPr lang="en-US" altLang="zh-CN" i="1" cap="none">
                            <a:latin typeface="Cambria Math" panose="02040503050406030204" pitchFamily="18" charset="0"/>
                          </a:rPr>
                        </m:ctrlPr>
                      </m:sSubPr>
                      <m:e>
                        <m:r>
                          <a:rPr lang="en-US" altLang="zh-CN" b="0" i="1" cap="none" smtClean="0">
                            <a:latin typeface="Cambria Math" panose="02040503050406030204" pitchFamily="18" charset="0"/>
                          </a:rPr>
                          <m:t>𝑇</m:t>
                        </m:r>
                      </m:e>
                      <m:sub>
                        <m:r>
                          <a:rPr lang="en-US" altLang="zh-CN" i="1" cap="none">
                            <a:latin typeface="Cambria Math" panose="02040503050406030204" pitchFamily="18" charset="0"/>
                          </a:rPr>
                          <m:t>𝑖</m:t>
                        </m:r>
                      </m:sub>
                    </m:sSub>
                  </m:oMath>
                </a14:m>
                <a:r>
                  <a:rPr lang="zh-CN" altLang="en-US" cap="none" dirty="0" smtClean="0"/>
                  <a:t>）。</a:t>
                </a:r>
                <a:endParaRPr lang="en-US" altLang="zh-CN" cap="none" dirty="0"/>
              </a:p>
              <a:p>
                <a:endParaRPr lang="en-US" altLang="zh-CN" cap="none" dirty="0" smtClean="0"/>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blipFill rotWithShape="0">
                <a:blip r:embed="rId2"/>
                <a:stretch>
                  <a:fillRect l="-1349" r="-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384881"/>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三条性质的证明</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p:txBody>
              <a:bodyPr>
                <a:normAutofit lnSpcReduction="10000"/>
              </a:bodyPr>
              <a:lstStyle/>
              <a:p>
                <a:r>
                  <a:rPr lang="zh-CN" altLang="en-US" cap="none" dirty="0" smtClean="0"/>
                  <a:t>设</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b="0" i="1" cap="none" smtClean="0">
                            <a:latin typeface="Cambria Math" panose="02040503050406030204" pitchFamily="18" charset="0"/>
                          </a:rPr>
                          <m:t>𝑖</m:t>
                        </m:r>
                      </m:sub>
                    </m:sSub>
                  </m:oMath>
                </a14:m>
                <a:r>
                  <a:rPr lang="zh-CN" altLang="en-US" cap="none" dirty="0" smtClean="0"/>
                  <a:t>为</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sub>
                    </m:sSub>
                  </m:oMath>
                </a14:m>
                <a:r>
                  <a:rPr lang="zh-CN" altLang="en-US" cap="none" dirty="0" smtClean="0"/>
                  <a:t>中任意一条被标记的边。</a:t>
                </a:r>
                <a:endParaRPr lang="en-US" altLang="zh-CN" cap="none" dirty="0" smtClean="0"/>
              </a:p>
              <a:p>
                <a:r>
                  <a:rPr lang="zh-CN" altLang="en-US" cap="none" dirty="0" smtClean="0"/>
                  <a:t>由于未找到增广序列，所以</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𝑖</m:t>
                        </m:r>
                      </m:sub>
                    </m:sSub>
                  </m:oMath>
                </a14:m>
                <a:r>
                  <a:rPr lang="zh-CN" altLang="en-US" cap="none" dirty="0" smtClean="0"/>
                  <a:t>的两个端点在</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r>
                          <a:rPr lang="en-US" altLang="zh-CN" b="0" i="1" cap="none" smtClean="0">
                            <a:latin typeface="Cambria Math" panose="02040503050406030204" pitchFamily="18" charset="0"/>
                          </a:rPr>
                          <m:t>+</m:t>
                        </m:r>
                      </m:sub>
                    </m:sSub>
                  </m:oMath>
                </a14:m>
                <a:r>
                  <a:rPr lang="zh-CN" altLang="en-US" cap="none" dirty="0" smtClean="0"/>
                  <a:t>的同一棵树中，并且</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r>
                          <a:rPr lang="en-US" altLang="zh-CN" i="1" cap="none">
                            <a:latin typeface="Cambria Math" panose="02040503050406030204" pitchFamily="18" charset="0"/>
                          </a:rPr>
                          <m:t>+</m:t>
                        </m:r>
                      </m:sub>
                    </m:sSub>
                    <m:r>
                      <a:rPr lang="en-US" altLang="zh-CN" b="0" i="1" cap="none" smtClean="0">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𝑖</m:t>
                        </m:r>
                      </m:sub>
                    </m:sSub>
                    <m:r>
                      <a:rPr lang="en-US" altLang="zh-CN" b="0" i="1" cap="none" smtClean="0">
                        <a:latin typeface="Cambria Math" panose="02040503050406030204" pitchFamily="18" charset="0"/>
                      </a:rPr>
                      <m:t>)</m:t>
                    </m:r>
                  </m:oMath>
                </a14:m>
                <a:r>
                  <a:rPr lang="zh-CN" altLang="en-US" cap="none" dirty="0" smtClean="0"/>
                  <a:t>上的边均被标记。</a:t>
                </a:r>
                <a:endParaRPr lang="en-US" altLang="zh-CN" cap="none" dirty="0" smtClean="0"/>
              </a:p>
              <a:p>
                <a14:m>
                  <m:oMath xmlns:m="http://schemas.openxmlformats.org/officeDocument/2006/math">
                    <m:groupChr>
                      <m:groupChrPr>
                        <m:chr m:val="⇒"/>
                        <m:vertJc m:val="bot"/>
                        <m:ctrlPr>
                          <a:rPr lang="en-US" altLang="zh-CN" i="1" cap="none" smtClean="0">
                            <a:latin typeface="Cambria Math" panose="02040503050406030204" pitchFamily="18" charset="0"/>
                          </a:rPr>
                        </m:ctrlPr>
                      </m:groupChrPr>
                      <m:e/>
                    </m:groupChr>
                    <m:sSub>
                      <m:sSubPr>
                        <m:ctrlPr>
                          <a:rPr lang="en-US" altLang="zh-CN" i="1" cap="none">
                            <a:latin typeface="Cambria Math" panose="02040503050406030204" pitchFamily="18" charset="0"/>
                          </a:rPr>
                        </m:ctrlPr>
                      </m:sSubPr>
                      <m:e>
                        <m:r>
                          <a:rPr lang="en-US" altLang="zh-CN" i="1" cap="none" smtClean="0">
                            <a:latin typeface="Cambria Math" panose="02040503050406030204" pitchFamily="18" charset="0"/>
                          </a:rPr>
                          <m:t>𝑆</m:t>
                        </m:r>
                      </m:e>
                      <m:sub>
                        <m:r>
                          <a:rPr lang="en-US" altLang="zh-CN" b="0" i="1" cap="none" smtClean="0">
                            <a:latin typeface="Cambria Math" panose="02040503050406030204" pitchFamily="18" charset="0"/>
                          </a:rPr>
                          <m:t>𝑖</m:t>
                        </m:r>
                      </m:sub>
                    </m:sSub>
                    <m:r>
                      <m:rPr>
                        <m:nor/>
                      </m:rPr>
                      <a:rPr lang="en-US" altLang="zh-CN" cap="none" dirty="0"/>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𝑆</m:t>
                        </m:r>
                      </m:e>
                      <m:sub>
                        <m:r>
                          <a:rPr lang="en-US" altLang="zh-CN" i="1" cap="none">
                            <a:latin typeface="Cambria Math" panose="02040503050406030204" pitchFamily="18" charset="0"/>
                          </a:rPr>
                          <m:t>𝑖</m:t>
                        </m:r>
                        <m:r>
                          <a:rPr lang="en-US" altLang="zh-CN" b="0" i="1" cap="none" smtClean="0">
                            <a:latin typeface="Cambria Math" panose="02040503050406030204" pitchFamily="18" charset="0"/>
                          </a:rPr>
                          <m:t>+</m:t>
                        </m:r>
                      </m:sub>
                    </m:sSub>
                    <m:groupChr>
                      <m:groupChrPr>
                        <m:chr m:val="⇒"/>
                        <m:vertJc m:val="bot"/>
                        <m:ctrlPr>
                          <a:rPr lang="en-US" altLang="zh-CN" i="1" cap="none">
                            <a:latin typeface="Cambria Math" panose="02040503050406030204" pitchFamily="18" charset="0"/>
                          </a:rPr>
                        </m:ctrlPr>
                      </m:groupChrPr>
                      <m:e/>
                    </m:groupCh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𝑆</m:t>
                        </m:r>
                      </m:e>
                      <m:sub>
                        <m:r>
                          <a:rPr lang="en-US" altLang="zh-CN" i="1" cap="none">
                            <a:latin typeface="Cambria Math" panose="02040503050406030204" pitchFamily="18" charset="0"/>
                          </a:rPr>
                          <m:t>1</m:t>
                        </m:r>
                      </m:sub>
                    </m:sSub>
                    <m:r>
                      <m:rPr>
                        <m:nor/>
                      </m:rPr>
                      <a:rPr lang="en-US" altLang="zh-CN" cap="none" dirty="0"/>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𝑆</m:t>
                        </m:r>
                      </m:e>
                      <m:sub>
                        <m:r>
                          <a:rPr lang="en-US" altLang="zh-CN" i="1" cap="none">
                            <a:latin typeface="Cambria Math" panose="02040503050406030204" pitchFamily="18" charset="0"/>
                          </a:rPr>
                          <m:t>2</m:t>
                        </m:r>
                      </m:sub>
                    </m:sSub>
                    <m:r>
                      <m:rPr>
                        <m:nor/>
                      </m:rPr>
                      <a:rPr lang="en-US" altLang="zh-CN" cap="none" dirty="0"/>
                      <m:t>⊆</m:t>
                    </m:r>
                    <m:r>
                      <a:rPr lang="en-US" altLang="zh-CN" i="1" cap="none">
                        <a:latin typeface="Cambria Math" panose="02040503050406030204" pitchFamily="18" charset="0"/>
                      </a:rPr>
                      <m:t>…</m:t>
                    </m:r>
                    <m:r>
                      <m:rPr>
                        <m:nor/>
                      </m:rPr>
                      <a:rPr lang="en-US" altLang="zh-CN" cap="none" dirty="0"/>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𝑆</m:t>
                        </m:r>
                      </m:e>
                      <m:sub>
                        <m:r>
                          <a:rPr lang="en-US" altLang="zh-CN" i="1" cap="none">
                            <a:latin typeface="Cambria Math" panose="02040503050406030204" pitchFamily="18" charset="0"/>
                          </a:rPr>
                          <m:t>𝑘</m:t>
                        </m:r>
                      </m:sub>
                    </m:sSub>
                    <m:r>
                      <m:rPr>
                        <m:nor/>
                      </m:rPr>
                      <a:rPr lang="en-US" altLang="zh-CN" cap="none" dirty="0"/>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𝑆</m:t>
                        </m:r>
                      </m:e>
                      <m:sub>
                        <m:r>
                          <a:rPr lang="en-US" altLang="zh-CN" i="1" cap="none">
                            <a:latin typeface="Cambria Math" panose="02040503050406030204" pitchFamily="18" charset="0"/>
                          </a:rPr>
                          <m:t>1</m:t>
                        </m:r>
                      </m:sub>
                    </m:sSub>
                    <m:groupChr>
                      <m:groupChrPr>
                        <m:chr m:val="⇒"/>
                        <m:vertJc m:val="bot"/>
                        <m:ctrlPr>
                          <a:rPr lang="en-US" altLang="zh-CN" i="1" cap="none">
                            <a:latin typeface="Cambria Math" panose="02040503050406030204" pitchFamily="18" charset="0"/>
                          </a:rPr>
                        </m:ctrlPr>
                      </m:groupChrPr>
                      <m:e/>
                    </m:groupCh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𝑆</m:t>
                        </m:r>
                      </m:e>
                      <m:sub>
                        <m:r>
                          <a:rPr lang="en-US" altLang="zh-CN" i="1" cap="none">
                            <a:latin typeface="Cambria Math" panose="02040503050406030204" pitchFamily="18" charset="0"/>
                          </a:rPr>
                          <m:t>1</m:t>
                        </m:r>
                      </m:sub>
                    </m:sSub>
                    <m:r>
                      <a:rPr lang="en-US" altLang="zh-CN" i="1" cap="none">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𝑆</m:t>
                        </m:r>
                      </m:e>
                      <m:sub>
                        <m:r>
                          <a:rPr lang="en-US" altLang="zh-CN" i="1" cap="none">
                            <a:latin typeface="Cambria Math" panose="02040503050406030204" pitchFamily="18" charset="0"/>
                          </a:rPr>
                          <m:t>2</m:t>
                        </m:r>
                      </m:sub>
                    </m:sSub>
                    <m:r>
                      <a:rPr lang="en-US" altLang="zh-CN" i="1" cap="none">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𝑆</m:t>
                        </m:r>
                      </m:e>
                      <m:sub>
                        <m:r>
                          <a:rPr lang="en-US" altLang="zh-CN" i="1" cap="none">
                            <a:latin typeface="Cambria Math" panose="02040503050406030204" pitchFamily="18" charset="0"/>
                          </a:rPr>
                          <m:t>𝑘</m:t>
                        </m:r>
                      </m:sub>
                    </m:sSub>
                    <m:r>
                      <a:rPr lang="en-US" altLang="zh-CN" i="1" cap="none">
                        <a:latin typeface="Cambria Math" panose="02040503050406030204" pitchFamily="18" charset="0"/>
                      </a:rPr>
                      <m:t>=</m:t>
                    </m:r>
                    <m:r>
                      <a:rPr lang="en-US" altLang="zh-CN" i="1" cap="none">
                        <a:latin typeface="Cambria Math" panose="02040503050406030204" pitchFamily="18" charset="0"/>
                      </a:rPr>
                      <m:t>𝑆</m:t>
                    </m:r>
                    <m:groupChr>
                      <m:groupChrPr>
                        <m:chr m:val="⇒"/>
                        <m:vertJc m:val="bot"/>
                        <m:ctrlPr>
                          <a:rPr lang="en-US" altLang="zh-CN" i="1" cap="none">
                            <a:latin typeface="Cambria Math" panose="02040503050406030204" pitchFamily="18" charset="0"/>
                          </a:rPr>
                        </m:ctrlPr>
                      </m:groupChrPr>
                      <m:e/>
                    </m:groupChr>
                    <m:r>
                      <a:rPr lang="en-US" altLang="zh-CN" i="1" cap="none">
                        <a:latin typeface="Cambria Math" panose="02040503050406030204" pitchFamily="18" charset="0"/>
                      </a:rPr>
                      <m:t>𝑆</m:t>
                    </m:r>
                    <m:r>
                      <a:rPr lang="en-US" altLang="zh-CN" b="0" i="1" cap="none" smtClean="0">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𝑆</m:t>
                        </m:r>
                      </m:e>
                      <m:sub>
                        <m:r>
                          <a:rPr lang="en-US" altLang="zh-CN" i="1" cap="none">
                            <a:latin typeface="Cambria Math" panose="02040503050406030204" pitchFamily="18" charset="0"/>
                          </a:rPr>
                          <m:t>1</m:t>
                        </m:r>
                      </m:sub>
                    </m:sSub>
                    <m:r>
                      <m:rPr>
                        <m:nor/>
                      </m:rPr>
                      <a:rPr lang="zh-CN" altLang="en-US" cap="none" dirty="0"/>
                      <m:t>包含</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0</m:t>
                        </m:r>
                      </m:sub>
                    </m:sSub>
                    <m:r>
                      <m:rPr>
                        <m:nor/>
                      </m:rPr>
                      <a:rPr lang="zh-CN" altLang="en-US" cap="none" dirty="0"/>
                      <m:t>的两个端点</m:t>
                    </m:r>
                    <m:r>
                      <a:rPr lang="zh-CN" altLang="en-US" i="1" cap="none" dirty="0" smtClean="0">
                        <a:latin typeface="Cambria Math" panose="02040503050406030204" pitchFamily="18" charset="0"/>
                      </a:rPr>
                      <m:t>。</m:t>
                    </m:r>
                  </m:oMath>
                </a14:m>
                <a:endParaRPr lang="en-US" altLang="zh-CN" cap="none" dirty="0" smtClean="0"/>
              </a:p>
              <a:p>
                <a:r>
                  <a:rPr lang="zh-CN" altLang="en-US" cap="none" dirty="0" smtClean="0"/>
                  <a:t>性质三等价表述：若</a:t>
                </a:r>
                <a14:m>
                  <m:oMath xmlns:m="http://schemas.openxmlformats.org/officeDocument/2006/math">
                    <m:r>
                      <a:rPr lang="en-US" altLang="zh-CN" i="1" cap="none">
                        <a:latin typeface="Cambria Math" panose="02040503050406030204" pitchFamily="18" charset="0"/>
                      </a:rPr>
                      <m:t>𝑢</m:t>
                    </m:r>
                    <m:r>
                      <a:rPr lang="zh-CN" altLang="en-US" i="1" cap="none" smtClean="0">
                        <a:latin typeface="Cambria Math" panose="02040503050406030204" pitchFamily="18" charset="0"/>
                      </a:rPr>
                      <m:t>是</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0</m:t>
                        </m:r>
                      </m:sub>
                    </m:sSub>
                  </m:oMath>
                </a14:m>
                <a:r>
                  <a:rPr lang="zh-CN" altLang="en-US" cap="none" dirty="0" smtClean="0"/>
                  <a:t>的端点之一，则</a:t>
                </a:r>
                <a14:m>
                  <m:oMath xmlns:m="http://schemas.openxmlformats.org/officeDocument/2006/math">
                    <m:r>
                      <a:rPr lang="en-US" altLang="zh-CN" i="1" cap="none" smtClean="0">
                        <a:latin typeface="Cambria Math" panose="02040503050406030204" pitchFamily="18" charset="0"/>
                        <a:ea typeface="Cambria Math" panose="02040503050406030204" pitchFamily="18" charset="0"/>
                      </a:rPr>
                      <m:t>∀</m:t>
                    </m:r>
                    <m:r>
                      <a:rPr lang="en-US" altLang="zh-CN" b="0" i="1" cap="none" smtClean="0">
                        <a:latin typeface="Cambria Math" panose="02040503050406030204" pitchFamily="18" charset="0"/>
                      </a:rPr>
                      <m:t>𝑣</m:t>
                    </m:r>
                    <m:r>
                      <a:rPr lang="en-US" altLang="zh-CN" b="0" i="1" cap="none" smtClean="0">
                        <a:latin typeface="Cambria Math" panose="02040503050406030204" pitchFamily="18" charset="0"/>
                        <a:ea typeface="Cambria Math" panose="02040503050406030204" pitchFamily="18" charset="0"/>
                      </a:rPr>
                      <m:t>∈</m:t>
                    </m:r>
                    <m:r>
                      <a:rPr lang="en-US" altLang="zh-CN" b="0" i="1" cap="none" smtClean="0">
                        <a:latin typeface="Cambria Math" panose="02040503050406030204" pitchFamily="18" charset="0"/>
                        <a:ea typeface="Cambria Math" panose="02040503050406030204" pitchFamily="18" charset="0"/>
                      </a:rPr>
                      <m:t>𝑆</m:t>
                    </m:r>
                    <m:r>
                      <a:rPr lang="en-US" altLang="zh-CN" b="0" i="1" cap="none" smtClean="0">
                        <a:latin typeface="Cambria Math" panose="02040503050406030204" pitchFamily="18" charset="0"/>
                        <a:ea typeface="Cambria Math" panose="02040503050406030204" pitchFamily="18" charset="0"/>
                      </a:rPr>
                      <m:t>,∀</m:t>
                    </m:r>
                    <m:r>
                      <a:rPr lang="en-US" altLang="zh-CN" b="0" i="1" cap="none" smtClean="0">
                        <a:latin typeface="Cambria Math" panose="02040503050406030204" pitchFamily="18" charset="0"/>
                        <a:ea typeface="Cambria Math" panose="02040503050406030204" pitchFamily="18" charset="0"/>
                      </a:rPr>
                      <m:t>𝑖</m:t>
                    </m:r>
                    <m:r>
                      <a:rPr lang="en-US" altLang="zh-CN" i="1" cap="none">
                        <a:latin typeface="Cambria Math" panose="02040503050406030204" pitchFamily="18" charset="0"/>
                        <a:ea typeface="Cambria Math" panose="02040503050406030204" pitchFamily="18" charset="0"/>
                      </a:rPr>
                      <m:t>∈</m:t>
                    </m:r>
                    <m:r>
                      <a:rPr lang="en-US" altLang="zh-CN" b="0" i="1" cap="none" smtClean="0">
                        <a:latin typeface="Cambria Math" panose="02040503050406030204" pitchFamily="18" charset="0"/>
                        <a:ea typeface="Cambria Math" panose="02040503050406030204" pitchFamily="18" charset="0"/>
                      </a:rPr>
                      <m:t>[1,</m:t>
                    </m:r>
                    <m:r>
                      <a:rPr lang="en-US" altLang="zh-CN" b="0" i="1" cap="none" smtClean="0">
                        <a:latin typeface="Cambria Math" panose="02040503050406030204" pitchFamily="18" charset="0"/>
                        <a:ea typeface="Cambria Math" panose="02040503050406030204" pitchFamily="18" charset="0"/>
                      </a:rPr>
                      <m:t>𝑘</m:t>
                    </m:r>
                    <m:r>
                      <a:rPr lang="en-US" altLang="zh-CN" b="0" i="1" cap="none" smtClean="0">
                        <a:latin typeface="Cambria Math" panose="02040503050406030204" pitchFamily="18" charset="0"/>
                        <a:ea typeface="Cambria Math" panose="02040503050406030204" pitchFamily="18" charset="0"/>
                      </a:rPr>
                      <m:t>]</m:t>
                    </m:r>
                  </m:oMath>
                </a14:m>
                <a:r>
                  <a:rPr lang="zh-CN" altLang="en-US" cap="none" dirty="0" smtClean="0"/>
                  <a:t>，</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sub>
                    </m:sSub>
                  </m:oMath>
                </a14:m>
                <a:r>
                  <a:rPr lang="zh-CN" altLang="en-US" cap="none" dirty="0" smtClean="0"/>
                  <a:t>中已标记的边连接</a:t>
                </a:r>
                <a14:m>
                  <m:oMath xmlns:m="http://schemas.openxmlformats.org/officeDocument/2006/math">
                    <m:r>
                      <a:rPr lang="en-US" altLang="zh-CN" b="0" i="1" cap="none" smtClean="0">
                        <a:latin typeface="Cambria Math" panose="02040503050406030204" pitchFamily="18" charset="0"/>
                      </a:rPr>
                      <m:t>𝑢</m:t>
                    </m:r>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𝑣</m:t>
                    </m:r>
                  </m:oMath>
                </a14:m>
                <a:r>
                  <a:rPr lang="zh-CN" altLang="en-US" cap="none" dirty="0" smtClean="0"/>
                  <a:t>。</a:t>
                </a:r>
                <a:endParaRPr lang="en-US" altLang="zh-CN" cap="none" dirty="0" smtClean="0"/>
              </a:p>
              <a:p>
                <a:r>
                  <a:rPr lang="zh-CN" altLang="en-US" cap="none" dirty="0" smtClean="0"/>
                  <a:t>反证法，设</a:t>
                </a:r>
                <a14:m>
                  <m:oMath xmlns:m="http://schemas.openxmlformats.org/officeDocument/2006/math">
                    <m:r>
                      <a:rPr lang="en-US" altLang="zh-CN" b="0" i="1" cap="none" smtClean="0">
                        <a:latin typeface="Cambria Math" panose="02040503050406030204" pitchFamily="18" charset="0"/>
                      </a:rPr>
                      <m:t>𝑒</m:t>
                    </m:r>
                  </m:oMath>
                </a14:m>
                <a:r>
                  <a:rPr lang="zh-CN" altLang="en-US" cap="none" dirty="0" smtClean="0"/>
                  <a:t>是满足</a:t>
                </a:r>
                <a14:m>
                  <m:oMath xmlns:m="http://schemas.openxmlformats.org/officeDocument/2006/math">
                    <m:r>
                      <a:rPr lang="zh-CN" altLang="en-US" i="1" cap="none" dirty="0">
                        <a:latin typeface="Cambria Math" panose="02040503050406030204" pitchFamily="18" charset="0"/>
                      </a:rPr>
                      <m:t>“</m:t>
                    </m:r>
                    <m:r>
                      <a:rPr lang="en-US" altLang="zh-CN" i="1" cap="none" dirty="0">
                        <a:latin typeface="Cambria Math" panose="02040503050406030204" pitchFamily="18" charset="0"/>
                      </a:rPr>
                      <m:t>𝑢</m:t>
                    </m:r>
                    <m:r>
                      <a:rPr lang="zh-CN" altLang="en-US" i="1" cap="none" dirty="0">
                        <a:latin typeface="Cambria Math" panose="02040503050406030204" pitchFamily="18" charset="0"/>
                      </a:rPr>
                      <m:t>和</m:t>
                    </m:r>
                    <m:r>
                      <a:rPr lang="en-US" altLang="zh-CN" b="0" i="1" cap="none" dirty="0" smtClean="0">
                        <a:solidFill>
                          <a:srgbClr val="0070C0"/>
                        </a:solidFill>
                        <a:latin typeface="Cambria Math" panose="02040503050406030204" pitchFamily="18" charset="0"/>
                      </a:rPr>
                      <m:t>𝑒</m:t>
                    </m:r>
                    <m:r>
                      <a:rPr lang="zh-CN" altLang="en-US" i="1" cap="none" dirty="0">
                        <a:solidFill>
                          <a:srgbClr val="0070C0"/>
                        </a:solidFill>
                        <a:latin typeface="Cambria Math" panose="02040503050406030204" pitchFamily="18" charset="0"/>
                      </a:rPr>
                      <m:t>的</m:t>
                    </m:r>
                    <m:r>
                      <a:rPr lang="zh-CN" altLang="en-US" i="1" cap="none" smtClean="0">
                        <a:solidFill>
                          <a:srgbClr val="0070C0"/>
                        </a:solidFill>
                        <a:latin typeface="Cambria Math" panose="02040503050406030204" pitchFamily="18" charset="0"/>
                      </a:rPr>
                      <m:t>端点</m:t>
                    </m:r>
                    <m:r>
                      <a:rPr lang="en-US" altLang="zh-CN" b="0" i="1" cap="none" smtClean="0">
                        <a:solidFill>
                          <a:srgbClr val="0070C0"/>
                        </a:solidFill>
                        <a:latin typeface="Cambria Math" panose="02040503050406030204" pitchFamily="18" charset="0"/>
                      </a:rPr>
                      <m:t>𝑣</m:t>
                    </m:r>
                    <m:r>
                      <a:rPr lang="zh-CN" altLang="en-US" i="1" cap="none">
                        <a:latin typeface="Cambria Math" panose="02040503050406030204" pitchFamily="18" charset="0"/>
                      </a:rPr>
                      <m:t>在</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r>
                          <a:rPr lang="en-US" altLang="zh-CN" b="0" i="1" cap="none" smtClean="0">
                            <a:latin typeface="Cambria Math" panose="02040503050406030204" pitchFamily="18" charset="0"/>
                          </a:rPr>
                          <m:t>+</m:t>
                        </m:r>
                      </m:sub>
                    </m:sSub>
                    <m:r>
                      <a:rPr lang="zh-CN" altLang="en-US" i="1" cap="none">
                        <a:latin typeface="Cambria Math" panose="02040503050406030204" pitchFamily="18" charset="0"/>
                      </a:rPr>
                      <m:t>中不被已标记边连接</m:t>
                    </m:r>
                    <m:r>
                      <a:rPr lang="zh-CN" altLang="en-US" i="1" cap="none">
                        <a:latin typeface="Cambria Math" panose="02040503050406030204" pitchFamily="18" charset="0"/>
                      </a:rPr>
                      <m:t>”</m:t>
                    </m:r>
                    <m:r>
                      <a:rPr lang="zh-CN" altLang="en-US" i="1" cap="none">
                        <a:latin typeface="Cambria Math" panose="02040503050406030204" pitchFamily="18" charset="0"/>
                      </a:rPr>
                      <m:t>的最早被标记的边</m:t>
                    </m:r>
                  </m:oMath>
                </a14:m>
                <a:r>
                  <a:rPr lang="zh-CN" altLang="en-US" cap="none" dirty="0" smtClean="0"/>
                  <a:t>，</a:t>
                </a:r>
                <a14:m>
                  <m:oMath xmlns:m="http://schemas.openxmlformats.org/officeDocument/2006/math">
                    <m:r>
                      <a:rPr lang="en-US" altLang="zh-CN" i="1" cap="none">
                        <a:latin typeface="Cambria Math" panose="02040503050406030204" pitchFamily="18" charset="0"/>
                      </a:rPr>
                      <m:t>𝑒</m:t>
                    </m:r>
                  </m:oMath>
                </a14:m>
                <a:r>
                  <a:rPr lang="zh-CN" altLang="en-US" cap="none" dirty="0" smtClean="0"/>
                  <a:t>被标记为</a:t>
                </a:r>
                <a14:m>
                  <m:oMath xmlns:m="http://schemas.openxmlformats.org/officeDocument/2006/math">
                    <m:r>
                      <a:rPr lang="en-US" altLang="zh-CN" i="1" cap="none">
                        <a:latin typeface="Cambria Math" panose="02040503050406030204" pitchFamily="18" charset="0"/>
                      </a:rPr>
                      <m:t>𝑒</m:t>
                    </m:r>
                    <m:r>
                      <a:rPr lang="en-US" altLang="zh-CN" b="0" i="1" cap="none" smtClean="0">
                        <a:latin typeface="Cambria Math" panose="02040503050406030204" pitchFamily="18" charset="0"/>
                      </a:rPr>
                      <m:t>′</m:t>
                    </m:r>
                  </m:oMath>
                </a14:m>
                <a:r>
                  <a:rPr lang="zh-CN" altLang="en-US" cap="none" dirty="0" smtClean="0"/>
                  <a:t>，则</a:t>
                </a:r>
                <a14:m>
                  <m:oMath xmlns:m="http://schemas.openxmlformats.org/officeDocument/2006/math">
                    <m:r>
                      <a:rPr lang="en-US" altLang="zh-CN" i="1" cap="none" dirty="0">
                        <a:latin typeface="Cambria Math" panose="02040503050406030204" pitchFamily="18" charset="0"/>
                      </a:rPr>
                      <m:t>𝑢</m:t>
                    </m:r>
                  </m:oMath>
                </a14:m>
                <a:r>
                  <a:rPr lang="zh-CN" altLang="en-US" cap="none" dirty="0" smtClean="0"/>
                  <a:t>和</a:t>
                </a:r>
                <a14:m>
                  <m:oMath xmlns:m="http://schemas.openxmlformats.org/officeDocument/2006/math">
                    <m:r>
                      <a:rPr lang="en-US" altLang="zh-CN" b="0" i="1" cap="none" dirty="0" smtClean="0">
                        <a:solidFill>
                          <a:srgbClr val="0070C0"/>
                        </a:solidFill>
                        <a:latin typeface="Cambria Math" panose="02040503050406030204" pitchFamily="18" charset="0"/>
                      </a:rPr>
                      <m:t>𝑒</m:t>
                    </m:r>
                    <m:r>
                      <a:rPr lang="en-US" altLang="zh-CN" b="0" i="1" cap="none" dirty="0" smtClean="0">
                        <a:solidFill>
                          <a:srgbClr val="0070C0"/>
                        </a:solidFill>
                        <a:latin typeface="Cambria Math" panose="02040503050406030204" pitchFamily="18" charset="0"/>
                      </a:rPr>
                      <m:t>′</m:t>
                    </m:r>
                  </m:oMath>
                </a14:m>
                <a:r>
                  <a:rPr lang="zh-CN" altLang="en-US" cap="none" dirty="0" smtClean="0">
                    <a:solidFill>
                      <a:srgbClr val="0070C0"/>
                    </a:solidFill>
                  </a:rPr>
                  <a:t>的端点</a:t>
                </a:r>
                <a14:m>
                  <m:oMath xmlns:m="http://schemas.openxmlformats.org/officeDocument/2006/math">
                    <m:r>
                      <a:rPr lang="en-US" altLang="zh-CN" b="0" i="1" cap="none" smtClean="0">
                        <a:solidFill>
                          <a:srgbClr val="0070C0"/>
                        </a:solidFill>
                        <a:latin typeface="Cambria Math" panose="02040503050406030204" pitchFamily="18" charset="0"/>
                      </a:rPr>
                      <m:t>𝑤</m:t>
                    </m:r>
                  </m:oMath>
                </a14:m>
                <a:r>
                  <a:rPr lang="zh-CN" altLang="en-US" cap="none" dirty="0" smtClean="0"/>
                  <a:t>在</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sub>
                    </m:sSub>
                  </m:oMath>
                </a14:m>
                <a:r>
                  <a:rPr lang="zh-CN" altLang="en-US" cap="none" dirty="0" smtClean="0"/>
                  <a:t>中被已标记边连接。这些边均扩展了</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r>
                          <a:rPr lang="en-US" altLang="zh-CN" i="1" cap="none">
                            <a:latin typeface="Cambria Math" panose="02040503050406030204" pitchFamily="18" charset="0"/>
                          </a:rPr>
                          <m:t>+</m:t>
                        </m:r>
                      </m:sub>
                    </m:sSub>
                  </m:oMath>
                </a14:m>
                <a:r>
                  <a:rPr lang="zh-CN" altLang="en-US" cap="none" dirty="0" smtClean="0"/>
                  <a:t>中的一条路径，因此</a:t>
                </a:r>
                <a14:m>
                  <m:oMath xmlns:m="http://schemas.openxmlformats.org/officeDocument/2006/math">
                    <m:r>
                      <a:rPr lang="en-US" altLang="zh-CN" i="1" cap="none" dirty="0">
                        <a:latin typeface="Cambria Math" panose="02040503050406030204" pitchFamily="18" charset="0"/>
                      </a:rPr>
                      <m:t>𝑢</m:t>
                    </m:r>
                  </m:oMath>
                </a14:m>
                <a:r>
                  <a:rPr lang="zh-CN" altLang="en-US" cap="none" dirty="0" smtClean="0"/>
                  <a:t>和</a:t>
                </a:r>
                <a14:m>
                  <m:oMath xmlns:m="http://schemas.openxmlformats.org/officeDocument/2006/math">
                    <m:r>
                      <a:rPr lang="en-US" altLang="zh-CN" i="1" cap="none">
                        <a:latin typeface="Cambria Math" panose="02040503050406030204" pitchFamily="18" charset="0"/>
                      </a:rPr>
                      <m:t>𝑤</m:t>
                    </m:r>
                  </m:oMath>
                </a14:m>
                <a:r>
                  <a:rPr lang="zh-CN" altLang="en-US" cap="none" dirty="0" smtClean="0"/>
                  <a:t>在</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r>
                          <a:rPr lang="en-US" altLang="zh-CN" i="1" cap="none">
                            <a:latin typeface="Cambria Math" panose="02040503050406030204" pitchFamily="18" charset="0"/>
                          </a:rPr>
                          <m:t>+</m:t>
                        </m:r>
                      </m:sub>
                    </m:sSub>
                  </m:oMath>
                </a14:m>
                <a:r>
                  <a:rPr lang="zh-CN" altLang="en-US" cap="none" dirty="0" smtClean="0"/>
                  <a:t>中也被已标记边连接。而</a:t>
                </a:r>
                <a14:m>
                  <m:oMath xmlns:m="http://schemas.openxmlformats.org/officeDocument/2006/math">
                    <m:r>
                      <a:rPr lang="en-US" altLang="zh-CN" b="0" i="1" cap="none" dirty="0" smtClean="0">
                        <a:latin typeface="Cambria Math" panose="02040503050406030204" pitchFamily="18" charset="0"/>
                      </a:rPr>
                      <m:t>𝑣</m:t>
                    </m:r>
                    <m:r>
                      <a:rPr lang="en-US" altLang="zh-CN" b="0" i="0" cap="none" dirty="0" smtClean="0">
                        <a:latin typeface="Cambria Math" panose="02040503050406030204" pitchFamily="18" charset="0"/>
                      </a:rPr>
                      <m:t>,</m:t>
                    </m:r>
                    <m:r>
                      <a:rPr lang="en-US" altLang="zh-CN" i="1" cap="none">
                        <a:latin typeface="Cambria Math" panose="02040503050406030204" pitchFamily="18" charset="0"/>
                      </a:rPr>
                      <m:t>𝑤</m:t>
                    </m:r>
                    <m:r>
                      <a:rPr lang="en-US" altLang="zh-CN" i="1" cap="none" smtClean="0">
                        <a:latin typeface="Cambria Math" panose="02040503050406030204" pitchFamily="18" charset="0"/>
                        <a:ea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r>
                          <a:rPr lang="en-US" altLang="zh-CN" i="1" cap="none">
                            <a:latin typeface="Cambria Math" panose="02040503050406030204" pitchFamily="18" charset="0"/>
                          </a:rPr>
                          <m:t>+</m:t>
                        </m:r>
                      </m:sub>
                    </m:sSub>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𝑒</m:t>
                    </m:r>
                    <m:r>
                      <a:rPr lang="en-US" altLang="zh-CN" b="0" i="1" cap="none" smtClean="0">
                        <a:latin typeface="Cambria Math" panose="02040503050406030204" pitchFamily="18" charset="0"/>
                      </a:rPr>
                      <m:t>′)</m:t>
                    </m:r>
                  </m:oMath>
                </a14:m>
                <a:r>
                  <a:rPr lang="zh-CN" altLang="en-US" cap="none" dirty="0" smtClean="0"/>
                  <a:t>，故</a:t>
                </a:r>
                <a14:m>
                  <m:oMath xmlns:m="http://schemas.openxmlformats.org/officeDocument/2006/math">
                    <m:r>
                      <a:rPr lang="en-US" altLang="zh-CN" i="1" cap="none" dirty="0">
                        <a:latin typeface="Cambria Math" panose="02040503050406030204" pitchFamily="18" charset="0"/>
                      </a:rPr>
                      <m:t>𝑢</m:t>
                    </m:r>
                    <m:r>
                      <a:rPr lang="zh-CN" altLang="en-US" i="1" cap="none" dirty="0">
                        <a:latin typeface="Cambria Math" panose="02040503050406030204" pitchFamily="18" charset="0"/>
                      </a:rPr>
                      <m:t>和</m:t>
                    </m:r>
                    <m:r>
                      <a:rPr lang="en-US" altLang="zh-CN" i="1" cap="none">
                        <a:latin typeface="Cambria Math" panose="02040503050406030204" pitchFamily="18" charset="0"/>
                      </a:rPr>
                      <m:t>𝑣</m:t>
                    </m:r>
                    <m:r>
                      <a:rPr lang="zh-CN" altLang="en-US" i="1" cap="none">
                        <a:latin typeface="Cambria Math" panose="02040503050406030204" pitchFamily="18" charset="0"/>
                      </a:rPr>
                      <m:t>在</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r>
                          <a:rPr lang="en-US" altLang="zh-CN" i="1" cap="none">
                            <a:latin typeface="Cambria Math" panose="02040503050406030204" pitchFamily="18" charset="0"/>
                          </a:rPr>
                          <m:t>+</m:t>
                        </m:r>
                      </m:sub>
                    </m:sSub>
                    <m:r>
                      <a:rPr lang="zh-CN" altLang="en-US" i="1" cap="none">
                        <a:latin typeface="Cambria Math" panose="02040503050406030204" pitchFamily="18" charset="0"/>
                      </a:rPr>
                      <m:t>中</m:t>
                    </m:r>
                  </m:oMath>
                </a14:m>
                <a:r>
                  <a:rPr lang="zh-CN" altLang="en-US" cap="none" dirty="0" smtClean="0"/>
                  <a:t>被已标记边连接，矛盾！</a:t>
                </a:r>
                <a:endParaRPr lang="en-US" altLang="zh-CN" cap="none" dirty="0" smtClean="0"/>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blipFill rotWithShape="0">
                <a:blip r:embed="rId2"/>
                <a:stretch>
                  <a:fillRect l="-1349" t="-3125" r="-29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066163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对图中的边进行分类</a:t>
            </a:r>
            <a:endParaRPr lang="zh-CN" altLang="en-US" dirty="0"/>
          </a:p>
        </p:txBody>
      </p:sp>
      <p:sp>
        <p:nvSpPr>
          <p:cNvPr id="3" name="内容占位符 2"/>
          <p:cNvSpPr>
            <a:spLocks noGrp="1"/>
          </p:cNvSpPr>
          <p:nvPr>
            <p:ph sz="quarter" idx="13"/>
          </p:nvPr>
        </p:nvSpPr>
        <p:spPr/>
        <p:txBody>
          <a:bodyPr/>
          <a:lstStyle/>
          <a:p>
            <a:r>
              <a:rPr lang="zh-CN" altLang="zh-CN" cap="none" dirty="0"/>
              <a:t>若</a:t>
            </a:r>
            <a:r>
              <a:rPr lang="en-US" altLang="zh-CN" cap="none" dirty="0"/>
              <a:t>(</a:t>
            </a:r>
            <a:r>
              <a:rPr lang="en-US" altLang="zh-CN" cap="none" dirty="0" err="1" smtClean="0"/>
              <a:t>G,r</a:t>
            </a:r>
            <a:r>
              <a:rPr lang="en-US" altLang="zh-CN" cap="none" dirty="0"/>
              <a:t>)</a:t>
            </a:r>
            <a:r>
              <a:rPr lang="zh-CN" altLang="zh-CN" cap="none" dirty="0" smtClean="0"/>
              <a:t>是</a:t>
            </a:r>
            <a:r>
              <a:rPr lang="zh-CN" altLang="en-US" cap="none" dirty="0" smtClean="0"/>
              <a:t>一个</a:t>
            </a:r>
            <a:r>
              <a:rPr lang="en-US" altLang="zh-CN" cap="none" dirty="0"/>
              <a:t>F</a:t>
            </a:r>
            <a:r>
              <a:rPr lang="en-US" altLang="zh-CN" cap="none" dirty="0" smtClean="0"/>
              <a:t>low </a:t>
            </a:r>
            <a:r>
              <a:rPr lang="en-US" altLang="zh-CN" cap="none" dirty="0"/>
              <a:t>G</a:t>
            </a:r>
            <a:r>
              <a:rPr lang="en-US" altLang="zh-CN" cap="none" dirty="0" smtClean="0"/>
              <a:t>raph</a:t>
            </a:r>
            <a:r>
              <a:rPr lang="zh-CN" altLang="zh-CN" cap="none" dirty="0"/>
              <a:t>，</a:t>
            </a:r>
            <a:r>
              <a:rPr lang="en-US" altLang="zh-CN" cap="none" dirty="0"/>
              <a:t>T</a:t>
            </a:r>
            <a:r>
              <a:rPr lang="zh-CN" altLang="zh-CN" cap="none" dirty="0"/>
              <a:t>是其</a:t>
            </a:r>
            <a:r>
              <a:rPr lang="en-US" altLang="zh-CN" cap="none" dirty="0" err="1" smtClean="0"/>
              <a:t>Dfs</a:t>
            </a:r>
            <a:r>
              <a:rPr lang="en-US" altLang="zh-CN" cap="none" dirty="0" smtClean="0"/>
              <a:t> </a:t>
            </a:r>
            <a:r>
              <a:rPr lang="en-US" altLang="zh-CN" cap="none" dirty="0"/>
              <a:t>Tree</a:t>
            </a:r>
            <a:r>
              <a:rPr lang="zh-CN" altLang="zh-CN" cap="none" dirty="0" smtClean="0"/>
              <a:t>，</a:t>
            </a:r>
            <a:r>
              <a:rPr lang="zh-CN" altLang="en-US" cap="none" dirty="0" smtClean="0"/>
              <a:t>则</a:t>
            </a:r>
            <a:r>
              <a:rPr lang="en-US" altLang="zh-CN" cap="none" dirty="0" smtClean="0"/>
              <a:t>G</a:t>
            </a:r>
            <a:r>
              <a:rPr lang="zh-CN" altLang="en-US" cap="none" dirty="0" smtClean="0"/>
              <a:t>中的每条边</a:t>
            </a:r>
            <a:r>
              <a:rPr lang="en-US" altLang="zh-CN" cap="none" dirty="0" smtClean="0"/>
              <a:t>(</a:t>
            </a:r>
            <a:r>
              <a:rPr lang="en-US" altLang="zh-CN" cap="none" dirty="0" err="1" smtClean="0"/>
              <a:t>x,y</a:t>
            </a:r>
            <a:r>
              <a:rPr lang="en-US" altLang="zh-CN" cap="none" dirty="0" smtClean="0"/>
              <a:t>)</a:t>
            </a:r>
            <a:r>
              <a:rPr lang="zh-CN" altLang="en-US" cap="none" dirty="0" smtClean="0"/>
              <a:t>必属于以下四类之一：</a:t>
            </a:r>
            <a:endParaRPr lang="zh-CN" altLang="zh-CN" cap="none" dirty="0"/>
          </a:p>
          <a:p>
            <a:r>
              <a:rPr lang="zh-CN" altLang="zh-CN" b="1" cap="none" dirty="0"/>
              <a:t>树枝</a:t>
            </a:r>
            <a:r>
              <a:rPr lang="zh-CN" altLang="zh-CN" b="1" cap="none" dirty="0" smtClean="0"/>
              <a:t>边</a:t>
            </a:r>
            <a:r>
              <a:rPr lang="en-US" altLang="zh-CN" b="1" cap="none" dirty="0" smtClean="0"/>
              <a:t> (</a:t>
            </a:r>
            <a:r>
              <a:rPr lang="en-US" altLang="zh-CN" b="1" cap="none" dirty="0"/>
              <a:t>tree arcs)</a:t>
            </a:r>
            <a:r>
              <a:rPr lang="zh-CN" altLang="zh-CN" cap="none" dirty="0" smtClean="0"/>
              <a:t>：</a:t>
            </a:r>
            <a:r>
              <a:rPr lang="zh-CN" altLang="en-US" cap="none" dirty="0" smtClean="0"/>
              <a:t>边</a:t>
            </a:r>
            <a:r>
              <a:rPr lang="en-US" altLang="zh-CN" cap="none" dirty="0" smtClean="0"/>
              <a:t>(</a:t>
            </a:r>
            <a:r>
              <a:rPr lang="en-US" altLang="zh-CN" cap="none" dirty="0" err="1" smtClean="0"/>
              <a:t>x,y</a:t>
            </a:r>
            <a:r>
              <a:rPr lang="en-US" altLang="zh-CN" cap="none" dirty="0"/>
              <a:t>)</a:t>
            </a:r>
            <a:r>
              <a:rPr lang="zh-CN" altLang="zh-CN" cap="none" dirty="0" smtClean="0"/>
              <a:t>在</a:t>
            </a:r>
            <a:r>
              <a:rPr lang="zh-CN" altLang="en-US" cap="none" dirty="0" smtClean="0"/>
              <a:t>搜索树</a:t>
            </a:r>
            <a:r>
              <a:rPr lang="en-US" altLang="zh-CN" cap="none" dirty="0" smtClean="0"/>
              <a:t>T</a:t>
            </a:r>
            <a:r>
              <a:rPr lang="zh-CN" altLang="zh-CN" cap="none" dirty="0"/>
              <a:t>中；</a:t>
            </a:r>
          </a:p>
          <a:p>
            <a:r>
              <a:rPr lang="zh-CN" altLang="zh-CN" b="1" cap="none" dirty="0"/>
              <a:t>前向</a:t>
            </a:r>
            <a:r>
              <a:rPr lang="zh-CN" altLang="zh-CN" b="1" cap="none" dirty="0" smtClean="0"/>
              <a:t>边</a:t>
            </a:r>
            <a:r>
              <a:rPr lang="en-US" altLang="zh-CN" b="1" cap="none" dirty="0" smtClean="0"/>
              <a:t> (</a:t>
            </a:r>
            <a:r>
              <a:rPr lang="en-US" altLang="zh-CN" b="1" cap="none" dirty="0"/>
              <a:t>forward arcs)</a:t>
            </a:r>
            <a:r>
              <a:rPr lang="zh-CN" altLang="zh-CN" cap="none" dirty="0"/>
              <a:t>：</a:t>
            </a:r>
            <a:r>
              <a:rPr lang="zh-CN" altLang="zh-CN" cap="none" dirty="0" smtClean="0"/>
              <a:t>在</a:t>
            </a:r>
            <a:r>
              <a:rPr lang="en-US" altLang="zh-CN" cap="none" dirty="0" smtClean="0"/>
              <a:t>T</a:t>
            </a:r>
            <a:r>
              <a:rPr lang="zh-CN" altLang="en-US" cap="none" dirty="0" smtClean="0"/>
              <a:t>中存在一条从</a:t>
            </a:r>
            <a:r>
              <a:rPr lang="en-US" altLang="zh-CN" cap="none" dirty="0" smtClean="0"/>
              <a:t>x</a:t>
            </a:r>
            <a:r>
              <a:rPr lang="zh-CN" altLang="zh-CN" cap="none" dirty="0"/>
              <a:t>到</a:t>
            </a:r>
            <a:r>
              <a:rPr lang="en-US" altLang="zh-CN" cap="none" dirty="0"/>
              <a:t>y</a:t>
            </a:r>
            <a:r>
              <a:rPr lang="zh-CN" altLang="zh-CN" cap="none" dirty="0"/>
              <a:t>的路径；</a:t>
            </a:r>
          </a:p>
          <a:p>
            <a:r>
              <a:rPr lang="zh-CN" altLang="zh-CN" b="1" cap="none" dirty="0"/>
              <a:t>后向</a:t>
            </a:r>
            <a:r>
              <a:rPr lang="zh-CN" altLang="zh-CN" b="1" cap="none" dirty="0" smtClean="0"/>
              <a:t>边</a:t>
            </a:r>
            <a:r>
              <a:rPr lang="en-US" altLang="zh-CN" b="1" cap="none" dirty="0" smtClean="0"/>
              <a:t> (</a:t>
            </a:r>
            <a:r>
              <a:rPr lang="en-US" altLang="zh-CN" b="1" cap="none" dirty="0"/>
              <a:t>cycle arcs)</a:t>
            </a:r>
            <a:r>
              <a:rPr lang="zh-CN" altLang="zh-CN" cap="none" dirty="0"/>
              <a:t>：在</a:t>
            </a:r>
            <a:r>
              <a:rPr lang="en-US" altLang="zh-CN" cap="none" dirty="0"/>
              <a:t>T</a:t>
            </a:r>
            <a:r>
              <a:rPr lang="zh-CN" altLang="zh-CN" cap="none" dirty="0" smtClean="0"/>
              <a:t>中</a:t>
            </a:r>
            <a:r>
              <a:rPr lang="zh-CN" altLang="en-US" cap="none" dirty="0" smtClean="0"/>
              <a:t>存在一条从</a:t>
            </a:r>
            <a:r>
              <a:rPr lang="en-US" altLang="zh-CN" cap="none" dirty="0" smtClean="0"/>
              <a:t>y</a:t>
            </a:r>
            <a:r>
              <a:rPr lang="zh-CN" altLang="zh-CN" cap="none" dirty="0"/>
              <a:t>到</a:t>
            </a:r>
            <a:r>
              <a:rPr lang="en-US" altLang="zh-CN" cap="none" dirty="0"/>
              <a:t>x</a:t>
            </a:r>
            <a:r>
              <a:rPr lang="zh-CN" altLang="zh-CN" cap="none" dirty="0"/>
              <a:t>的路径；</a:t>
            </a:r>
          </a:p>
          <a:p>
            <a:r>
              <a:rPr lang="zh-CN" altLang="zh-CN" b="1" cap="none" dirty="0"/>
              <a:t>横叉</a:t>
            </a:r>
            <a:r>
              <a:rPr lang="zh-CN" altLang="zh-CN" b="1" cap="none" dirty="0" smtClean="0"/>
              <a:t>边</a:t>
            </a:r>
            <a:r>
              <a:rPr lang="en-US" altLang="zh-CN" b="1" cap="none" dirty="0" smtClean="0"/>
              <a:t> (</a:t>
            </a:r>
            <a:r>
              <a:rPr lang="en-US" altLang="zh-CN" b="1" cap="none" dirty="0"/>
              <a:t>cross arcs)</a:t>
            </a:r>
            <a:r>
              <a:rPr lang="zh-CN" altLang="zh-CN" cap="none" dirty="0"/>
              <a:t>：在</a:t>
            </a:r>
            <a:r>
              <a:rPr lang="en-US" altLang="zh-CN" cap="none" dirty="0"/>
              <a:t>T</a:t>
            </a:r>
            <a:r>
              <a:rPr lang="zh-CN" altLang="zh-CN" cap="none" dirty="0"/>
              <a:t>中既没有</a:t>
            </a:r>
            <a:r>
              <a:rPr lang="en-US" altLang="zh-CN" cap="none" dirty="0"/>
              <a:t>x</a:t>
            </a:r>
            <a:r>
              <a:rPr lang="zh-CN" altLang="zh-CN" cap="none" dirty="0"/>
              <a:t>到</a:t>
            </a:r>
            <a:r>
              <a:rPr lang="en-US" altLang="zh-CN" cap="none" dirty="0"/>
              <a:t>y</a:t>
            </a:r>
            <a:r>
              <a:rPr lang="zh-CN" altLang="zh-CN" cap="none" dirty="0"/>
              <a:t>的路径，也没有</a:t>
            </a:r>
            <a:r>
              <a:rPr lang="en-US" altLang="zh-CN" cap="none" dirty="0"/>
              <a:t>y</a:t>
            </a:r>
            <a:r>
              <a:rPr lang="zh-CN" altLang="zh-CN" cap="none" dirty="0"/>
              <a:t>到</a:t>
            </a:r>
            <a:r>
              <a:rPr lang="en-US" altLang="zh-CN" cap="none" dirty="0"/>
              <a:t>x</a:t>
            </a:r>
            <a:r>
              <a:rPr lang="zh-CN" altLang="zh-CN" cap="none" dirty="0"/>
              <a:t>的路径，并且</a:t>
            </a:r>
            <a:r>
              <a:rPr lang="en-US" altLang="zh-CN" cap="none" dirty="0" err="1"/>
              <a:t>dfn</a:t>
            </a:r>
            <a:r>
              <a:rPr lang="en-US" altLang="zh-CN" cap="none" dirty="0"/>
              <a:t>[y]&lt;</a:t>
            </a:r>
            <a:r>
              <a:rPr lang="en-US" altLang="zh-CN" cap="none" dirty="0" err="1"/>
              <a:t>dfn</a:t>
            </a:r>
            <a:r>
              <a:rPr lang="en-US" altLang="zh-CN" cap="none" dirty="0"/>
              <a:t>[x]</a:t>
            </a:r>
            <a:r>
              <a:rPr lang="zh-CN" altLang="zh-CN" cap="none" dirty="0" smtClean="0"/>
              <a:t>。</a:t>
            </a:r>
            <a:endParaRPr lang="zh-CN" altLang="zh-CN" cap="none" dirty="0"/>
          </a:p>
        </p:txBody>
      </p:sp>
    </p:spTree>
    <p:extLst>
      <p:ext uri="{BB962C8B-B14F-4D97-AF65-F5344CB8AC3E}">
        <p14:creationId xmlns:p14="http://schemas.microsoft.com/office/powerpoint/2010/main" val="523210082"/>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smtClean="0"/>
              <a:t>Clump</a:t>
            </a:r>
            <a:endParaRPr lang="zh-CN" altLang="en-US" cap="none"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p:txBody>
              <a:bodyPr>
                <a:normAutofit/>
              </a:bodyPr>
              <a:lstStyle/>
              <a:p>
                <a:r>
                  <a:rPr lang="zh-CN" altLang="en-US" cap="none" dirty="0" smtClean="0"/>
                  <a:t>若一个点集</a:t>
                </a:r>
                <a14:m>
                  <m:oMath xmlns:m="http://schemas.openxmlformats.org/officeDocument/2006/math">
                    <m:r>
                      <a:rPr lang="en-US" altLang="zh-CN" b="0" i="1" cap="none" smtClean="0">
                        <a:latin typeface="Cambria Math" panose="02040503050406030204" pitchFamily="18" charset="0"/>
                      </a:rPr>
                      <m:t>𝐶</m:t>
                    </m:r>
                  </m:oMath>
                </a14:m>
                <a:r>
                  <a:rPr lang="zh-CN" altLang="en-US" cap="none" dirty="0" smtClean="0"/>
                  <a:t>被</a:t>
                </a:r>
                <a14:m>
                  <m:oMath xmlns:m="http://schemas.openxmlformats.org/officeDocument/2006/math">
                    <m:r>
                      <a:rPr lang="en-US" altLang="zh-CN" b="0" i="1" cap="none" dirty="0" smtClean="0">
                        <a:latin typeface="Cambria Math" panose="02040503050406030204" pitchFamily="18" charset="0"/>
                      </a:rPr>
                      <m:t>𝐹</m:t>
                    </m:r>
                  </m:oMath>
                </a14:m>
                <a:r>
                  <a:rPr lang="zh-CN" altLang="en-US" cap="none" dirty="0" smtClean="0"/>
                  <a:t>的每个生成森林</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sub>
                    </m:sSub>
                  </m:oMath>
                </a14:m>
                <a:r>
                  <a:rPr lang="zh-CN" altLang="en-US" cap="none" dirty="0" smtClean="0"/>
                  <a:t>中的一棵子树生成，则称该点集是一个丛</a:t>
                </a:r>
                <a:r>
                  <a:rPr lang="en-US" altLang="zh-CN" cap="none" dirty="0" smtClean="0"/>
                  <a:t>(Clump)</a:t>
                </a:r>
                <a:r>
                  <a:rPr lang="zh-CN" altLang="en-US" cap="none" dirty="0" smtClean="0"/>
                  <a:t>。</a:t>
                </a:r>
                <a:endParaRPr lang="en-US" altLang="zh-CN" cap="none" dirty="0" smtClean="0"/>
              </a:p>
              <a:p>
                <a:r>
                  <a:rPr lang="zh-CN" altLang="en-US" cap="none" dirty="0" smtClean="0"/>
                  <a:t>引理</a:t>
                </a:r>
                <a:r>
                  <a:rPr lang="en-US" altLang="zh-CN" cap="none" dirty="0" smtClean="0"/>
                  <a:t>3</a:t>
                </a:r>
                <a:r>
                  <a:rPr lang="zh-CN" altLang="en-US" cap="none" dirty="0" smtClean="0"/>
                  <a:t>：增广不破坏已有的丛（若</a:t>
                </a:r>
                <a14:m>
                  <m:oMath xmlns:m="http://schemas.openxmlformats.org/officeDocument/2006/math">
                    <m:r>
                      <a:rPr lang="en-US" altLang="zh-CN" i="1" cap="none">
                        <a:latin typeface="Cambria Math" panose="02040503050406030204" pitchFamily="18" charset="0"/>
                      </a:rPr>
                      <m:t>𝐶</m:t>
                    </m:r>
                  </m:oMath>
                </a14:m>
                <a:r>
                  <a:rPr lang="zh-CN" altLang="en-US" cap="none" dirty="0" smtClean="0"/>
                  <a:t>是</a:t>
                </a:r>
                <a14:m>
                  <m:oMath xmlns:m="http://schemas.openxmlformats.org/officeDocument/2006/math">
                    <m:r>
                      <a:rPr lang="en-US" altLang="zh-CN" i="1" cap="none" dirty="0">
                        <a:latin typeface="Cambria Math" panose="02040503050406030204" pitchFamily="18" charset="0"/>
                      </a:rPr>
                      <m:t>𝐹</m:t>
                    </m:r>
                  </m:oMath>
                </a14:m>
                <a:r>
                  <a:rPr lang="zh-CN" altLang="en-US" cap="none" dirty="0" smtClean="0"/>
                  <a:t>的一个丛，则对</a:t>
                </a:r>
                <a14:m>
                  <m:oMath xmlns:m="http://schemas.openxmlformats.org/officeDocument/2006/math">
                    <m:r>
                      <a:rPr lang="en-US" altLang="zh-CN" i="1" cap="none" dirty="0">
                        <a:latin typeface="Cambria Math" panose="02040503050406030204" pitchFamily="18" charset="0"/>
                      </a:rPr>
                      <m:t>𝐹</m:t>
                    </m:r>
                  </m:oMath>
                </a14:m>
                <a:r>
                  <a:rPr lang="zh-CN" altLang="en-US" cap="none" dirty="0" smtClean="0"/>
                  <a:t>增广后，</a:t>
                </a:r>
                <a:r>
                  <a:rPr lang="en-US" altLang="zh-CN" cap="none" dirty="0"/>
                  <a:t> </a:t>
                </a:r>
                <a14:m>
                  <m:oMath xmlns:m="http://schemas.openxmlformats.org/officeDocument/2006/math">
                    <m:r>
                      <a:rPr lang="en-US" altLang="zh-CN" i="1" cap="none">
                        <a:latin typeface="Cambria Math" panose="02040503050406030204" pitchFamily="18" charset="0"/>
                      </a:rPr>
                      <m:t>𝐶</m:t>
                    </m:r>
                  </m:oMath>
                </a14:m>
                <a:r>
                  <a:rPr lang="zh-CN" altLang="en-US" cap="none" dirty="0" smtClean="0"/>
                  <a:t>仍是一个丛）。</a:t>
                </a:r>
                <a:endParaRPr lang="en-US" altLang="zh-CN" cap="none" dirty="0" smtClean="0"/>
              </a:p>
              <a:p>
                <a:r>
                  <a:rPr lang="zh-CN" altLang="en-US" cap="none" dirty="0" smtClean="0"/>
                  <a:t>引理</a:t>
                </a:r>
                <a:r>
                  <a:rPr lang="en-US" altLang="zh-CN" cap="none" dirty="0" smtClean="0"/>
                  <a:t>4</a:t>
                </a:r>
                <a:r>
                  <a:rPr lang="zh-CN" altLang="en-US" cap="none" dirty="0" smtClean="0"/>
                  <a:t>：两个端点在同一个丛中的边一定不在增广序列中。</a:t>
                </a:r>
                <a:endParaRPr lang="en-US" altLang="zh-CN" cap="none" dirty="0" smtClean="0"/>
              </a:p>
              <a:p>
                <a:r>
                  <a:rPr lang="zh-CN" altLang="en-US" cap="none" dirty="0" smtClean="0"/>
                  <a:t>初始状态下，</a:t>
                </a:r>
                <a:r>
                  <a:rPr lang="en-US" altLang="zh-CN" cap="none" dirty="0"/>
                  <a:t> </a:t>
                </a:r>
                <a:r>
                  <a:rPr lang="zh-CN" altLang="en-US" cap="none" dirty="0"/>
                  <a:t>边集</a:t>
                </a:r>
                <a14:m>
                  <m:oMath xmlns:m="http://schemas.openxmlformats.org/officeDocument/2006/math">
                    <m:r>
                      <a:rPr lang="en-US" altLang="zh-CN" i="1" cap="none" dirty="0">
                        <a:latin typeface="Cambria Math" panose="02040503050406030204" pitchFamily="18" charset="0"/>
                      </a:rPr>
                      <m:t>𝐹</m:t>
                    </m:r>
                  </m:oMath>
                </a14:m>
                <a:r>
                  <a:rPr lang="zh-CN" altLang="en-US" cap="none" dirty="0" smtClean="0"/>
                  <a:t>为空，每个点各自是一个丛。</a:t>
                </a:r>
                <a:endParaRPr lang="en-US" altLang="zh-CN" cap="none" dirty="0" smtClean="0"/>
              </a:p>
              <a:p>
                <a:r>
                  <a:rPr lang="zh-CN" altLang="en-US" cap="none" dirty="0" smtClean="0"/>
                  <a:t>一</a:t>
                </a:r>
                <a:r>
                  <a:rPr lang="zh-CN" altLang="en-US" cap="none" dirty="0"/>
                  <a:t>次</a:t>
                </a:r>
                <a:r>
                  <a:rPr lang="zh-CN" altLang="en-US" cap="none" dirty="0" smtClean="0"/>
                  <a:t>增广如果成功，则扩大了</a:t>
                </a:r>
                <a14:m>
                  <m:oMath xmlns:m="http://schemas.openxmlformats.org/officeDocument/2006/math">
                    <m:r>
                      <a:rPr lang="en-US" altLang="zh-CN" i="1" cap="none" dirty="0">
                        <a:latin typeface="Cambria Math" panose="02040503050406030204" pitchFamily="18" charset="0"/>
                      </a:rPr>
                      <m:t>𝐹</m:t>
                    </m:r>
                  </m:oMath>
                </a14:m>
                <a:r>
                  <a:rPr lang="zh-CN" altLang="en-US" cap="none" dirty="0" smtClean="0"/>
                  <a:t>的大小；如果失败，则可以合并两个丛。</a:t>
                </a:r>
                <a:endParaRPr lang="en-US" altLang="zh-CN" cap="none" dirty="0" smtClean="0"/>
              </a:p>
              <a:p>
                <a:r>
                  <a:rPr lang="zh-CN" altLang="en-US" cap="none" dirty="0" smtClean="0"/>
                  <a:t>因此增广最多进行</a:t>
                </a:r>
                <a14:m>
                  <m:oMath xmlns:m="http://schemas.openxmlformats.org/officeDocument/2006/math">
                    <m:r>
                      <a:rPr lang="en-US" altLang="zh-CN" b="0" i="1" cap="none" dirty="0" smtClean="0">
                        <a:latin typeface="Cambria Math" panose="02040503050406030204" pitchFamily="18" charset="0"/>
                      </a:rPr>
                      <m:t>𝑂</m:t>
                    </m:r>
                    <m:r>
                      <a:rPr lang="en-US" altLang="zh-CN" b="0" i="1" cap="none" dirty="0" smtClean="0">
                        <a:latin typeface="Cambria Math" panose="02040503050406030204" pitchFamily="18" charset="0"/>
                      </a:rPr>
                      <m:t>(</m:t>
                    </m:r>
                    <m:r>
                      <a:rPr lang="en-US" altLang="zh-CN" b="0" i="1" cap="none" dirty="0" smtClean="0">
                        <a:latin typeface="Cambria Math" panose="02040503050406030204" pitchFamily="18" charset="0"/>
                      </a:rPr>
                      <m:t>𝑘𝑉</m:t>
                    </m:r>
                    <m:r>
                      <a:rPr lang="en-US" altLang="zh-CN" b="0" i="1" cap="none" dirty="0" smtClean="0">
                        <a:latin typeface="Cambria Math" panose="02040503050406030204" pitchFamily="18" charset="0"/>
                      </a:rPr>
                      <m:t>)</m:t>
                    </m:r>
                  </m:oMath>
                </a14:m>
                <a:r>
                  <a:rPr lang="zh-CN" altLang="en-US" cap="none" dirty="0" smtClean="0"/>
                  <a:t>次。</a:t>
                </a:r>
                <a:endParaRPr lang="en-US" altLang="zh-CN" cap="none" dirty="0" smtClean="0"/>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blipFill rotWithShape="0">
                <a:blip r:embed="rId2"/>
                <a:stretch>
                  <a:fillRect l="-13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8313982"/>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cap="none" dirty="0" smtClean="0"/>
              <a:t>并查集维护</a:t>
            </a:r>
            <a:endParaRPr lang="zh-CN" altLang="en-US" cap="none"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p:txBody>
              <a:bodyPr>
                <a:normAutofit/>
              </a:bodyPr>
              <a:lstStyle/>
              <a:p>
                <a:r>
                  <a:rPr lang="zh-CN" altLang="en-US" cap="none" dirty="0" smtClean="0"/>
                  <a:t>第</a:t>
                </a:r>
                <a:r>
                  <a:rPr lang="en-US" altLang="zh-CN" cap="none" dirty="0" smtClean="0"/>
                  <a:t>0</a:t>
                </a:r>
                <a:r>
                  <a:rPr lang="zh-CN" altLang="en-US" cap="none" dirty="0" smtClean="0"/>
                  <a:t>个并查集维护</a:t>
                </a:r>
                <a:r>
                  <a:rPr lang="en-US" altLang="zh-CN" cap="none" dirty="0" smtClean="0"/>
                  <a:t>Clump</a:t>
                </a:r>
                <a:r>
                  <a:rPr lang="zh-CN" altLang="en-US" cap="none" dirty="0" smtClean="0"/>
                  <a:t>，</a:t>
                </a:r>
                <a:r>
                  <a:rPr lang="zh-CN" altLang="en-US" cap="none" dirty="0"/>
                  <a:t>第</a:t>
                </a:r>
                <a:r>
                  <a:rPr lang="en-US" altLang="zh-CN" cap="none" dirty="0"/>
                  <a:t>1~k</a:t>
                </a:r>
                <a:r>
                  <a:rPr lang="zh-CN" altLang="en-US" cap="none" dirty="0"/>
                  <a:t>个并查集维护</a:t>
                </a:r>
                <a:r>
                  <a:rPr lang="en-US" altLang="zh-CN" cap="none" dirty="0"/>
                  <a:t>k</a:t>
                </a:r>
                <a:r>
                  <a:rPr lang="zh-CN" altLang="en-US" cap="none" dirty="0"/>
                  <a:t>个生成</a:t>
                </a:r>
                <a:r>
                  <a:rPr lang="zh-CN" altLang="en-US" cap="none" dirty="0" smtClean="0"/>
                  <a:t>森林。</a:t>
                </a:r>
                <a:endParaRPr lang="en-US" altLang="zh-CN" i="1" cap="none" dirty="0" smtClean="0">
                  <a:latin typeface="Cambria Math" panose="02040503050406030204" pitchFamily="18" charset="0"/>
                </a:endParaRPr>
              </a:p>
              <a:p>
                <a14:m>
                  <m:oMath xmlns:m="http://schemas.openxmlformats.org/officeDocument/2006/math">
                    <m:sSub>
                      <m:sSubPr>
                        <m:ctrlPr>
                          <a:rPr lang="en-US" altLang="zh-CN" i="1" cap="none" smtClean="0">
                            <a:latin typeface="Cambria Math" panose="02040503050406030204" pitchFamily="18" charset="0"/>
                          </a:rPr>
                        </m:ctrlPr>
                      </m:sSubPr>
                      <m:e>
                        <m:r>
                          <a:rPr lang="en-US" altLang="zh-CN" b="0" i="1" cap="none" smtClean="0">
                            <a:latin typeface="Cambria Math" panose="02040503050406030204" pitchFamily="18" charset="0"/>
                          </a:rPr>
                          <m:t>𝑓𝑖𝑛𝑑</m:t>
                        </m:r>
                      </m:e>
                      <m:sub>
                        <m:r>
                          <a:rPr lang="en-US" altLang="zh-CN" b="0" i="1" cap="none" smtClean="0">
                            <a:latin typeface="Cambria Math" panose="02040503050406030204" pitchFamily="18" charset="0"/>
                          </a:rPr>
                          <m:t>0</m:t>
                        </m:r>
                      </m:sub>
                    </m:sSub>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𝑥</m:t>
                    </m:r>
                    <m:r>
                      <a:rPr lang="en-US" altLang="zh-CN" b="0" i="1" cap="none" smtClean="0">
                        <a:latin typeface="Cambria Math" panose="02040503050406030204" pitchFamily="18" charset="0"/>
                      </a:rPr>
                      <m:t>)</m:t>
                    </m:r>
                  </m:oMath>
                </a14:m>
                <a:r>
                  <a:rPr lang="zh-CN" altLang="en-US" cap="none" dirty="0" smtClean="0"/>
                  <a:t>返回点</a:t>
                </a:r>
                <a14:m>
                  <m:oMath xmlns:m="http://schemas.openxmlformats.org/officeDocument/2006/math">
                    <m:r>
                      <a:rPr lang="en-US" altLang="zh-CN" i="1" cap="none">
                        <a:latin typeface="Cambria Math" panose="02040503050406030204" pitchFamily="18" charset="0"/>
                      </a:rPr>
                      <m:t>𝑥</m:t>
                    </m:r>
                  </m:oMath>
                </a14:m>
                <a:r>
                  <a:rPr lang="zh-CN" altLang="en-US" cap="none" dirty="0" smtClean="0"/>
                  <a:t>所在的丛的代表节点，</a:t>
                </a:r>
                <a14:m>
                  <m:oMath xmlns:m="http://schemas.openxmlformats.org/officeDocument/2006/math">
                    <m:sSub>
                      <m:sSubPr>
                        <m:ctrlPr>
                          <a:rPr lang="en-US" altLang="zh-CN" i="1" cap="none">
                            <a:latin typeface="Cambria Math" panose="02040503050406030204" pitchFamily="18" charset="0"/>
                          </a:rPr>
                        </m:ctrlPr>
                      </m:sSubPr>
                      <m:e>
                        <m:r>
                          <a:rPr lang="en-US" altLang="zh-CN" b="0" i="1" cap="none" smtClean="0">
                            <a:latin typeface="Cambria Math" panose="02040503050406030204" pitchFamily="18" charset="0"/>
                          </a:rPr>
                          <m:t>𝑢𝑛𝑖𝑜𝑛</m:t>
                        </m:r>
                      </m:e>
                      <m:sub>
                        <m:r>
                          <a:rPr lang="en-US" altLang="zh-CN" i="1" cap="none">
                            <a:latin typeface="Cambria Math" panose="02040503050406030204" pitchFamily="18" charset="0"/>
                          </a:rPr>
                          <m:t>0</m:t>
                        </m:r>
                      </m:sub>
                    </m:sSub>
                    <m:r>
                      <a:rPr lang="en-US" altLang="zh-CN" i="1" cap="none">
                        <a:latin typeface="Cambria Math" panose="02040503050406030204" pitchFamily="18" charset="0"/>
                      </a:rPr>
                      <m:t>(</m:t>
                    </m:r>
                    <m:r>
                      <a:rPr lang="en-US" altLang="zh-CN" i="1" cap="none">
                        <a:latin typeface="Cambria Math" panose="02040503050406030204" pitchFamily="18" charset="0"/>
                      </a:rPr>
                      <m:t>𝑥</m:t>
                    </m:r>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𝑦</m:t>
                    </m:r>
                    <m:r>
                      <a:rPr lang="en-US" altLang="zh-CN" i="1" cap="none">
                        <a:latin typeface="Cambria Math" panose="02040503050406030204" pitchFamily="18" charset="0"/>
                      </a:rPr>
                      <m:t>)</m:t>
                    </m:r>
                  </m:oMath>
                </a14:m>
                <a:r>
                  <a:rPr lang="zh-CN" altLang="en-US" cap="none" dirty="0" smtClean="0"/>
                  <a:t>合并</a:t>
                </a:r>
                <a14:m>
                  <m:oMath xmlns:m="http://schemas.openxmlformats.org/officeDocument/2006/math">
                    <m:r>
                      <a:rPr lang="en-US" altLang="zh-CN" i="1" cap="none">
                        <a:latin typeface="Cambria Math" panose="02040503050406030204" pitchFamily="18" charset="0"/>
                      </a:rPr>
                      <m:t>𝑥</m:t>
                    </m:r>
                    <m:r>
                      <a:rPr lang="zh-CN" altLang="en-US" i="1" cap="none" smtClean="0">
                        <a:latin typeface="Cambria Math" panose="02040503050406030204" pitchFamily="18" charset="0"/>
                      </a:rPr>
                      <m:t>和</m:t>
                    </m:r>
                    <m:r>
                      <a:rPr lang="en-US" altLang="zh-CN" i="1" cap="none">
                        <a:latin typeface="Cambria Math" panose="02040503050406030204" pitchFamily="18" charset="0"/>
                      </a:rPr>
                      <m:t>𝑦</m:t>
                    </m:r>
                  </m:oMath>
                </a14:m>
                <a:r>
                  <a:rPr lang="zh-CN" altLang="en-US" cap="none" dirty="0" smtClean="0"/>
                  <a:t>所在的丛。</a:t>
                </a:r>
                <a:endParaRPr lang="en-US" altLang="zh-CN" cap="none" dirty="0" smtClean="0"/>
              </a:p>
              <a:p>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𝑓𝑖𝑛𝑑</m:t>
                        </m:r>
                      </m:e>
                      <m:sub>
                        <m:r>
                          <a:rPr lang="en-US" altLang="zh-CN" b="0" i="1" cap="none" smtClean="0">
                            <a:latin typeface="Cambria Math" panose="02040503050406030204" pitchFamily="18" charset="0"/>
                          </a:rPr>
                          <m:t>𝑖</m:t>
                        </m:r>
                      </m:sub>
                    </m:sSub>
                    <m:r>
                      <a:rPr lang="en-US" altLang="zh-CN" i="1" cap="none">
                        <a:latin typeface="Cambria Math" panose="02040503050406030204" pitchFamily="18" charset="0"/>
                      </a:rPr>
                      <m:t>(</m:t>
                    </m:r>
                    <m:r>
                      <a:rPr lang="en-US" altLang="zh-CN" i="1" cap="none">
                        <a:latin typeface="Cambria Math" panose="02040503050406030204" pitchFamily="18" charset="0"/>
                      </a:rPr>
                      <m:t>𝑥</m:t>
                    </m:r>
                    <m:r>
                      <a:rPr lang="en-US" altLang="zh-CN" i="1" cap="none">
                        <a:latin typeface="Cambria Math" panose="02040503050406030204" pitchFamily="18" charset="0"/>
                      </a:rPr>
                      <m:t>)</m:t>
                    </m:r>
                  </m:oMath>
                </a14:m>
                <a:r>
                  <a:rPr lang="zh-CN" altLang="en-US" cap="none" dirty="0"/>
                  <a:t>返回</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sub>
                    </m:sSub>
                  </m:oMath>
                </a14:m>
                <a:r>
                  <a:rPr lang="zh-CN" altLang="en-US" cap="none" dirty="0"/>
                  <a:t>中点</a:t>
                </a:r>
                <a14:m>
                  <m:oMath xmlns:m="http://schemas.openxmlformats.org/officeDocument/2006/math">
                    <m:r>
                      <a:rPr lang="en-US" altLang="zh-CN" i="1" cap="none">
                        <a:latin typeface="Cambria Math" panose="02040503050406030204" pitchFamily="18" charset="0"/>
                      </a:rPr>
                      <m:t>𝑥</m:t>
                    </m:r>
                  </m:oMath>
                </a14:m>
                <a:r>
                  <a:rPr lang="zh-CN" altLang="en-US" cap="none" dirty="0" smtClean="0"/>
                  <a:t>所在子树的树根，</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𝑢𝑛𝑖𝑜𝑛</m:t>
                        </m:r>
                      </m:e>
                      <m:sub>
                        <m:r>
                          <a:rPr lang="en-US" altLang="zh-CN" b="0" i="1" cap="none" smtClean="0">
                            <a:latin typeface="Cambria Math" panose="02040503050406030204" pitchFamily="18" charset="0"/>
                          </a:rPr>
                          <m:t>𝑖</m:t>
                        </m:r>
                      </m:sub>
                    </m:sSub>
                    <m:r>
                      <a:rPr lang="en-US" altLang="zh-CN" i="1" cap="none">
                        <a:latin typeface="Cambria Math" panose="02040503050406030204" pitchFamily="18" charset="0"/>
                      </a:rPr>
                      <m:t>(</m:t>
                    </m:r>
                    <m:r>
                      <a:rPr lang="en-US" altLang="zh-CN" i="1" cap="none">
                        <a:latin typeface="Cambria Math" panose="02040503050406030204" pitchFamily="18" charset="0"/>
                      </a:rPr>
                      <m:t>𝑥</m:t>
                    </m:r>
                    <m:r>
                      <a:rPr lang="en-US" altLang="zh-CN" i="1" cap="none">
                        <a:latin typeface="Cambria Math" panose="02040503050406030204" pitchFamily="18" charset="0"/>
                      </a:rPr>
                      <m:t>,</m:t>
                    </m:r>
                    <m:r>
                      <a:rPr lang="en-US" altLang="zh-CN" i="1" cap="none">
                        <a:latin typeface="Cambria Math" panose="02040503050406030204" pitchFamily="18" charset="0"/>
                      </a:rPr>
                      <m:t>𝑦</m:t>
                    </m:r>
                    <m:r>
                      <a:rPr lang="en-US" altLang="zh-CN" i="1" cap="none">
                        <a:latin typeface="Cambria Math" panose="02040503050406030204" pitchFamily="18" charset="0"/>
                      </a:rPr>
                      <m:t>)</m:t>
                    </m:r>
                    <m:r>
                      <a:rPr lang="zh-CN" altLang="en-US" i="1" cap="none">
                        <a:latin typeface="Cambria Math" panose="02040503050406030204" pitchFamily="18" charset="0"/>
                      </a:rPr>
                      <m:t>连接</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sub>
                    </m:sSub>
                    <m:r>
                      <a:rPr lang="zh-CN" altLang="en-US" i="1" cap="none">
                        <a:latin typeface="Cambria Math" panose="02040503050406030204" pitchFamily="18" charset="0"/>
                      </a:rPr>
                      <m:t>中</m:t>
                    </m:r>
                    <m:r>
                      <a:rPr lang="en-US" altLang="zh-CN" i="1" cap="none">
                        <a:latin typeface="Cambria Math" panose="02040503050406030204" pitchFamily="18" charset="0"/>
                      </a:rPr>
                      <m:t>𝑥</m:t>
                    </m:r>
                    <m:r>
                      <a:rPr lang="zh-CN" altLang="en-US" i="1" cap="none">
                        <a:latin typeface="Cambria Math" panose="02040503050406030204" pitchFamily="18" charset="0"/>
                      </a:rPr>
                      <m:t>和</m:t>
                    </m:r>
                    <m:r>
                      <a:rPr lang="en-US" altLang="zh-CN" i="1" cap="none">
                        <a:latin typeface="Cambria Math" panose="02040503050406030204" pitchFamily="18" charset="0"/>
                      </a:rPr>
                      <m:t>𝑦</m:t>
                    </m:r>
                  </m:oMath>
                </a14:m>
                <a:r>
                  <a:rPr lang="zh-CN" altLang="en-US" cap="none" dirty="0" smtClean="0"/>
                  <a:t>所在的子树。</a:t>
                </a:r>
                <a:endParaRPr lang="en-US" altLang="zh-CN" cap="none" dirty="0" smtClean="0"/>
              </a:p>
              <a:p>
                <a:r>
                  <a:rPr lang="zh-CN" altLang="en-US" cap="none" dirty="0"/>
                  <a:t>对每条边</a:t>
                </a:r>
                <a14:m>
                  <m:oMath xmlns:m="http://schemas.openxmlformats.org/officeDocument/2006/math">
                    <m:r>
                      <a:rPr lang="en-US" altLang="zh-CN" i="1" cap="none">
                        <a:latin typeface="Cambria Math" panose="02040503050406030204" pitchFamily="18" charset="0"/>
                      </a:rPr>
                      <m:t>𝑒</m:t>
                    </m:r>
                    <m:r>
                      <a:rPr lang="en-US" altLang="zh-CN" i="1" cap="none">
                        <a:latin typeface="Cambria Math" panose="02040503050406030204" pitchFamily="18" charset="0"/>
                      </a:rPr>
                      <m:t>=(</m:t>
                    </m:r>
                    <m:r>
                      <a:rPr lang="en-US" altLang="zh-CN" i="1" cap="none">
                        <a:latin typeface="Cambria Math" panose="02040503050406030204" pitchFamily="18" charset="0"/>
                      </a:rPr>
                      <m:t>𝑢</m:t>
                    </m:r>
                    <m:r>
                      <a:rPr lang="en-US" altLang="zh-CN" i="1" cap="none">
                        <a:latin typeface="Cambria Math" panose="02040503050406030204" pitchFamily="18" charset="0"/>
                      </a:rPr>
                      <m:t>,</m:t>
                    </m:r>
                    <m:r>
                      <a:rPr lang="en-US" altLang="zh-CN" i="1" cap="none">
                        <a:latin typeface="Cambria Math" panose="02040503050406030204" pitchFamily="18" charset="0"/>
                      </a:rPr>
                      <m:t>𝑣</m:t>
                    </m:r>
                    <m:r>
                      <a:rPr lang="en-US" altLang="zh-CN" i="1" cap="none">
                        <a:latin typeface="Cambria Math" panose="02040503050406030204" pitchFamily="18" charset="0"/>
                      </a:rPr>
                      <m:t>)</m:t>
                    </m:r>
                  </m:oMath>
                </a14:m>
                <a:r>
                  <a:rPr lang="zh-CN" altLang="en-US" cap="none" dirty="0"/>
                  <a:t>关联三条信息：</a:t>
                </a:r>
                <a:r>
                  <a:rPr lang="en-US" altLang="zh-CN" cap="none" dirty="0"/>
                  <a:t> </a:t>
                </a:r>
                <a14:m>
                  <m:oMath xmlns:m="http://schemas.openxmlformats.org/officeDocument/2006/math">
                    <m:r>
                      <a:rPr lang="en-US" altLang="zh-CN" i="1" cap="none">
                        <a:latin typeface="Cambria Math" panose="02040503050406030204" pitchFamily="18" charset="0"/>
                      </a:rPr>
                      <m:t>𝑣𝑎𝑙𝑢𝑒</m:t>
                    </m:r>
                    <m:r>
                      <a:rPr lang="en-US" altLang="zh-CN" i="1" cap="none">
                        <a:latin typeface="Cambria Math" panose="02040503050406030204" pitchFamily="18" charset="0"/>
                      </a:rPr>
                      <m:t>(</m:t>
                    </m:r>
                    <m:r>
                      <a:rPr lang="en-US" altLang="zh-CN" i="1" cap="none">
                        <a:latin typeface="Cambria Math" panose="02040503050406030204" pitchFamily="18" charset="0"/>
                      </a:rPr>
                      <m:t>𝑒</m:t>
                    </m:r>
                    <m:r>
                      <a:rPr lang="en-US" altLang="zh-CN" i="1" cap="none">
                        <a:latin typeface="Cambria Math" panose="02040503050406030204" pitchFamily="18" charset="0"/>
                      </a:rPr>
                      <m:t>)</m:t>
                    </m:r>
                  </m:oMath>
                </a14:m>
                <a:r>
                  <a:rPr lang="zh-CN" altLang="en-US" cap="none" dirty="0"/>
                  <a:t>表示其边权；</a:t>
                </a:r>
                <a:endParaRPr lang="en-US" altLang="zh-CN" cap="none" dirty="0"/>
              </a:p>
              <a:p>
                <a14:m>
                  <m:oMath xmlns:m="http://schemas.openxmlformats.org/officeDocument/2006/math">
                    <m:r>
                      <a:rPr lang="en-US" altLang="zh-CN" i="1" cap="none">
                        <a:latin typeface="Cambria Math" panose="02040503050406030204" pitchFamily="18" charset="0"/>
                      </a:rPr>
                      <m:t>𝑓𝑜𝑟𝑒𝑠𝑡</m:t>
                    </m:r>
                    <m:d>
                      <m:dPr>
                        <m:ctrlPr>
                          <a:rPr lang="en-US" altLang="zh-CN" i="1" cap="none">
                            <a:latin typeface="Cambria Math" panose="02040503050406030204" pitchFamily="18" charset="0"/>
                          </a:rPr>
                        </m:ctrlPr>
                      </m:dPr>
                      <m:e>
                        <m:r>
                          <a:rPr lang="en-US" altLang="zh-CN" i="1" cap="none">
                            <a:latin typeface="Cambria Math" panose="02040503050406030204" pitchFamily="18" charset="0"/>
                          </a:rPr>
                          <m:t>𝑒</m:t>
                        </m:r>
                      </m:e>
                    </m:d>
                    <m:r>
                      <a:rPr lang="en-US" altLang="zh-CN" i="1" cap="none">
                        <a:latin typeface="Cambria Math" panose="02040503050406030204" pitchFamily="18" charset="0"/>
                        <a:ea typeface="Cambria Math" panose="02040503050406030204" pitchFamily="18" charset="0"/>
                      </a:rPr>
                      <m:t>∈[0,</m:t>
                    </m:r>
                    <m:r>
                      <a:rPr lang="en-US" altLang="zh-CN" i="1" cap="none">
                        <a:latin typeface="Cambria Math" panose="02040503050406030204" pitchFamily="18" charset="0"/>
                        <a:ea typeface="Cambria Math" panose="02040503050406030204" pitchFamily="18" charset="0"/>
                      </a:rPr>
                      <m:t>𝑘</m:t>
                    </m:r>
                    <m:r>
                      <a:rPr lang="en-US" altLang="zh-CN" i="1" cap="none">
                        <a:latin typeface="Cambria Math" panose="02040503050406030204" pitchFamily="18" charset="0"/>
                        <a:ea typeface="Cambria Math" panose="02040503050406030204" pitchFamily="18" charset="0"/>
                      </a:rPr>
                      <m:t>]</m:t>
                    </m:r>
                  </m:oMath>
                </a14:m>
                <a:r>
                  <a:rPr lang="zh-CN" altLang="en-US" cap="none" dirty="0"/>
                  <a:t>表示其所在的生成森林的编号，不属于任何生成森林时为</a:t>
                </a:r>
                <a14:m>
                  <m:oMath xmlns:m="http://schemas.openxmlformats.org/officeDocument/2006/math">
                    <m:r>
                      <a:rPr lang="en-US" altLang="zh-CN" i="1" cap="none">
                        <a:latin typeface="Cambria Math" panose="02040503050406030204" pitchFamily="18" charset="0"/>
                        <a:ea typeface="Cambria Math" panose="02040503050406030204" pitchFamily="18" charset="0"/>
                      </a:rPr>
                      <m:t>0</m:t>
                    </m:r>
                  </m:oMath>
                </a14:m>
                <a:r>
                  <a:rPr lang="zh-CN" altLang="en-US" cap="none" dirty="0"/>
                  <a:t>；</a:t>
                </a:r>
                <a:endParaRPr lang="en-US" altLang="zh-CN" cap="none" dirty="0"/>
              </a:p>
              <a:p>
                <a14:m>
                  <m:oMath xmlns:m="http://schemas.openxmlformats.org/officeDocument/2006/math">
                    <m:r>
                      <a:rPr lang="en-US" altLang="zh-CN" i="1" cap="none">
                        <a:latin typeface="Cambria Math" panose="02040503050406030204" pitchFamily="18" charset="0"/>
                      </a:rPr>
                      <m:t>𝑙𝑎𝑏𝑒𝑙</m:t>
                    </m:r>
                    <m:d>
                      <m:dPr>
                        <m:ctrlPr>
                          <a:rPr lang="en-US" altLang="zh-CN" i="1" cap="none">
                            <a:latin typeface="Cambria Math" panose="02040503050406030204" pitchFamily="18" charset="0"/>
                          </a:rPr>
                        </m:ctrlPr>
                      </m:dPr>
                      <m:e>
                        <m:r>
                          <a:rPr lang="en-US" altLang="zh-CN" i="1" cap="none">
                            <a:latin typeface="Cambria Math" panose="02040503050406030204" pitchFamily="18" charset="0"/>
                          </a:rPr>
                          <m:t>𝑒</m:t>
                        </m:r>
                      </m:e>
                    </m:d>
                  </m:oMath>
                </a14:m>
                <a:r>
                  <a:rPr lang="zh-CN" altLang="en-US" cap="none" dirty="0"/>
                  <a:t>为标记法宽搜时</a:t>
                </a:r>
                <a14:m>
                  <m:oMath xmlns:m="http://schemas.openxmlformats.org/officeDocument/2006/math">
                    <m:r>
                      <a:rPr lang="en-US" altLang="zh-CN" i="1" cap="none">
                        <a:latin typeface="Cambria Math" panose="02040503050406030204" pitchFamily="18" charset="0"/>
                      </a:rPr>
                      <m:t>𝑒</m:t>
                    </m:r>
                  </m:oMath>
                </a14:m>
                <a:r>
                  <a:rPr lang="zh-CN" altLang="en-US" cap="none" dirty="0"/>
                  <a:t>的标记，未标记时为</a:t>
                </a:r>
                <a14:m>
                  <m:oMath xmlns:m="http://schemas.openxmlformats.org/officeDocument/2006/math">
                    <m:r>
                      <m:rPr>
                        <m:sty m:val="p"/>
                      </m:rPr>
                      <a:rPr lang="en-US" altLang="zh-CN" cap="none">
                        <a:latin typeface="Cambria Math" panose="02040503050406030204" pitchFamily="18" charset="0"/>
                      </a:rPr>
                      <m:t>null</m:t>
                    </m:r>
                  </m:oMath>
                </a14:m>
                <a:r>
                  <a:rPr lang="zh-CN" altLang="en-US" cap="none" dirty="0" smtClean="0"/>
                  <a:t>。</a:t>
                </a:r>
                <a:endParaRPr lang="en-US" altLang="zh-CN" cap="none" dirty="0"/>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blipFill rotWithShape="0">
                <a:blip r:embed="rId2"/>
                <a:stretch>
                  <a:fillRect l="-13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2214676"/>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cap="none" dirty="0" smtClean="0"/>
              <a:t>算法整体实现</a:t>
            </a:r>
            <a:endParaRPr lang="zh-CN" altLang="en-US" cap="none"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p:txBody>
              <a:bodyPr>
                <a:normAutofit/>
              </a:bodyPr>
              <a:lstStyle/>
              <a:p>
                <a:r>
                  <a:rPr lang="zh-CN" altLang="en-US" cap="none" dirty="0" smtClean="0"/>
                  <a:t>初始化</a:t>
                </a:r>
                <a14:m>
                  <m:oMath xmlns:m="http://schemas.openxmlformats.org/officeDocument/2006/math">
                    <m:r>
                      <a:rPr lang="en-US" altLang="zh-CN" i="1" cap="none">
                        <a:latin typeface="Cambria Math" panose="02040503050406030204" pitchFamily="18" charset="0"/>
                        <a:ea typeface="Cambria Math" panose="02040503050406030204" pitchFamily="18" charset="0"/>
                      </a:rPr>
                      <m:t>𝑘</m:t>
                    </m:r>
                    <m:r>
                      <a:rPr lang="en-US" altLang="zh-CN" i="1" cap="none" smtClean="0">
                        <a:latin typeface="Cambria Math" panose="02040503050406030204" pitchFamily="18" charset="0"/>
                        <a:ea typeface="Cambria Math" panose="02040503050406030204" pitchFamily="18" charset="0"/>
                      </a:rPr>
                      <m:t>+</m:t>
                    </m:r>
                    <m:r>
                      <a:rPr lang="en-US" altLang="zh-CN" b="0" i="1" cap="none" smtClean="0">
                        <a:latin typeface="Cambria Math" panose="02040503050406030204" pitchFamily="18" charset="0"/>
                        <a:ea typeface="Cambria Math" panose="02040503050406030204" pitchFamily="18" charset="0"/>
                      </a:rPr>
                      <m:t>1</m:t>
                    </m:r>
                  </m:oMath>
                </a14:m>
                <a:r>
                  <a:rPr lang="zh-CN" altLang="en-US" cap="none" dirty="0" smtClean="0"/>
                  <a:t>个并查集、所有边的</a:t>
                </a:r>
                <a14:m>
                  <m:oMath xmlns:m="http://schemas.openxmlformats.org/officeDocument/2006/math">
                    <m:r>
                      <a:rPr lang="en-US" altLang="zh-CN" i="1" cap="none">
                        <a:latin typeface="Cambria Math" panose="02040503050406030204" pitchFamily="18" charset="0"/>
                      </a:rPr>
                      <m:t>𝑓𝑜𝑟𝑒𝑠𝑡</m:t>
                    </m:r>
                  </m:oMath>
                </a14:m>
                <a:r>
                  <a:rPr lang="zh-CN" altLang="en-US" cap="none" dirty="0" smtClean="0"/>
                  <a:t>值置为</a:t>
                </a:r>
                <a14:m>
                  <m:oMath xmlns:m="http://schemas.openxmlformats.org/officeDocument/2006/math">
                    <m:r>
                      <a:rPr lang="en-US" altLang="zh-CN" b="0" i="1" cap="none" smtClean="0">
                        <a:latin typeface="Cambria Math" panose="02040503050406030204" pitchFamily="18" charset="0"/>
                        <a:ea typeface="Cambria Math" panose="02040503050406030204" pitchFamily="18" charset="0"/>
                      </a:rPr>
                      <m:t>0</m:t>
                    </m:r>
                  </m:oMath>
                </a14:m>
                <a:r>
                  <a:rPr lang="zh-CN" altLang="en-US" cap="none" dirty="0" smtClean="0"/>
                  <a:t>；</a:t>
                </a:r>
                <a:endParaRPr lang="en-US" altLang="zh-CN" cap="none" dirty="0" smtClean="0"/>
              </a:p>
              <a:p>
                <a:r>
                  <a:rPr lang="zh-CN" altLang="en-US" cap="none" dirty="0"/>
                  <a:t>把所有边按照</a:t>
                </a:r>
                <a14:m>
                  <m:oMath xmlns:m="http://schemas.openxmlformats.org/officeDocument/2006/math">
                    <m:r>
                      <a:rPr lang="en-US" altLang="zh-CN" i="1" cap="none">
                        <a:latin typeface="Cambria Math" panose="02040503050406030204" pitchFamily="18" charset="0"/>
                      </a:rPr>
                      <m:t>𝑣𝑎𝑙𝑢𝑒</m:t>
                    </m:r>
                  </m:oMath>
                </a14:m>
                <a:r>
                  <a:rPr lang="zh-CN" altLang="en-US" cap="none" dirty="0"/>
                  <a:t>从小到大</a:t>
                </a:r>
                <a:r>
                  <a:rPr lang="zh-CN" altLang="en-US" cap="none" dirty="0" smtClean="0"/>
                  <a:t>排序</a:t>
                </a:r>
                <a:r>
                  <a:rPr lang="zh-CN" altLang="en-US" cap="none" dirty="0"/>
                  <a:t>；</a:t>
                </a:r>
                <a:endParaRPr lang="en-US" altLang="zh-CN" cap="none" dirty="0" smtClean="0"/>
              </a:p>
              <a:p>
                <a:r>
                  <a:rPr lang="zh-CN" altLang="en-US" cap="none" dirty="0" smtClean="0"/>
                  <a:t>按顺序依次考虑每条边</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0</m:t>
                        </m:r>
                      </m:sub>
                    </m:sSub>
                    <m:r>
                      <a:rPr lang="en-US" altLang="zh-CN" i="1" cap="none">
                        <a:latin typeface="Cambria Math" panose="02040503050406030204" pitchFamily="18" charset="0"/>
                      </a:rPr>
                      <m:t>=(</m:t>
                    </m:r>
                    <m:r>
                      <a:rPr lang="en-US" altLang="zh-CN" i="1" cap="none">
                        <a:latin typeface="Cambria Math" panose="02040503050406030204" pitchFamily="18" charset="0"/>
                      </a:rPr>
                      <m:t>𝑢</m:t>
                    </m:r>
                    <m:r>
                      <a:rPr lang="en-US" altLang="zh-CN" i="1" cap="none">
                        <a:latin typeface="Cambria Math" panose="02040503050406030204" pitchFamily="18" charset="0"/>
                      </a:rPr>
                      <m:t>,</m:t>
                    </m:r>
                    <m:r>
                      <a:rPr lang="en-US" altLang="zh-CN" i="1" cap="none">
                        <a:latin typeface="Cambria Math" panose="02040503050406030204" pitchFamily="18" charset="0"/>
                      </a:rPr>
                      <m:t>𝑣</m:t>
                    </m:r>
                    <m:r>
                      <a:rPr lang="en-US" altLang="zh-CN" i="1" cap="none">
                        <a:latin typeface="Cambria Math" panose="02040503050406030204" pitchFamily="18" charset="0"/>
                      </a:rPr>
                      <m:t>) </m:t>
                    </m:r>
                  </m:oMath>
                </a14:m>
                <a:r>
                  <a:rPr lang="zh-CN" altLang="en-US" cap="none" dirty="0" smtClean="0"/>
                  <a:t>，检测</a:t>
                </a:r>
                <a:r>
                  <a:rPr lang="zh-CN" altLang="en-US" cap="none" dirty="0"/>
                  <a:t>是否有</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𝑓𝑖𝑛𝑑</m:t>
                        </m:r>
                      </m:e>
                      <m:sub>
                        <m:r>
                          <a:rPr lang="en-US" altLang="zh-CN" i="1" cap="none">
                            <a:latin typeface="Cambria Math" panose="02040503050406030204" pitchFamily="18" charset="0"/>
                          </a:rPr>
                          <m:t>0</m:t>
                        </m:r>
                      </m:sub>
                    </m:sSub>
                    <m:d>
                      <m:dPr>
                        <m:ctrlPr>
                          <a:rPr lang="en-US" altLang="zh-CN" i="1" cap="none">
                            <a:latin typeface="Cambria Math" panose="02040503050406030204" pitchFamily="18" charset="0"/>
                          </a:rPr>
                        </m:ctrlPr>
                      </m:dPr>
                      <m:e>
                        <m:r>
                          <a:rPr lang="en-US" altLang="zh-CN" i="1" cap="none">
                            <a:latin typeface="Cambria Math" panose="02040503050406030204" pitchFamily="18" charset="0"/>
                          </a:rPr>
                          <m:t>𝑢</m:t>
                        </m:r>
                      </m:e>
                    </m:d>
                    <m:r>
                      <a:rPr lang="en-US" altLang="zh-CN" i="1" cap="none">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𝑓𝑖𝑛𝑑</m:t>
                        </m:r>
                      </m:e>
                      <m:sub>
                        <m:r>
                          <a:rPr lang="en-US" altLang="zh-CN" i="1" cap="none">
                            <a:latin typeface="Cambria Math" panose="02040503050406030204" pitchFamily="18" charset="0"/>
                          </a:rPr>
                          <m:t>0</m:t>
                        </m:r>
                      </m:sub>
                    </m:sSub>
                    <m:r>
                      <a:rPr lang="en-US" altLang="zh-CN" i="1" cap="none">
                        <a:latin typeface="Cambria Math" panose="02040503050406030204" pitchFamily="18" charset="0"/>
                      </a:rPr>
                      <m:t>(</m:t>
                    </m:r>
                    <m:r>
                      <a:rPr lang="en-US" altLang="zh-CN" i="1" cap="none">
                        <a:latin typeface="Cambria Math" panose="02040503050406030204" pitchFamily="18" charset="0"/>
                      </a:rPr>
                      <m:t>𝑣</m:t>
                    </m:r>
                    <m:r>
                      <a:rPr lang="en-US" altLang="zh-CN" i="1" cap="none">
                        <a:latin typeface="Cambria Math" panose="02040503050406030204" pitchFamily="18" charset="0"/>
                      </a:rPr>
                      <m:t>)</m:t>
                    </m:r>
                    <m:r>
                      <a:rPr lang="zh-CN" altLang="en-US" i="1" cap="none">
                        <a:latin typeface="Cambria Math" panose="02040503050406030204" pitchFamily="18" charset="0"/>
                      </a:rPr>
                      <m:t>；</m:t>
                    </m:r>
                  </m:oMath>
                </a14:m>
                <a:endParaRPr lang="en-US" altLang="zh-CN" cap="none" dirty="0" smtClean="0"/>
              </a:p>
              <a:p>
                <a:r>
                  <a:rPr lang="zh-CN" altLang="en-US" cap="none" dirty="0"/>
                  <a:t>若成立，则跳过这条</a:t>
                </a:r>
                <a:r>
                  <a:rPr lang="zh-CN" altLang="en-US" cap="none" dirty="0" smtClean="0"/>
                  <a:t>边；否则</a:t>
                </a:r>
                <a14:m>
                  <m:oMath xmlns:m="http://schemas.openxmlformats.org/officeDocument/2006/math">
                    <m:r>
                      <a:rPr lang="zh-CN" altLang="en-US" i="1" cap="none">
                        <a:latin typeface="Cambria Math" panose="02040503050406030204" pitchFamily="18" charset="0"/>
                      </a:rPr>
                      <m:t>从</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0</m:t>
                        </m:r>
                      </m:sub>
                    </m:sSub>
                  </m:oMath>
                </a14:m>
                <a:r>
                  <a:rPr lang="zh-CN" altLang="en-US" cap="none" dirty="0" smtClean="0"/>
                  <a:t>出发进行</a:t>
                </a:r>
                <a:r>
                  <a:rPr lang="zh-CN" altLang="en-US" cap="none" dirty="0"/>
                  <a:t>宽搜</a:t>
                </a:r>
                <a:r>
                  <a:rPr lang="zh-CN" altLang="en-US" cap="none" dirty="0" smtClean="0"/>
                  <a:t>；</a:t>
                </a:r>
                <a:endParaRPr lang="en-US" altLang="zh-CN" cap="none" dirty="0"/>
              </a:p>
              <a:p>
                <a:r>
                  <a:rPr lang="zh-CN" altLang="en-US" cap="none" dirty="0" smtClean="0"/>
                  <a:t>如果找不到</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0</m:t>
                        </m:r>
                      </m:sub>
                    </m:sSub>
                  </m:oMath>
                </a14:m>
                <a:r>
                  <a:rPr lang="zh-CN" altLang="en-US" cap="none" dirty="0"/>
                  <a:t>出发的增广序列</a:t>
                </a:r>
                <a:r>
                  <a:rPr lang="zh-CN" altLang="en-US" cap="none" dirty="0" smtClean="0"/>
                  <a:t>，</a:t>
                </a:r>
                <a:r>
                  <a:rPr lang="zh-CN" altLang="en-US" cap="none" dirty="0"/>
                  <a:t>说明</a:t>
                </a:r>
                <a14:m>
                  <m:oMath xmlns:m="http://schemas.openxmlformats.org/officeDocument/2006/math">
                    <m:r>
                      <a:rPr lang="en-US" altLang="zh-CN" i="1" cap="none">
                        <a:latin typeface="Cambria Math" panose="02040503050406030204" pitchFamily="18" charset="0"/>
                      </a:rPr>
                      <m:t>𝑢</m:t>
                    </m:r>
                    <m:r>
                      <a:rPr lang="zh-CN" altLang="en-US" i="1" cap="none">
                        <a:latin typeface="Cambria Math" panose="02040503050406030204" pitchFamily="18" charset="0"/>
                      </a:rPr>
                      <m:t>和</m:t>
                    </m:r>
                    <m:r>
                      <a:rPr lang="en-US" altLang="zh-CN" i="1" cap="none">
                        <a:latin typeface="Cambria Math" panose="02040503050406030204" pitchFamily="18" charset="0"/>
                      </a:rPr>
                      <m:t>𝑣</m:t>
                    </m:r>
                  </m:oMath>
                </a14:m>
                <a:r>
                  <a:rPr lang="zh-CN" altLang="en-US" cap="none" dirty="0"/>
                  <a:t>在同一个丛中，此时执行</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𝑢𝑛𝑖𝑜𝑛</m:t>
                        </m:r>
                      </m:e>
                      <m:sub>
                        <m:r>
                          <a:rPr lang="en-US" altLang="zh-CN" i="1" cap="none">
                            <a:latin typeface="Cambria Math" panose="02040503050406030204" pitchFamily="18" charset="0"/>
                          </a:rPr>
                          <m:t>0</m:t>
                        </m:r>
                      </m:sub>
                    </m:sSub>
                    <m:r>
                      <a:rPr lang="en-US" altLang="zh-CN" i="1" cap="none">
                        <a:latin typeface="Cambria Math" panose="02040503050406030204" pitchFamily="18" charset="0"/>
                      </a:rPr>
                      <m:t>(</m:t>
                    </m:r>
                    <m:r>
                      <a:rPr lang="en-US" altLang="zh-CN" i="1" cap="none">
                        <a:latin typeface="Cambria Math" panose="02040503050406030204" pitchFamily="18" charset="0"/>
                      </a:rPr>
                      <m:t>𝑢</m:t>
                    </m:r>
                    <m:r>
                      <a:rPr lang="en-US" altLang="zh-CN" i="1" cap="none">
                        <a:latin typeface="Cambria Math" panose="02040503050406030204" pitchFamily="18" charset="0"/>
                      </a:rPr>
                      <m:t>,</m:t>
                    </m:r>
                    <m:r>
                      <a:rPr lang="en-US" altLang="zh-CN" i="1" cap="none">
                        <a:latin typeface="Cambria Math" panose="02040503050406030204" pitchFamily="18" charset="0"/>
                      </a:rPr>
                      <m:t>𝑣</m:t>
                    </m:r>
                    <m:r>
                      <a:rPr lang="en-US" altLang="zh-CN" i="1" cap="none">
                        <a:latin typeface="Cambria Math" panose="02040503050406030204" pitchFamily="18" charset="0"/>
                      </a:rPr>
                      <m:t>)</m:t>
                    </m:r>
                    <m:r>
                      <a:rPr lang="zh-CN" altLang="en-US" i="1" cap="none">
                        <a:latin typeface="Cambria Math" panose="02040503050406030204" pitchFamily="18" charset="0"/>
                      </a:rPr>
                      <m:t>；</m:t>
                    </m:r>
                  </m:oMath>
                </a14:m>
                <a:endParaRPr lang="en-US" altLang="zh-CN" cap="none" dirty="0" smtClean="0"/>
              </a:p>
              <a:p>
                <a:r>
                  <a:rPr lang="zh-CN" altLang="en-US" cap="none" dirty="0" smtClean="0"/>
                  <a:t>如果取出</a:t>
                </a:r>
                <a14:m>
                  <m:oMath xmlns:m="http://schemas.openxmlformats.org/officeDocument/2006/math">
                    <m:r>
                      <a:rPr lang="en-US" altLang="zh-CN" b="0" i="1" cap="none" smtClean="0">
                        <a:latin typeface="Cambria Math" panose="02040503050406030204" pitchFamily="18" charset="0"/>
                      </a:rPr>
                      <m:t>𝑒</m:t>
                    </m:r>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𝑥</m:t>
                    </m:r>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𝑦</m:t>
                    </m:r>
                    <m:r>
                      <a:rPr lang="en-US" altLang="zh-CN" i="1" cap="none">
                        <a:latin typeface="Cambria Math" panose="02040503050406030204" pitchFamily="18" charset="0"/>
                      </a:rPr>
                      <m:t>)</m:t>
                    </m:r>
                    <m:r>
                      <a:rPr lang="zh-CN" altLang="en-US" i="1" cap="none" smtClean="0">
                        <a:latin typeface="Cambria Math" panose="02040503050406030204" pitchFamily="18" charset="0"/>
                      </a:rPr>
                      <m:t>时</m:t>
                    </m:r>
                    <m:r>
                      <a:rPr lang="zh-CN" altLang="en-US" i="1" cap="none">
                        <a:latin typeface="Cambria Math" panose="02040503050406030204" pitchFamily="18" charset="0"/>
                      </a:rPr>
                      <m:t>发现</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𝑓𝑖𝑛𝑑</m:t>
                        </m:r>
                      </m:e>
                      <m:sub>
                        <m:r>
                          <a:rPr lang="en-US" altLang="zh-CN" b="0" i="1" cap="none" smtClean="0">
                            <a:latin typeface="Cambria Math" panose="02040503050406030204" pitchFamily="18" charset="0"/>
                          </a:rPr>
                          <m:t>𝑖</m:t>
                        </m:r>
                      </m:sub>
                    </m:sSub>
                    <m:d>
                      <m:dPr>
                        <m:ctrlPr>
                          <a:rPr lang="en-US" altLang="zh-CN" i="1" cap="none">
                            <a:latin typeface="Cambria Math" panose="02040503050406030204" pitchFamily="18" charset="0"/>
                          </a:rPr>
                        </m:ctrlPr>
                      </m:dPr>
                      <m:e>
                        <m:r>
                          <a:rPr lang="en-US" altLang="zh-CN" b="0" i="1" cap="none" smtClean="0">
                            <a:latin typeface="Cambria Math" panose="02040503050406030204" pitchFamily="18" charset="0"/>
                          </a:rPr>
                          <m:t>𝑥</m:t>
                        </m:r>
                      </m:e>
                    </m:d>
                    <m:r>
                      <a:rPr lang="en-US" altLang="zh-CN" i="1" cap="none" smtClean="0">
                        <a:latin typeface="Cambria Math" panose="02040503050406030204" pitchFamily="18" charset="0"/>
                        <a:ea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𝑓𝑖𝑛𝑑</m:t>
                        </m:r>
                      </m:e>
                      <m:sub>
                        <m:r>
                          <a:rPr lang="en-US" altLang="zh-CN" b="0" i="1" cap="none" smtClean="0">
                            <a:latin typeface="Cambria Math" panose="02040503050406030204" pitchFamily="18" charset="0"/>
                          </a:rPr>
                          <m:t>𝑖</m:t>
                        </m:r>
                      </m:sub>
                    </m:sSub>
                    <m:r>
                      <a:rPr lang="en-US" altLang="zh-CN" i="1" cap="none">
                        <a:latin typeface="Cambria Math" panose="02040503050406030204" pitchFamily="18" charset="0"/>
                      </a:rPr>
                      <m:t>(</m:t>
                    </m:r>
                    <m:r>
                      <a:rPr lang="en-US" altLang="zh-CN" b="0" i="1" cap="none" smtClean="0">
                        <a:latin typeface="Cambria Math" panose="02040503050406030204" pitchFamily="18" charset="0"/>
                      </a:rPr>
                      <m:t>𝑦</m:t>
                    </m:r>
                    <m:r>
                      <a:rPr lang="en-US" altLang="zh-CN" b="0" i="1" cap="none" smtClean="0">
                        <a:latin typeface="Cambria Math" panose="02040503050406030204" pitchFamily="18" charset="0"/>
                      </a:rPr>
                      <m:t>)</m:t>
                    </m:r>
                  </m:oMath>
                </a14:m>
                <a:r>
                  <a:rPr lang="zh-CN" altLang="en-US" cap="none" dirty="0" smtClean="0"/>
                  <a:t>而结束搜索，则执行</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𝑢𝑛𝑖𝑜𝑛</m:t>
                        </m:r>
                      </m:e>
                      <m:sub>
                        <m:r>
                          <a:rPr lang="en-US" altLang="zh-CN" b="0" i="1" cap="none" smtClean="0">
                            <a:latin typeface="Cambria Math" panose="02040503050406030204" pitchFamily="18" charset="0"/>
                          </a:rPr>
                          <m:t>𝑖</m:t>
                        </m:r>
                      </m:sub>
                    </m:sSub>
                    <m:r>
                      <a:rPr lang="en-US" altLang="zh-CN" i="1" cap="none">
                        <a:latin typeface="Cambria Math" panose="02040503050406030204" pitchFamily="18" charset="0"/>
                      </a:rPr>
                      <m:t>(</m:t>
                    </m:r>
                    <m:r>
                      <a:rPr lang="en-US" altLang="zh-CN" b="0" i="1" cap="none" smtClean="0">
                        <a:latin typeface="Cambria Math" panose="02040503050406030204" pitchFamily="18" charset="0"/>
                      </a:rPr>
                      <m:t>𝑥</m:t>
                    </m:r>
                    <m:r>
                      <a:rPr lang="en-US" altLang="zh-CN" i="1" cap="none">
                        <a:latin typeface="Cambria Math" panose="02040503050406030204" pitchFamily="18" charset="0"/>
                      </a:rPr>
                      <m:t>,</m:t>
                    </m:r>
                    <m:r>
                      <a:rPr lang="en-US" altLang="zh-CN" b="0" i="1" cap="none" smtClean="0">
                        <a:latin typeface="Cambria Math" panose="02040503050406030204" pitchFamily="18" charset="0"/>
                      </a:rPr>
                      <m:t>𝑦</m:t>
                    </m:r>
                    <m:r>
                      <a:rPr lang="en-US" altLang="zh-CN" i="1" cap="none">
                        <a:latin typeface="Cambria Math" panose="02040503050406030204" pitchFamily="18" charset="0"/>
                      </a:rPr>
                      <m:t>)</m:t>
                    </m:r>
                  </m:oMath>
                </a14:m>
                <a:r>
                  <a:rPr lang="zh-CN" altLang="en-US" cap="none" dirty="0" smtClean="0"/>
                  <a:t>，并重复</a:t>
                </a:r>
                <a:r>
                  <a:rPr lang="zh-CN" altLang="en-US" cap="none" dirty="0"/>
                  <a:t>执行</a:t>
                </a:r>
                <a14:m>
                  <m:oMath xmlns:m="http://schemas.openxmlformats.org/officeDocument/2006/math">
                    <m:r>
                      <a:rPr lang="en-US" altLang="zh-CN" b="0" i="1" cap="none" smtClean="0">
                        <a:latin typeface="Cambria Math" panose="02040503050406030204" pitchFamily="18" charset="0"/>
                      </a:rPr>
                      <m:t>𝑠𝑤𝑎𝑝</m:t>
                    </m:r>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𝑖𝑛𝑑𝑒𝑥</m:t>
                    </m:r>
                    <m:d>
                      <m:dPr>
                        <m:ctrlPr>
                          <a:rPr lang="en-US" altLang="zh-CN" b="0" i="1" cap="none" smtClean="0">
                            <a:latin typeface="Cambria Math" panose="02040503050406030204" pitchFamily="18" charset="0"/>
                          </a:rPr>
                        </m:ctrlPr>
                      </m:dPr>
                      <m:e>
                        <m:r>
                          <a:rPr lang="en-US" altLang="zh-CN" b="0" i="1" cap="none" smtClean="0">
                            <a:latin typeface="Cambria Math" panose="02040503050406030204" pitchFamily="18" charset="0"/>
                          </a:rPr>
                          <m:t>𝑒</m:t>
                        </m:r>
                      </m:e>
                    </m:d>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𝑖</m:t>
                    </m:r>
                    <m:r>
                      <a:rPr lang="en-US" altLang="zh-CN" b="0" i="1" cap="none" smtClean="0">
                        <a:latin typeface="Cambria Math" panose="02040503050406030204" pitchFamily="18" charset="0"/>
                      </a:rPr>
                      <m:t>)</m:t>
                    </m:r>
                  </m:oMath>
                </a14:m>
                <a:r>
                  <a:rPr lang="zh-CN" altLang="en-US" cap="none" dirty="0" smtClean="0"/>
                  <a:t>和赋值</a:t>
                </a:r>
                <a14:m>
                  <m:oMath xmlns:m="http://schemas.openxmlformats.org/officeDocument/2006/math">
                    <m:r>
                      <a:rPr lang="en-US" altLang="zh-CN" i="1" cap="none">
                        <a:latin typeface="Cambria Math" panose="02040503050406030204" pitchFamily="18" charset="0"/>
                      </a:rPr>
                      <m:t>𝑒</m:t>
                    </m:r>
                    <m:r>
                      <a:rPr lang="en-US" altLang="zh-CN" i="1" cap="none">
                        <a:latin typeface="Cambria Math" panose="02040503050406030204" pitchFamily="18" charset="0"/>
                      </a:rPr>
                      <m:t>=</m:t>
                    </m:r>
                    <m:r>
                      <a:rPr lang="en-US" altLang="zh-CN" b="0" i="1" cap="none" smtClean="0">
                        <a:latin typeface="Cambria Math" panose="02040503050406030204" pitchFamily="18" charset="0"/>
                      </a:rPr>
                      <m:t>𝑙𝑎𝑏𝑒𝑙</m:t>
                    </m:r>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𝑒</m:t>
                    </m:r>
                    <m:r>
                      <a:rPr lang="en-US" altLang="zh-CN" b="0" i="1" cap="none" smtClean="0">
                        <a:latin typeface="Cambria Math" panose="02040503050406030204" pitchFamily="18" charset="0"/>
                      </a:rPr>
                      <m:t>)</m:t>
                    </m:r>
                  </m:oMath>
                </a14:m>
                <a:r>
                  <a:rPr lang="zh-CN" altLang="en-US" cap="none" dirty="0" smtClean="0"/>
                  <a:t>直到</a:t>
                </a:r>
                <a14:m>
                  <m:oMath xmlns:m="http://schemas.openxmlformats.org/officeDocument/2006/math">
                    <m:r>
                      <a:rPr lang="en-US" altLang="zh-CN" i="1" cap="none">
                        <a:latin typeface="Cambria Math" panose="02040503050406030204" pitchFamily="18" charset="0"/>
                      </a:rPr>
                      <m:t>𝑒</m:t>
                    </m:r>
                    <m:r>
                      <a:rPr lang="en-US" altLang="zh-CN" b="0" i="1" cap="none" smtClean="0">
                        <a:latin typeface="Cambria Math" panose="02040503050406030204" pitchFamily="18" charset="0"/>
                      </a:rPr>
                      <m:t>=</m:t>
                    </m:r>
                    <m:r>
                      <m:rPr>
                        <m:sty m:val="p"/>
                      </m:rPr>
                      <a:rPr lang="en-US" altLang="zh-CN" cap="none">
                        <a:latin typeface="Cambria Math" panose="02040503050406030204" pitchFamily="18" charset="0"/>
                      </a:rPr>
                      <m:t>null</m:t>
                    </m:r>
                  </m:oMath>
                </a14:m>
                <a:r>
                  <a:rPr lang="zh-CN" altLang="en-US" cap="none" dirty="0" smtClean="0"/>
                  <a:t>。</a:t>
                </a:r>
                <a:endParaRPr lang="en-US" altLang="zh-CN" cap="none" dirty="0" smtClean="0"/>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blipFill rotWithShape="0">
                <a:blip r:embed="rId2"/>
                <a:stretch>
                  <a:fillRect l="-1349" t="-4596" r="-528" b="-18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8497537"/>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cap="none" dirty="0" smtClean="0"/>
              <a:t>宽搜具体实现</a:t>
            </a:r>
            <a:r>
              <a:rPr lang="en-US" altLang="zh-CN" cap="none" dirty="0" smtClean="0"/>
              <a:t>(1)</a:t>
            </a:r>
            <a:endParaRPr lang="zh-CN" altLang="en-US" cap="none"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p:txBody>
              <a:bodyPr>
                <a:normAutofit/>
              </a:bodyPr>
              <a:lstStyle/>
              <a:p>
                <a:r>
                  <a:rPr lang="zh-CN" altLang="en-US" cap="none" dirty="0" smtClean="0"/>
                  <a:t>队列清空、所有边的</a:t>
                </a:r>
                <a14:m>
                  <m:oMath xmlns:m="http://schemas.openxmlformats.org/officeDocument/2006/math">
                    <m:r>
                      <a:rPr lang="en-US" altLang="zh-CN" b="0" i="1" cap="none" smtClean="0">
                        <a:latin typeface="Cambria Math" panose="02040503050406030204" pitchFamily="18" charset="0"/>
                      </a:rPr>
                      <m:t>𝑙𝑎𝑏𝑒𝑙</m:t>
                    </m:r>
                  </m:oMath>
                </a14:m>
                <a:r>
                  <a:rPr lang="zh-CN" altLang="en-US" cap="none" dirty="0" smtClean="0"/>
                  <a:t>值置为</a:t>
                </a:r>
                <a14:m>
                  <m:oMath xmlns:m="http://schemas.openxmlformats.org/officeDocument/2006/math">
                    <m:r>
                      <m:rPr>
                        <m:sty m:val="p"/>
                      </m:rPr>
                      <a:rPr lang="en-US" altLang="zh-CN" cap="none">
                        <a:latin typeface="Cambria Math" panose="02040503050406030204" pitchFamily="18" charset="0"/>
                      </a:rPr>
                      <m:t>null</m:t>
                    </m:r>
                    <m:r>
                      <a:rPr lang="zh-CN" altLang="en-US" i="1" cap="none" smtClean="0">
                        <a:latin typeface="Cambria Math" panose="02040503050406030204" pitchFamily="18" charset="0"/>
                      </a:rPr>
                      <m:t>，</m:t>
                    </m:r>
                  </m:oMath>
                </a14:m>
                <a:r>
                  <a:rPr lang="zh-CN" altLang="en-US" cap="none" dirty="0" smtClean="0"/>
                  <a:t>把</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0</m:t>
                        </m:r>
                      </m:sub>
                    </m:sSub>
                    <m:r>
                      <a:rPr lang="en-US" altLang="zh-CN" i="1" cap="none">
                        <a:latin typeface="Cambria Math" panose="02040503050406030204" pitchFamily="18" charset="0"/>
                      </a:rPr>
                      <m:t>=(</m:t>
                    </m:r>
                    <m:r>
                      <a:rPr lang="en-US" altLang="zh-CN" i="1" cap="none">
                        <a:latin typeface="Cambria Math" panose="02040503050406030204" pitchFamily="18" charset="0"/>
                      </a:rPr>
                      <m:t>𝑢</m:t>
                    </m:r>
                    <m:r>
                      <a:rPr lang="en-US" altLang="zh-CN" i="1" cap="none">
                        <a:latin typeface="Cambria Math" panose="02040503050406030204" pitchFamily="18" charset="0"/>
                      </a:rPr>
                      <m:t>,</m:t>
                    </m:r>
                    <m:r>
                      <a:rPr lang="en-US" altLang="zh-CN" i="1" cap="none">
                        <a:latin typeface="Cambria Math" panose="02040503050406030204" pitchFamily="18" charset="0"/>
                      </a:rPr>
                      <m:t>𝑣</m:t>
                    </m:r>
                    <m:r>
                      <a:rPr lang="en-US" altLang="zh-CN" i="1" cap="none">
                        <a:latin typeface="Cambria Math" panose="02040503050406030204" pitchFamily="18" charset="0"/>
                      </a:rPr>
                      <m:t>)</m:t>
                    </m:r>
                  </m:oMath>
                </a14:m>
                <a:r>
                  <a:rPr lang="zh-CN" altLang="en-US" cap="none" dirty="0" smtClean="0"/>
                  <a:t>加入队列；</a:t>
                </a:r>
                <a:endParaRPr lang="en-US" altLang="zh-CN" cap="none" dirty="0" smtClean="0"/>
              </a:p>
              <a:p>
                <a:r>
                  <a:rPr lang="zh-CN" altLang="en-US" cap="none" dirty="0" smtClean="0"/>
                  <a:t>在每个生成森林</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sub>
                    </m:sSub>
                  </m:oMath>
                </a14:m>
                <a:r>
                  <a:rPr lang="zh-CN" altLang="en-US" cap="none" dirty="0" smtClean="0"/>
                  <a:t>中找到</a:t>
                </a:r>
                <a14:m>
                  <m:oMath xmlns:m="http://schemas.openxmlformats.org/officeDocument/2006/math">
                    <m:r>
                      <a:rPr lang="en-US" altLang="zh-CN" i="1" cap="none">
                        <a:latin typeface="Cambria Math" panose="02040503050406030204" pitchFamily="18" charset="0"/>
                      </a:rPr>
                      <m:t>𝑢</m:t>
                    </m:r>
                  </m:oMath>
                </a14:m>
                <a:r>
                  <a:rPr lang="zh-CN" altLang="en-US" cap="none" dirty="0" smtClean="0"/>
                  <a:t>所在的树</a:t>
                </a:r>
                <a14:m>
                  <m:oMath xmlns:m="http://schemas.openxmlformats.org/officeDocument/2006/math">
                    <m:sSub>
                      <m:sSubPr>
                        <m:ctrlPr>
                          <a:rPr lang="en-US" altLang="zh-CN" i="1" cap="none">
                            <a:latin typeface="Cambria Math" panose="02040503050406030204" pitchFamily="18" charset="0"/>
                          </a:rPr>
                        </m:ctrlPr>
                      </m:sSubPr>
                      <m:e>
                        <m:r>
                          <a:rPr lang="en-US" altLang="zh-CN" b="0" i="1" cap="none" smtClean="0">
                            <a:latin typeface="Cambria Math" panose="02040503050406030204" pitchFamily="18" charset="0"/>
                          </a:rPr>
                          <m:t>𝑇</m:t>
                        </m:r>
                      </m:e>
                      <m:sub>
                        <m:r>
                          <a:rPr lang="en-US" altLang="zh-CN" i="1" cap="none">
                            <a:latin typeface="Cambria Math" panose="02040503050406030204" pitchFamily="18" charset="0"/>
                          </a:rPr>
                          <m:t>𝑖</m:t>
                        </m:r>
                      </m:sub>
                    </m:sSub>
                  </m:oMath>
                </a14:m>
                <a:r>
                  <a:rPr lang="zh-CN" altLang="en-US" cap="none" dirty="0" smtClean="0"/>
                  <a:t>，令</a:t>
                </a:r>
                <a14:m>
                  <m:oMath xmlns:m="http://schemas.openxmlformats.org/officeDocument/2006/math">
                    <m:r>
                      <a:rPr lang="en-US" altLang="zh-CN" i="1" cap="none">
                        <a:latin typeface="Cambria Math" panose="02040503050406030204" pitchFamily="18" charset="0"/>
                      </a:rPr>
                      <m:t>𝑢</m:t>
                    </m:r>
                  </m:oMath>
                </a14:m>
                <a:r>
                  <a:rPr lang="zh-CN" altLang="en-US" cap="none" dirty="0" smtClean="0"/>
                  <a:t>为</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𝑇</m:t>
                        </m:r>
                      </m:e>
                      <m:sub>
                        <m:r>
                          <a:rPr lang="en-US" altLang="zh-CN" i="1" cap="none">
                            <a:latin typeface="Cambria Math" panose="02040503050406030204" pitchFamily="18" charset="0"/>
                          </a:rPr>
                          <m:t>𝑖</m:t>
                        </m:r>
                      </m:sub>
                    </m:sSub>
                  </m:oMath>
                </a14:m>
                <a:r>
                  <a:rPr lang="zh-CN" altLang="en-US" cap="none" dirty="0" smtClean="0"/>
                  <a:t>的根并计算每个点</a:t>
                </a:r>
                <a14:m>
                  <m:oMath xmlns:m="http://schemas.openxmlformats.org/officeDocument/2006/math">
                    <m:r>
                      <a:rPr lang="en-US" altLang="zh-CN" b="0" i="1" cap="none" smtClean="0">
                        <a:latin typeface="Cambria Math" panose="02040503050406030204" pitchFamily="18" charset="0"/>
                      </a:rPr>
                      <m:t>𝑥</m:t>
                    </m:r>
                  </m:oMath>
                </a14:m>
                <a:r>
                  <a:rPr lang="zh-CN" altLang="en-US" cap="none" dirty="0" smtClean="0"/>
                  <a:t>的父节点</a:t>
                </a:r>
                <a14:m>
                  <m:oMath xmlns:m="http://schemas.openxmlformats.org/officeDocument/2006/math">
                    <m:sSub>
                      <m:sSubPr>
                        <m:ctrlPr>
                          <a:rPr lang="en-US" altLang="zh-CN" i="1" cap="none">
                            <a:latin typeface="Cambria Math" panose="02040503050406030204" pitchFamily="18" charset="0"/>
                          </a:rPr>
                        </m:ctrlPr>
                      </m:sSubPr>
                      <m:e>
                        <m:r>
                          <a:rPr lang="en-US" altLang="zh-CN" b="0" i="1" cap="none" smtClean="0">
                            <a:latin typeface="Cambria Math" panose="02040503050406030204" pitchFamily="18" charset="0"/>
                          </a:rPr>
                          <m:t>𝑝</m:t>
                        </m:r>
                      </m:e>
                      <m:sub>
                        <m:r>
                          <a:rPr lang="en-US" altLang="zh-CN" i="1" cap="none">
                            <a:latin typeface="Cambria Math" panose="02040503050406030204" pitchFamily="18" charset="0"/>
                          </a:rPr>
                          <m:t>𝑖</m:t>
                        </m:r>
                      </m:sub>
                    </m:sSub>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𝑥</m:t>
                    </m:r>
                    <m:r>
                      <a:rPr lang="en-US" altLang="zh-CN" b="0" i="1" cap="none" smtClean="0">
                        <a:latin typeface="Cambria Math" panose="02040503050406030204" pitchFamily="18" charset="0"/>
                      </a:rPr>
                      <m:t>)</m:t>
                    </m:r>
                    <m:r>
                      <a:rPr lang="zh-CN" altLang="en-US" i="1" cap="none">
                        <a:latin typeface="Cambria Math" panose="02040503050406030204" pitchFamily="18" charset="0"/>
                      </a:rPr>
                      <m:t>；</m:t>
                    </m:r>
                  </m:oMath>
                </a14:m>
                <a:endParaRPr lang="en-US" altLang="zh-CN" cap="none" dirty="0" smtClean="0"/>
              </a:p>
              <a:p>
                <a:r>
                  <a:rPr lang="zh-CN" altLang="en-US" cap="none" dirty="0" smtClean="0"/>
                  <a:t>引理</a:t>
                </a:r>
                <a:r>
                  <a:rPr lang="en-US" altLang="zh-CN" cap="none" dirty="0" smtClean="0"/>
                  <a:t>5</a:t>
                </a:r>
                <a:r>
                  <a:rPr lang="zh-CN" altLang="en-US" cap="none" dirty="0" smtClean="0"/>
                  <a:t>：①</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sub>
                    </m:sSub>
                  </m:oMath>
                </a14:m>
                <a:r>
                  <a:rPr lang="zh-CN" altLang="en-US" cap="none" dirty="0" smtClean="0"/>
                  <a:t>中已标记的边构成</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𝑇</m:t>
                        </m:r>
                      </m:e>
                      <m:sub>
                        <m:r>
                          <a:rPr lang="en-US" altLang="zh-CN" i="1" cap="none">
                            <a:latin typeface="Cambria Math" panose="02040503050406030204" pitchFamily="18" charset="0"/>
                          </a:rPr>
                          <m:t>𝑖</m:t>
                        </m:r>
                      </m:sub>
                    </m:sSub>
                  </m:oMath>
                </a14:m>
                <a:r>
                  <a:rPr lang="zh-CN" altLang="en-US" cap="none" dirty="0" smtClean="0"/>
                  <a:t>的一棵包含</a:t>
                </a:r>
                <a14:m>
                  <m:oMath xmlns:m="http://schemas.openxmlformats.org/officeDocument/2006/math">
                    <m:r>
                      <a:rPr lang="en-US" altLang="zh-CN" i="1" cap="none">
                        <a:latin typeface="Cambria Math" panose="02040503050406030204" pitchFamily="18" charset="0"/>
                      </a:rPr>
                      <m:t>𝑢</m:t>
                    </m:r>
                  </m:oMath>
                </a14:m>
                <a:r>
                  <a:rPr lang="zh-CN" altLang="en-US" cap="none" dirty="0" smtClean="0"/>
                  <a:t>的子树；</a:t>
                </a:r>
                <a:endParaRPr lang="en-US" altLang="zh-CN" cap="none" dirty="0" smtClean="0"/>
              </a:p>
              <a:p>
                <a:r>
                  <a:rPr lang="zh-CN" altLang="en-US" cap="none" dirty="0" smtClean="0"/>
                  <a:t>②当</a:t>
                </a:r>
                <a14:m>
                  <m:oMath xmlns:m="http://schemas.openxmlformats.org/officeDocument/2006/math">
                    <m:r>
                      <a:rPr lang="en-US" altLang="zh-CN" b="0" i="1" cap="none" smtClean="0">
                        <a:latin typeface="Cambria Math" panose="02040503050406030204" pitchFamily="18" charset="0"/>
                      </a:rPr>
                      <m:t>𝑒</m:t>
                    </m:r>
                    <m:r>
                      <a:rPr lang="en-US" altLang="zh-CN" i="1" cap="none">
                        <a:latin typeface="Cambria Math" panose="02040503050406030204" pitchFamily="18" charset="0"/>
                      </a:rPr>
                      <m:t>=(</m:t>
                    </m:r>
                    <m:r>
                      <a:rPr lang="en-US" altLang="zh-CN" b="0" i="1" cap="none" smtClean="0">
                        <a:latin typeface="Cambria Math" panose="02040503050406030204" pitchFamily="18" charset="0"/>
                      </a:rPr>
                      <m:t>𝑥</m:t>
                    </m:r>
                    <m:r>
                      <a:rPr lang="en-US" altLang="zh-CN" i="1" cap="none">
                        <a:latin typeface="Cambria Math" panose="02040503050406030204" pitchFamily="18" charset="0"/>
                      </a:rPr>
                      <m:t>,</m:t>
                    </m:r>
                    <m:r>
                      <a:rPr lang="en-US" altLang="zh-CN" b="0" i="1" cap="none" smtClean="0">
                        <a:latin typeface="Cambria Math" panose="02040503050406030204" pitchFamily="18" charset="0"/>
                      </a:rPr>
                      <m:t>𝑦</m:t>
                    </m:r>
                    <m:r>
                      <a:rPr lang="en-US" altLang="zh-CN" i="1" cap="none">
                        <a:latin typeface="Cambria Math" panose="02040503050406030204" pitchFamily="18" charset="0"/>
                      </a:rPr>
                      <m:t>)</m:t>
                    </m:r>
                  </m:oMath>
                </a14:m>
                <a:r>
                  <a:rPr lang="zh-CN" altLang="en-US" cap="none" dirty="0" smtClean="0"/>
                  <a:t>被从队头取出时，</a:t>
                </a:r>
                <a:r>
                  <a:rPr lang="en-US" altLang="zh-CN" cap="none" dirty="0"/>
                  <a:t> </a:t>
                </a:r>
                <a:r>
                  <a:rPr lang="zh-CN" altLang="en-US" cap="none" dirty="0" smtClean="0"/>
                  <a:t>点</a:t>
                </a:r>
                <a14:m>
                  <m:oMath xmlns:m="http://schemas.openxmlformats.org/officeDocument/2006/math">
                    <m:r>
                      <a:rPr lang="en-US" altLang="zh-CN" i="1" cap="none">
                        <a:latin typeface="Cambria Math" panose="02040503050406030204" pitchFamily="18" charset="0"/>
                      </a:rPr>
                      <m:t>𝑥</m:t>
                    </m:r>
                    <m:r>
                      <a:rPr lang="zh-CN" altLang="en-US" i="1" cap="none" smtClean="0">
                        <a:latin typeface="Cambria Math" panose="02040503050406030204" pitchFamily="18" charset="0"/>
                      </a:rPr>
                      <m:t>或</m:t>
                    </m:r>
                    <m:r>
                      <a:rPr lang="en-US" altLang="zh-CN" i="1" cap="none">
                        <a:latin typeface="Cambria Math" panose="02040503050406030204" pitchFamily="18" charset="0"/>
                      </a:rPr>
                      <m:t>𝑦</m:t>
                    </m:r>
                  </m:oMath>
                </a14:m>
                <a:r>
                  <a:rPr lang="zh-CN" altLang="en-US" cap="none" dirty="0" smtClean="0"/>
                  <a:t>在</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r>
                          <a:rPr lang="en-US" altLang="zh-CN" b="0" i="1" cap="none" smtClean="0">
                            <a:latin typeface="Cambria Math" panose="02040503050406030204" pitchFamily="18" charset="0"/>
                          </a:rPr>
                          <m:t>𝑛𝑑𝑒𝑥</m:t>
                        </m:r>
                        <m:d>
                          <m:dPr>
                            <m:ctrlPr>
                              <a:rPr lang="en-US" altLang="zh-CN" b="0" i="1" cap="none" smtClean="0">
                                <a:latin typeface="Cambria Math" panose="02040503050406030204" pitchFamily="18" charset="0"/>
                              </a:rPr>
                            </m:ctrlPr>
                          </m:dPr>
                          <m:e>
                            <m:r>
                              <a:rPr lang="en-US" altLang="zh-CN" b="0" i="1" cap="none" smtClean="0">
                                <a:latin typeface="Cambria Math" panose="02040503050406030204" pitchFamily="18" charset="0"/>
                              </a:rPr>
                              <m:t>𝑒</m:t>
                            </m:r>
                          </m:e>
                        </m:d>
                        <m:r>
                          <a:rPr lang="en-US" altLang="zh-CN" b="0" i="1" cap="none" smtClean="0">
                            <a:latin typeface="Cambria Math" panose="02040503050406030204" pitchFamily="18" charset="0"/>
                          </a:rPr>
                          <m:t>+</m:t>
                        </m:r>
                      </m:sub>
                    </m:sSub>
                  </m:oMath>
                </a14:m>
                <a:r>
                  <a:rPr lang="zh-CN" altLang="en-US" cap="none" dirty="0" smtClean="0"/>
                  <a:t>已标记的边构成的子树</a:t>
                </a:r>
                <a14:m>
                  <m:oMath xmlns:m="http://schemas.openxmlformats.org/officeDocument/2006/math">
                    <m:r>
                      <a:rPr lang="zh-CN" altLang="en-US" cap="none" dirty="0">
                        <a:latin typeface="Cambria Math" panose="02040503050406030204" pitchFamily="18" charset="0"/>
                      </a:rPr>
                      <m:t>∪</m:t>
                    </m:r>
                    <m:r>
                      <a:rPr lang="en-US" altLang="zh-CN" i="1" cap="none">
                        <a:latin typeface="Cambria Math" panose="02040503050406030204" pitchFamily="18" charset="0"/>
                      </a:rPr>
                      <m:t>𝑢</m:t>
                    </m:r>
                  </m:oMath>
                </a14:m>
                <a:r>
                  <a:rPr lang="zh-CN" altLang="en-US" cap="none" dirty="0" smtClean="0"/>
                  <a:t>中。</a:t>
                </a:r>
                <a:endParaRPr lang="en-US" altLang="zh-CN" cap="none" dirty="0" smtClean="0"/>
              </a:p>
              <a:p>
                <a:r>
                  <a:rPr lang="zh-CN" altLang="en-US" cap="none" dirty="0" smtClean="0"/>
                  <a:t>证明：每条被标记的边要么与</a:t>
                </a:r>
                <a14:m>
                  <m:oMath xmlns:m="http://schemas.openxmlformats.org/officeDocument/2006/math">
                    <m:r>
                      <a:rPr lang="en-US" altLang="zh-CN" i="1" cap="none">
                        <a:latin typeface="Cambria Math" panose="02040503050406030204" pitchFamily="18" charset="0"/>
                      </a:rPr>
                      <m:t>𝑢</m:t>
                    </m:r>
                  </m:oMath>
                </a14:m>
                <a:r>
                  <a:rPr lang="zh-CN" altLang="en-US" cap="none" dirty="0" smtClean="0"/>
                  <a:t>相连，要么与之前已经被标记的边相连，对搜索过程中边的标记进行归纳，引理显然正确。</a:t>
                </a:r>
                <a:endParaRPr lang="en-US" altLang="zh-CN" cap="none" dirty="0" smtClean="0"/>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blipFill rotWithShape="0">
                <a:blip r:embed="rId2"/>
                <a:stretch>
                  <a:fillRect l="-13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511389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cap="none" dirty="0"/>
              <a:t>宽搜具体</a:t>
            </a:r>
            <a:r>
              <a:rPr lang="zh-CN" altLang="en-US" cap="none" dirty="0" smtClean="0"/>
              <a:t>实现</a:t>
            </a:r>
            <a:r>
              <a:rPr lang="en-US" altLang="zh-CN" cap="none" dirty="0" smtClean="0"/>
              <a:t>(2)</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a:xfrm>
                <a:off x="685800" y="1837766"/>
                <a:ext cx="10394707" cy="3536820"/>
              </a:xfrm>
            </p:spPr>
            <p:txBody>
              <a:bodyPr>
                <a:normAutofit/>
              </a:bodyPr>
              <a:lstStyle/>
              <a:p>
                <a:r>
                  <a:rPr lang="zh-CN" altLang="en-US" cap="none" dirty="0" smtClean="0"/>
                  <a:t>因此我们每次</a:t>
                </a:r>
                <a:r>
                  <a:rPr lang="zh-CN" altLang="en-US" cap="none" dirty="0"/>
                  <a:t>取出队头元素</a:t>
                </a:r>
                <a14:m>
                  <m:oMath xmlns:m="http://schemas.openxmlformats.org/officeDocument/2006/math">
                    <m:r>
                      <a:rPr lang="en-US" altLang="zh-CN" i="1" cap="none">
                        <a:latin typeface="Cambria Math" panose="02040503050406030204" pitchFamily="18" charset="0"/>
                      </a:rPr>
                      <m:t>𝑒</m:t>
                    </m:r>
                    <m:r>
                      <a:rPr lang="en-US" altLang="zh-CN" i="1" cap="none">
                        <a:latin typeface="Cambria Math" panose="02040503050406030204" pitchFamily="18" charset="0"/>
                      </a:rPr>
                      <m:t>=(</m:t>
                    </m:r>
                    <m:r>
                      <a:rPr lang="en-US" altLang="zh-CN" i="1" cap="none">
                        <a:latin typeface="Cambria Math" panose="02040503050406030204" pitchFamily="18" charset="0"/>
                      </a:rPr>
                      <m:t>𝑥</m:t>
                    </m:r>
                    <m:r>
                      <a:rPr lang="en-US" altLang="zh-CN" i="1" cap="none">
                        <a:latin typeface="Cambria Math" panose="02040503050406030204" pitchFamily="18" charset="0"/>
                      </a:rPr>
                      <m:t>,</m:t>
                    </m:r>
                    <m:r>
                      <a:rPr lang="en-US" altLang="zh-CN" i="1" cap="none">
                        <a:latin typeface="Cambria Math" panose="02040503050406030204" pitchFamily="18" charset="0"/>
                      </a:rPr>
                      <m:t>𝑦</m:t>
                    </m:r>
                    <m:r>
                      <a:rPr lang="en-US" altLang="zh-CN" i="1" cap="none">
                        <a:latin typeface="Cambria Math" panose="02040503050406030204" pitchFamily="18" charset="0"/>
                      </a:rPr>
                      <m:t>)</m:t>
                    </m:r>
                  </m:oMath>
                </a14:m>
                <a:r>
                  <a:rPr lang="zh-CN" altLang="en-US" cap="none" dirty="0" smtClean="0"/>
                  <a:t>，令</a:t>
                </a:r>
                <a14:m>
                  <m:oMath xmlns:m="http://schemas.openxmlformats.org/officeDocument/2006/math">
                    <m:r>
                      <a:rPr lang="en-US" altLang="zh-CN" b="0" i="1" cap="none" smtClean="0">
                        <a:latin typeface="Cambria Math" panose="02040503050406030204" pitchFamily="18" charset="0"/>
                      </a:rPr>
                      <m:t>𝑖</m:t>
                    </m:r>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𝑖𝑛𝑑𝑒𝑥</m:t>
                    </m:r>
                    <m:d>
                      <m:dPr>
                        <m:ctrlPr>
                          <a:rPr lang="en-US" altLang="zh-CN" b="0" i="1" cap="none" smtClean="0">
                            <a:latin typeface="Cambria Math" panose="02040503050406030204" pitchFamily="18" charset="0"/>
                          </a:rPr>
                        </m:ctrlPr>
                      </m:dPr>
                      <m:e>
                        <m:r>
                          <a:rPr lang="en-US" altLang="zh-CN" b="0" i="1" cap="none" smtClean="0">
                            <a:latin typeface="Cambria Math" panose="02040503050406030204" pitchFamily="18" charset="0"/>
                          </a:rPr>
                          <m:t>𝑒</m:t>
                        </m:r>
                      </m:e>
                    </m:d>
                    <m:r>
                      <a:rPr lang="en-US" altLang="zh-CN" b="0" i="1" cap="none" smtClean="0">
                        <a:latin typeface="Cambria Math" panose="02040503050406030204" pitchFamily="18" charset="0"/>
                      </a:rPr>
                      <m:t>+</m:t>
                    </m:r>
                  </m:oMath>
                </a14:m>
                <a:r>
                  <a:rPr lang="zh-CN" altLang="en-US" cap="none" dirty="0" smtClean="0"/>
                  <a:t>；</a:t>
                </a:r>
                <a:endParaRPr lang="en-US" altLang="zh-CN" cap="none" dirty="0" smtClean="0"/>
              </a:p>
              <a:p>
                <a:r>
                  <a:rPr lang="zh-CN" altLang="en-US" cap="none" dirty="0"/>
                  <a:t>若</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𝑓𝑖𝑛𝑑</m:t>
                        </m:r>
                      </m:e>
                      <m:sub>
                        <m:r>
                          <a:rPr lang="en-US" altLang="zh-CN" b="0" i="1" cap="none" smtClean="0">
                            <a:latin typeface="Cambria Math" panose="02040503050406030204" pitchFamily="18" charset="0"/>
                          </a:rPr>
                          <m:t>𝑖</m:t>
                        </m:r>
                      </m:sub>
                    </m:sSub>
                    <m:d>
                      <m:dPr>
                        <m:ctrlPr>
                          <a:rPr lang="en-US" altLang="zh-CN" i="1" cap="none">
                            <a:latin typeface="Cambria Math" panose="02040503050406030204" pitchFamily="18" charset="0"/>
                          </a:rPr>
                        </m:ctrlPr>
                      </m:dPr>
                      <m:e>
                        <m:r>
                          <a:rPr lang="en-US" altLang="zh-CN" b="0" i="1" cap="none" smtClean="0">
                            <a:latin typeface="Cambria Math" panose="02040503050406030204" pitchFamily="18" charset="0"/>
                          </a:rPr>
                          <m:t>𝑥</m:t>
                        </m:r>
                      </m:e>
                    </m:d>
                    <m:r>
                      <a:rPr lang="en-US" altLang="zh-CN" i="1" cap="none" smtClean="0">
                        <a:latin typeface="Cambria Math" panose="02040503050406030204" pitchFamily="18" charset="0"/>
                        <a:ea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𝑓𝑖𝑛𝑑</m:t>
                        </m:r>
                      </m:e>
                      <m:sub>
                        <m:r>
                          <a:rPr lang="en-US" altLang="zh-CN" b="0" i="1" cap="none" smtClean="0">
                            <a:latin typeface="Cambria Math" panose="02040503050406030204" pitchFamily="18" charset="0"/>
                          </a:rPr>
                          <m:t>𝑖</m:t>
                        </m:r>
                      </m:sub>
                    </m:sSub>
                    <m:r>
                      <a:rPr lang="en-US" altLang="zh-CN" i="1" cap="none">
                        <a:latin typeface="Cambria Math" panose="02040503050406030204" pitchFamily="18" charset="0"/>
                      </a:rPr>
                      <m:t>(</m:t>
                    </m:r>
                    <m:r>
                      <a:rPr lang="en-US" altLang="zh-CN" b="0" i="1" cap="none" smtClean="0">
                        <a:latin typeface="Cambria Math" panose="02040503050406030204" pitchFamily="18" charset="0"/>
                      </a:rPr>
                      <m:t>𝑦</m:t>
                    </m:r>
                    <m:r>
                      <a:rPr lang="en-US" altLang="zh-CN" i="1" cap="none">
                        <a:latin typeface="Cambria Math" panose="02040503050406030204" pitchFamily="18" charset="0"/>
                      </a:rPr>
                      <m:t>)</m:t>
                    </m:r>
                  </m:oMath>
                </a14:m>
                <a:r>
                  <a:rPr lang="zh-CN" altLang="en-US" cap="none" dirty="0" smtClean="0"/>
                  <a:t>，说明</a:t>
                </a:r>
                <a14:m>
                  <m:oMath xmlns:m="http://schemas.openxmlformats.org/officeDocument/2006/math">
                    <m:r>
                      <a:rPr lang="en-US" altLang="zh-CN" i="1" cap="none">
                        <a:latin typeface="Cambria Math" panose="02040503050406030204" pitchFamily="18" charset="0"/>
                      </a:rPr>
                      <m:t>𝑥</m:t>
                    </m:r>
                    <m:r>
                      <a:rPr lang="en-US" altLang="zh-CN" i="1" cap="none">
                        <a:latin typeface="Cambria Math" panose="02040503050406030204" pitchFamily="18" charset="0"/>
                      </a:rPr>
                      <m:t>,</m:t>
                    </m:r>
                    <m:r>
                      <a:rPr lang="en-US" altLang="zh-CN" i="1" cap="none">
                        <a:latin typeface="Cambria Math" panose="02040503050406030204" pitchFamily="18" charset="0"/>
                      </a:rPr>
                      <m:t>𝑦</m:t>
                    </m:r>
                  </m:oMath>
                </a14:m>
                <a:r>
                  <a:rPr lang="zh-CN" altLang="en-US" cap="none" dirty="0" smtClean="0"/>
                  <a:t>在</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sub>
                    </m:sSub>
                  </m:oMath>
                </a14:m>
                <a:r>
                  <a:rPr lang="zh-CN" altLang="en-US" cap="none" dirty="0" smtClean="0"/>
                  <a:t>的不同子树中，找到了增广序列，结束搜索；</a:t>
                </a:r>
                <a:endParaRPr lang="en-US" altLang="zh-CN" cap="none" dirty="0" smtClean="0"/>
              </a:p>
              <a:p>
                <a:r>
                  <a:rPr lang="zh-CN" altLang="en-US" cap="none" dirty="0" smtClean="0"/>
                  <a:t>否则令</a:t>
                </a:r>
                <a14:m>
                  <m:oMath xmlns:m="http://schemas.openxmlformats.org/officeDocument/2006/math">
                    <m:r>
                      <a:rPr lang="en-US" altLang="zh-CN" b="0" i="1" cap="none" smtClean="0">
                        <a:latin typeface="Cambria Math" panose="02040503050406030204" pitchFamily="18" charset="0"/>
                      </a:rPr>
                      <m:t>𝑧</m:t>
                    </m:r>
                    <m:r>
                      <a:rPr lang="zh-CN" altLang="en-US" i="1" cap="none">
                        <a:latin typeface="Cambria Math" panose="02040503050406030204" pitchFamily="18" charset="0"/>
                      </a:rPr>
                      <m:t>是</m:t>
                    </m:r>
                    <m:r>
                      <a:rPr lang="en-US" altLang="zh-CN" b="0" i="1" cap="none" smtClean="0">
                        <a:latin typeface="Cambria Math" panose="02040503050406030204" pitchFamily="18" charset="0"/>
                      </a:rPr>
                      <m:t>𝑥</m:t>
                    </m:r>
                    <m:r>
                      <a:rPr lang="en-US" altLang="zh-CN" i="1" cap="none">
                        <a:latin typeface="Cambria Math" panose="02040503050406030204" pitchFamily="18" charset="0"/>
                      </a:rPr>
                      <m:t>,</m:t>
                    </m:r>
                    <m:r>
                      <a:rPr lang="en-US" altLang="zh-CN" i="1" cap="none">
                        <a:latin typeface="Cambria Math" panose="02040503050406030204" pitchFamily="18" charset="0"/>
                      </a:rPr>
                      <m:t>𝑦</m:t>
                    </m:r>
                  </m:oMath>
                </a14:m>
                <a:r>
                  <a:rPr lang="zh-CN" altLang="en-US" cap="none" dirty="0" smtClean="0"/>
                  <a:t>中满足</a:t>
                </a:r>
                <a14:m>
                  <m:oMath xmlns:m="http://schemas.openxmlformats.org/officeDocument/2006/math">
                    <m:r>
                      <a:rPr lang="en-US" altLang="zh-CN" i="1" cap="none">
                        <a:latin typeface="Cambria Math" panose="02040503050406030204" pitchFamily="18" charset="0"/>
                      </a:rPr>
                      <m:t>𝑧</m:t>
                    </m:r>
                    <m:r>
                      <a:rPr lang="en-US" altLang="zh-CN" i="1" cap="none">
                        <a:latin typeface="Cambria Math" panose="02040503050406030204" pitchFamily="18" charset="0"/>
                        <a:ea typeface="Cambria Math" panose="02040503050406030204" pitchFamily="18" charset="0"/>
                      </a:rPr>
                      <m:t>≠</m:t>
                    </m:r>
                    <m:r>
                      <a:rPr lang="en-US" altLang="zh-CN" b="0" i="1" cap="none" smtClean="0">
                        <a:latin typeface="Cambria Math" panose="02040503050406030204" pitchFamily="18" charset="0"/>
                      </a:rPr>
                      <m:t>𝑢</m:t>
                    </m:r>
                    <m:r>
                      <a:rPr lang="zh-CN" altLang="en-US" i="1" cap="none">
                        <a:latin typeface="Cambria Math" panose="02040503050406030204" pitchFamily="18" charset="0"/>
                      </a:rPr>
                      <m:t>并且</m:t>
                    </m:r>
                    <m:r>
                      <a:rPr lang="en-US" altLang="zh-CN" b="0" i="1" cap="none" smtClean="0">
                        <a:latin typeface="Cambria Math" panose="02040503050406030204" pitchFamily="18" charset="0"/>
                      </a:rPr>
                      <m:t>𝑙𝑎𝑏𝑒𝑙</m:t>
                    </m:r>
                    <m:r>
                      <a:rPr lang="en-US" altLang="zh-CN" b="0" i="1" cap="none" smtClean="0">
                        <a:latin typeface="Cambria Math" panose="02040503050406030204" pitchFamily="18" charset="0"/>
                      </a:rPr>
                      <m:t>(</m:t>
                    </m:r>
                    <m:sSup>
                      <m:sSupPr>
                        <m:ctrlPr>
                          <a:rPr lang="en-US" altLang="zh-CN" b="0" i="1" cap="none" smtClean="0">
                            <a:latin typeface="Cambria Math" panose="02040503050406030204" pitchFamily="18" charset="0"/>
                          </a:rPr>
                        </m:ctrlPr>
                      </m:sSupPr>
                      <m:e>
                        <m:r>
                          <a:rPr lang="en-US" altLang="zh-CN" b="0" i="1" cap="none" smtClean="0">
                            <a:latin typeface="Cambria Math" panose="02040503050406030204" pitchFamily="18" charset="0"/>
                          </a:rPr>
                          <m:t>𝑒</m:t>
                        </m:r>
                      </m:e>
                      <m:sup>
                        <m:r>
                          <a:rPr lang="en-US" altLang="zh-CN" b="0" i="1" cap="none" smtClean="0">
                            <a:latin typeface="Cambria Math" panose="02040503050406030204" pitchFamily="18" charset="0"/>
                          </a:rPr>
                          <m:t>′</m:t>
                        </m:r>
                      </m:sup>
                    </m:sSup>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𝑧</m:t>
                    </m:r>
                    <m:r>
                      <a:rPr lang="en-US" altLang="zh-CN" b="0" i="1" cap="none" smtClean="0">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𝑝</m:t>
                        </m:r>
                      </m:e>
                      <m:sub>
                        <m:r>
                          <a:rPr lang="en-US" altLang="zh-CN" i="1" cap="none">
                            <a:latin typeface="Cambria Math" panose="02040503050406030204" pitchFamily="18" charset="0"/>
                          </a:rPr>
                          <m:t>𝑖</m:t>
                        </m:r>
                      </m:sub>
                    </m:sSub>
                    <m:r>
                      <a:rPr lang="en-US" altLang="zh-CN" i="1" cap="none">
                        <a:latin typeface="Cambria Math" panose="02040503050406030204" pitchFamily="18" charset="0"/>
                      </a:rPr>
                      <m:t>(</m:t>
                    </m:r>
                    <m:r>
                      <a:rPr lang="en-US" altLang="zh-CN" b="0" i="1" cap="none" smtClean="0">
                        <a:latin typeface="Cambria Math" panose="02040503050406030204" pitchFamily="18" charset="0"/>
                      </a:rPr>
                      <m:t>𝑧</m:t>
                    </m:r>
                    <m:r>
                      <a:rPr lang="en-US" altLang="zh-CN" i="1" cap="none">
                        <a:latin typeface="Cambria Math" panose="02040503050406030204" pitchFamily="18" charset="0"/>
                      </a:rPr>
                      <m:t>)</m:t>
                    </m:r>
                    <m:r>
                      <a:rPr lang="en-US" altLang="zh-CN" b="0" i="1" cap="none" smtClean="0">
                        <a:latin typeface="Cambria Math" panose="02040503050406030204" pitchFamily="18" charset="0"/>
                      </a:rPr>
                      <m:t>))</m:t>
                    </m:r>
                    <m:r>
                      <a:rPr lang="en-US" altLang="zh-CN" i="1" cap="none">
                        <a:latin typeface="Cambria Math" panose="02040503050406030204" pitchFamily="18" charset="0"/>
                      </a:rPr>
                      <m:t>=</m:t>
                    </m:r>
                    <m:r>
                      <m:rPr>
                        <m:sty m:val="p"/>
                      </m:rPr>
                      <a:rPr lang="en-US" altLang="zh-CN" cap="none">
                        <a:latin typeface="Cambria Math" panose="02040503050406030204" pitchFamily="18" charset="0"/>
                      </a:rPr>
                      <m:t>null</m:t>
                    </m:r>
                  </m:oMath>
                </a14:m>
                <a:r>
                  <a:rPr lang="zh-CN" altLang="en-US" cap="none" dirty="0" smtClean="0"/>
                  <a:t>的点，建立一个栈；</a:t>
                </a:r>
                <a:endParaRPr lang="en-US" altLang="zh-CN" cap="none" dirty="0" smtClean="0"/>
              </a:p>
              <a:p>
                <a:r>
                  <a:rPr lang="zh-CN" altLang="en-US" cap="none" dirty="0"/>
                  <a:t>把</a:t>
                </a:r>
                <a:r>
                  <a:rPr lang="zh-CN" altLang="en-US" cap="none" dirty="0" smtClean="0"/>
                  <a:t>边</a:t>
                </a:r>
                <a14:m>
                  <m:oMath xmlns:m="http://schemas.openxmlformats.org/officeDocument/2006/math">
                    <m:sSup>
                      <m:sSupPr>
                        <m:ctrlPr>
                          <a:rPr lang="en-US" altLang="zh-CN" i="1" cap="none">
                            <a:latin typeface="Cambria Math" panose="02040503050406030204" pitchFamily="18" charset="0"/>
                          </a:rPr>
                        </m:ctrlPr>
                      </m:sSupPr>
                      <m:e>
                        <m:r>
                          <a:rPr lang="en-US" altLang="zh-CN" i="1" cap="none">
                            <a:latin typeface="Cambria Math" panose="02040503050406030204" pitchFamily="18" charset="0"/>
                          </a:rPr>
                          <m:t>𝑒</m:t>
                        </m:r>
                      </m:e>
                      <m:sup>
                        <m:r>
                          <a:rPr lang="en-US" altLang="zh-CN" i="1" cap="none">
                            <a:latin typeface="Cambria Math" panose="02040503050406030204" pitchFamily="18" charset="0"/>
                          </a:rPr>
                          <m:t>′</m:t>
                        </m:r>
                      </m:sup>
                    </m:sSup>
                  </m:oMath>
                </a14:m>
                <a:r>
                  <a:rPr lang="zh-CN" altLang="en-US" cap="none" dirty="0" smtClean="0"/>
                  <a:t>入栈，并令</a:t>
                </a:r>
                <a14:m>
                  <m:oMath xmlns:m="http://schemas.openxmlformats.org/officeDocument/2006/math">
                    <m:r>
                      <a:rPr lang="en-US" altLang="zh-CN" b="0" i="1" cap="none" smtClean="0">
                        <a:latin typeface="Cambria Math" panose="02040503050406030204" pitchFamily="18" charset="0"/>
                      </a:rPr>
                      <m:t>𝑙𝑎𝑏𝑒𝑙</m:t>
                    </m:r>
                    <m:d>
                      <m:dPr>
                        <m:ctrlPr>
                          <a:rPr lang="en-US" altLang="zh-CN" b="0" i="1" cap="none" smtClean="0">
                            <a:latin typeface="Cambria Math" panose="02040503050406030204" pitchFamily="18" charset="0"/>
                          </a:rPr>
                        </m:ctrlPr>
                      </m:dPr>
                      <m:e>
                        <m:sSup>
                          <m:sSupPr>
                            <m:ctrlPr>
                              <a:rPr lang="en-US" altLang="zh-CN" b="0" i="1" cap="none" smtClean="0">
                                <a:latin typeface="Cambria Math" panose="02040503050406030204" pitchFamily="18" charset="0"/>
                              </a:rPr>
                            </m:ctrlPr>
                          </m:sSupPr>
                          <m:e>
                            <m:r>
                              <a:rPr lang="en-US" altLang="zh-CN" b="0" i="1" cap="none" smtClean="0">
                                <a:latin typeface="Cambria Math" panose="02040503050406030204" pitchFamily="18" charset="0"/>
                              </a:rPr>
                              <m:t>𝑒</m:t>
                            </m:r>
                          </m:e>
                          <m:sup>
                            <m:r>
                              <a:rPr lang="en-US" altLang="zh-CN" b="0" i="1" cap="none" smtClean="0">
                                <a:latin typeface="Cambria Math" panose="02040503050406030204" pitchFamily="18" charset="0"/>
                              </a:rPr>
                              <m:t>′</m:t>
                            </m:r>
                          </m:sup>
                        </m:sSup>
                      </m:e>
                    </m:d>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𝑒</m:t>
                    </m:r>
                    <m:r>
                      <a:rPr lang="en-US" altLang="zh-CN" b="0" i="1" cap="none" smtClean="0">
                        <a:latin typeface="Cambria Math" panose="02040503050406030204" pitchFamily="18" charset="0"/>
                      </a:rPr>
                      <m:t>,  </m:t>
                    </m:r>
                    <m:r>
                      <a:rPr lang="en-US" altLang="zh-CN" b="0" i="1" cap="none" smtClean="0">
                        <a:latin typeface="Cambria Math" panose="02040503050406030204" pitchFamily="18" charset="0"/>
                      </a:rPr>
                      <m:t>𝑧</m:t>
                    </m:r>
                    <m:r>
                      <a:rPr lang="en-US" altLang="zh-CN" i="1" cap="none" smtClean="0">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𝑝</m:t>
                        </m:r>
                      </m:e>
                      <m:sub>
                        <m:r>
                          <a:rPr lang="en-US" altLang="zh-CN" i="1" cap="none">
                            <a:latin typeface="Cambria Math" panose="02040503050406030204" pitchFamily="18" charset="0"/>
                          </a:rPr>
                          <m:t>𝑖</m:t>
                        </m:r>
                      </m:sub>
                    </m:sSub>
                    <m:d>
                      <m:dPr>
                        <m:ctrlPr>
                          <a:rPr lang="en-US" altLang="zh-CN" i="1" cap="none">
                            <a:latin typeface="Cambria Math" panose="02040503050406030204" pitchFamily="18" charset="0"/>
                          </a:rPr>
                        </m:ctrlPr>
                      </m:dPr>
                      <m:e>
                        <m:r>
                          <a:rPr lang="en-US" altLang="zh-CN" i="1" cap="none">
                            <a:latin typeface="Cambria Math" panose="02040503050406030204" pitchFamily="18" charset="0"/>
                          </a:rPr>
                          <m:t>𝑧</m:t>
                        </m:r>
                      </m:e>
                    </m:d>
                  </m:oMath>
                </a14:m>
                <a:r>
                  <a:rPr lang="zh-CN" altLang="en-US" cap="none" dirty="0" smtClean="0"/>
                  <a:t>，直到</a:t>
                </a:r>
                <a14:m>
                  <m:oMath xmlns:m="http://schemas.openxmlformats.org/officeDocument/2006/math">
                    <m:r>
                      <a:rPr lang="en-US" altLang="zh-CN" i="1" cap="none">
                        <a:latin typeface="Cambria Math" panose="02040503050406030204" pitchFamily="18" charset="0"/>
                      </a:rPr>
                      <m:t>𝑧</m:t>
                    </m:r>
                    <m:r>
                      <a:rPr lang="en-US" altLang="zh-CN" i="1" cap="none" smtClean="0">
                        <a:latin typeface="Cambria Math" panose="02040503050406030204" pitchFamily="18" charset="0"/>
                      </a:rPr>
                      <m:t>=</m:t>
                    </m:r>
                    <m:r>
                      <a:rPr lang="en-US" altLang="zh-CN" i="1" cap="none">
                        <a:latin typeface="Cambria Math" panose="02040503050406030204" pitchFamily="18" charset="0"/>
                      </a:rPr>
                      <m:t>𝑢</m:t>
                    </m:r>
                    <m:r>
                      <a:rPr lang="zh-CN" altLang="en-US" i="1" cap="none" smtClean="0">
                        <a:latin typeface="Cambria Math" panose="02040503050406030204" pitchFamily="18" charset="0"/>
                      </a:rPr>
                      <m:t>或者</m:t>
                    </m:r>
                    <m:r>
                      <a:rPr lang="en-US" altLang="zh-CN" i="1" cap="none">
                        <a:latin typeface="Cambria Math" panose="02040503050406030204" pitchFamily="18" charset="0"/>
                      </a:rPr>
                      <m:t>𝑙𝑎𝑏𝑒𝑙</m:t>
                    </m:r>
                    <m:r>
                      <a:rPr lang="en-US" altLang="zh-CN" i="1" cap="none">
                        <a:latin typeface="Cambria Math" panose="02040503050406030204" pitchFamily="18" charset="0"/>
                      </a:rPr>
                      <m:t>((</m:t>
                    </m:r>
                    <m:r>
                      <a:rPr lang="en-US" altLang="zh-CN" i="1" cap="none">
                        <a:latin typeface="Cambria Math" panose="02040503050406030204" pitchFamily="18" charset="0"/>
                      </a:rPr>
                      <m:t>𝑧</m:t>
                    </m:r>
                    <m:r>
                      <a:rPr lang="en-US" altLang="zh-CN" i="1" cap="none">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𝑝</m:t>
                        </m:r>
                      </m:e>
                      <m:sub>
                        <m:r>
                          <a:rPr lang="en-US" altLang="zh-CN" i="1" cap="none">
                            <a:latin typeface="Cambria Math" panose="02040503050406030204" pitchFamily="18" charset="0"/>
                          </a:rPr>
                          <m:t>𝑖</m:t>
                        </m:r>
                      </m:sub>
                    </m:sSub>
                    <m:r>
                      <a:rPr lang="en-US" altLang="zh-CN" i="1" cap="none">
                        <a:latin typeface="Cambria Math" panose="02040503050406030204" pitchFamily="18" charset="0"/>
                      </a:rPr>
                      <m:t>(</m:t>
                    </m:r>
                    <m:r>
                      <a:rPr lang="en-US" altLang="zh-CN" i="1" cap="none">
                        <a:latin typeface="Cambria Math" panose="02040503050406030204" pitchFamily="18" charset="0"/>
                      </a:rPr>
                      <m:t>𝑧</m:t>
                    </m:r>
                    <m:r>
                      <a:rPr lang="en-US" altLang="zh-CN" i="1" cap="none">
                        <a:latin typeface="Cambria Math" panose="02040503050406030204" pitchFamily="18" charset="0"/>
                      </a:rPr>
                      <m:t>)))≠</m:t>
                    </m:r>
                    <m:r>
                      <m:rPr>
                        <m:sty m:val="p"/>
                      </m:rPr>
                      <a:rPr lang="en-US" altLang="zh-CN" cap="none">
                        <a:latin typeface="Cambria Math" panose="02040503050406030204" pitchFamily="18" charset="0"/>
                      </a:rPr>
                      <m:t>null</m:t>
                    </m:r>
                  </m:oMath>
                </a14:m>
                <a:r>
                  <a:rPr lang="zh-CN" altLang="en-US" cap="none" dirty="0" smtClean="0"/>
                  <a:t>；</a:t>
                </a:r>
                <a:endParaRPr lang="en-US" altLang="zh-CN" cap="none" dirty="0" smtClean="0"/>
              </a:p>
              <a:p>
                <a:r>
                  <a:rPr lang="zh-CN" altLang="en-US" cap="none" dirty="0" smtClean="0"/>
                  <a:t>依次弹出栈中的边，并把弹出的</a:t>
                </a:r>
                <a:r>
                  <a:rPr lang="zh-CN" altLang="en-US" cap="none" smtClean="0"/>
                  <a:t>边入队；</a:t>
                </a:r>
                <a:endParaRPr lang="en-US" altLang="zh-CN" cap="none" dirty="0" smtClean="0"/>
              </a:p>
              <a:p>
                <a:r>
                  <a:rPr lang="zh-CN" altLang="en-US" cap="none" dirty="0" smtClean="0"/>
                  <a:t>重复以上步骤，直到搜索结束或者队列为空；</a:t>
                </a:r>
                <a:endParaRPr lang="en-US" altLang="zh-CN" cap="none" dirty="0" smtClean="0"/>
              </a:p>
              <a:p>
                <a:r>
                  <a:rPr lang="zh-CN" altLang="en-US" cap="none" dirty="0" smtClean="0"/>
                  <a:t>一次宽搜的复杂度为</a:t>
                </a:r>
                <a14:m>
                  <m:oMath xmlns:m="http://schemas.openxmlformats.org/officeDocument/2006/math">
                    <m:r>
                      <a:rPr lang="en-US" altLang="zh-CN" b="0" i="1" cap="none" smtClean="0">
                        <a:latin typeface="Cambria Math" panose="02040503050406030204" pitchFamily="18" charset="0"/>
                      </a:rPr>
                      <m:t>𝑂</m:t>
                    </m:r>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𝑘𝑉</m:t>
                    </m:r>
                    <m:r>
                      <a:rPr lang="en-US" altLang="zh-CN" b="0" i="1" cap="none" smtClean="0">
                        <a:latin typeface="Cambria Math" panose="02040503050406030204" pitchFamily="18" charset="0"/>
                      </a:rPr>
                      <m:t>)</m:t>
                    </m:r>
                    <m:r>
                      <a:rPr lang="zh-CN" altLang="en-US" i="1" cap="none">
                        <a:latin typeface="Cambria Math" panose="02040503050406030204" pitchFamily="18" charset="0"/>
                      </a:rPr>
                      <m:t>。</m:t>
                    </m:r>
                  </m:oMath>
                </a14:m>
                <a:endParaRPr lang="en-US" altLang="zh-CN" cap="none" dirty="0"/>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xfrm>
                <a:off x="685800" y="1837766"/>
                <a:ext cx="10394707" cy="3536820"/>
              </a:xfrm>
              <a:blipFill rotWithShape="0">
                <a:blip r:embed="rId2"/>
                <a:stretch>
                  <a:fillRect l="-1349" t="-2926" b="-32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8381107"/>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其它问题</a:t>
            </a:r>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p:txBody>
              <a:bodyPr/>
              <a:lstStyle/>
              <a:p>
                <a:r>
                  <a:rPr lang="zh-CN" altLang="en-US" cap="none" dirty="0" smtClean="0"/>
                  <a:t>至此我们在</a:t>
                </a:r>
                <a14:m>
                  <m:oMath xmlns:m="http://schemas.openxmlformats.org/officeDocument/2006/math">
                    <m:r>
                      <a:rPr lang="en-US" altLang="zh-CN" i="1" cap="none">
                        <a:latin typeface="Cambria Math" panose="02040503050406030204" pitchFamily="18" charset="0"/>
                      </a:rPr>
                      <m:t>𝑂</m:t>
                    </m:r>
                    <m:r>
                      <a:rPr lang="en-US" altLang="zh-CN" i="1" cap="none">
                        <a:latin typeface="Cambria Math" panose="02040503050406030204" pitchFamily="18" charset="0"/>
                      </a:rPr>
                      <m:t>(</m:t>
                    </m:r>
                    <m:sSup>
                      <m:sSupPr>
                        <m:ctrlPr>
                          <a:rPr lang="en-US" altLang="zh-CN" i="1" cap="none" smtClean="0">
                            <a:latin typeface="Cambria Math" panose="02040503050406030204" pitchFamily="18" charset="0"/>
                          </a:rPr>
                        </m:ctrlPr>
                      </m:sSupPr>
                      <m:e>
                        <m:r>
                          <a:rPr lang="en-US" altLang="zh-CN" b="0" i="1" cap="none" smtClean="0">
                            <a:latin typeface="Cambria Math" panose="02040503050406030204" pitchFamily="18" charset="0"/>
                          </a:rPr>
                          <m:t>𝑘</m:t>
                        </m:r>
                      </m:e>
                      <m:sup>
                        <m:r>
                          <a:rPr lang="en-US" altLang="zh-CN" b="0" i="1" cap="none" smtClean="0">
                            <a:latin typeface="Cambria Math" panose="02040503050406030204" pitchFamily="18" charset="0"/>
                          </a:rPr>
                          <m:t>2</m:t>
                        </m:r>
                      </m:sup>
                    </m:sSup>
                    <m:sSup>
                      <m:sSupPr>
                        <m:ctrlPr>
                          <a:rPr lang="en-US" altLang="zh-CN" i="1" cap="none">
                            <a:latin typeface="Cambria Math" panose="02040503050406030204" pitchFamily="18" charset="0"/>
                          </a:rPr>
                        </m:ctrlPr>
                      </m:sSupPr>
                      <m:e>
                        <m:r>
                          <a:rPr lang="en-US" altLang="zh-CN" b="0" i="1" cap="none" smtClean="0">
                            <a:latin typeface="Cambria Math" panose="02040503050406030204" pitchFamily="18" charset="0"/>
                          </a:rPr>
                          <m:t>𝑉</m:t>
                        </m:r>
                      </m:e>
                      <m:sup>
                        <m:r>
                          <a:rPr lang="en-US" altLang="zh-CN" i="1" cap="none">
                            <a:latin typeface="Cambria Math" panose="02040503050406030204" pitchFamily="18" charset="0"/>
                          </a:rPr>
                          <m:t>2</m:t>
                        </m:r>
                      </m:sup>
                    </m:sSup>
                    <m:r>
                      <a:rPr lang="en-US" altLang="zh-CN" b="0" i="1" cap="none" smtClean="0">
                        <a:latin typeface="Cambria Math" panose="02040503050406030204" pitchFamily="18" charset="0"/>
                      </a:rPr>
                      <m:t>+</m:t>
                    </m:r>
                    <m:r>
                      <a:rPr lang="en-US" altLang="zh-CN" b="0" i="1" cap="none" smtClean="0">
                        <a:latin typeface="Cambria Math" panose="02040503050406030204" pitchFamily="18" charset="0"/>
                      </a:rPr>
                      <m:t>𝐸𝑙𝑜𝑔𝐸</m:t>
                    </m:r>
                    <m:r>
                      <a:rPr lang="en-US" altLang="zh-CN" i="1" cap="none">
                        <a:latin typeface="Cambria Math" panose="02040503050406030204" pitchFamily="18" charset="0"/>
                      </a:rPr>
                      <m:t>)</m:t>
                    </m:r>
                  </m:oMath>
                </a14:m>
                <a:r>
                  <a:rPr lang="zh-CN" altLang="en-US" cap="none" dirty="0" smtClean="0"/>
                  <a:t>的时间内解决了</a:t>
                </a:r>
                <a:r>
                  <a:rPr lang="en-US" altLang="zh-CN" cap="none" dirty="0" smtClean="0"/>
                  <a:t>Minimum Spanning Trees</a:t>
                </a:r>
                <a:r>
                  <a:rPr lang="zh-CN" altLang="en-US" cap="none" dirty="0" smtClean="0"/>
                  <a:t>问题，当</a:t>
                </a:r>
                <a14:m>
                  <m:oMath xmlns:m="http://schemas.openxmlformats.org/officeDocument/2006/math">
                    <m:r>
                      <a:rPr lang="en-US" altLang="zh-CN" b="0" i="1" cap="none" smtClean="0">
                        <a:latin typeface="Cambria Math" panose="02040503050406030204" pitchFamily="18" charset="0"/>
                      </a:rPr>
                      <m:t>𝑘</m:t>
                    </m:r>
                    <m:r>
                      <a:rPr lang="en-US" altLang="zh-CN" b="0" i="1" cap="none" smtClean="0">
                        <a:latin typeface="Cambria Math" panose="02040503050406030204" pitchFamily="18" charset="0"/>
                      </a:rPr>
                      <m:t>=2</m:t>
                    </m:r>
                  </m:oMath>
                </a14:m>
                <a:r>
                  <a:rPr lang="zh-CN" altLang="en-US" cap="none" dirty="0" smtClean="0"/>
                  <a:t>时即可应用于</a:t>
                </a:r>
                <a:r>
                  <a:rPr lang="en-US" altLang="zh-CN" cap="none" dirty="0" smtClean="0"/>
                  <a:t>Shannon Switching Game</a:t>
                </a:r>
                <a:r>
                  <a:rPr lang="zh-CN" altLang="en-US" cap="none" dirty="0" smtClean="0"/>
                  <a:t>。</a:t>
                </a:r>
                <a:endParaRPr lang="en-US" altLang="zh-CN" cap="none" dirty="0" smtClean="0"/>
              </a:p>
              <a:p>
                <a:r>
                  <a:rPr lang="zh-CN" altLang="en-US" cap="none" dirty="0" smtClean="0"/>
                  <a:t>接下来对算法做一些修改来求无向图中</a:t>
                </a:r>
                <a:r>
                  <a:rPr lang="zh-CN" altLang="en-US" cap="none" dirty="0"/>
                  <a:t>边</a:t>
                </a:r>
                <a:r>
                  <a:rPr lang="zh-CN" altLang="en-US" cap="none" dirty="0" smtClean="0"/>
                  <a:t>不相交生成</a:t>
                </a:r>
                <a:r>
                  <a:rPr lang="zh-CN" altLang="en-US" cap="none" dirty="0"/>
                  <a:t>树的最多</a:t>
                </a:r>
                <a:r>
                  <a:rPr lang="zh-CN" altLang="en-US" cap="none" dirty="0" smtClean="0"/>
                  <a:t>个数：</a:t>
                </a:r>
                <a:endParaRPr lang="en-US" altLang="zh-CN" cap="none" dirty="0" smtClean="0"/>
              </a:p>
              <a:p>
                <a:r>
                  <a:rPr lang="zh-CN" altLang="en-US" cap="none" dirty="0" smtClean="0"/>
                  <a:t>尝试从</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0</m:t>
                        </m:r>
                      </m:sub>
                    </m:sSub>
                  </m:oMath>
                </a14:m>
                <a:r>
                  <a:rPr lang="zh-CN" altLang="en-US" cap="none" dirty="0" smtClean="0"/>
                  <a:t>出发进行增广时，</a:t>
                </a:r>
                <a14:m>
                  <m:oMath xmlns:m="http://schemas.openxmlformats.org/officeDocument/2006/math">
                    <m:r>
                      <a:rPr lang="en-US" altLang="zh-CN" i="1" cap="none" smtClean="0">
                        <a:latin typeface="Cambria Math" panose="02040503050406030204" pitchFamily="18" charset="0"/>
                        <a:ea typeface="Cambria Math" panose="02040503050406030204" pitchFamily="18" charset="0"/>
                      </a:rPr>
                      <m:t>∀</m:t>
                    </m:r>
                    <m:r>
                      <a:rPr lang="en-US" altLang="zh-CN" b="0" i="1" cap="none" smtClean="0">
                        <a:latin typeface="Cambria Math" panose="02040503050406030204" pitchFamily="18" charset="0"/>
                        <a:ea typeface="Cambria Math" panose="02040503050406030204" pitchFamily="18" charset="0"/>
                      </a:rPr>
                      <m:t>𝑖</m:t>
                    </m:r>
                    <m:r>
                      <a:rPr lang="en-US" altLang="zh-CN" b="0" i="1" cap="none" smtClean="0">
                        <a:latin typeface="Cambria Math" panose="02040503050406030204" pitchFamily="18" charset="0"/>
                        <a:ea typeface="Cambria Math" panose="02040503050406030204" pitchFamily="18" charset="0"/>
                      </a:rPr>
                      <m:t>=[1,</m:t>
                    </m:r>
                    <m:r>
                      <a:rPr lang="en-US" altLang="zh-CN" b="0" i="1" cap="none" smtClean="0">
                        <a:latin typeface="Cambria Math" panose="02040503050406030204" pitchFamily="18" charset="0"/>
                        <a:ea typeface="Cambria Math" panose="02040503050406030204" pitchFamily="18" charset="0"/>
                      </a:rPr>
                      <m:t>𝑘</m:t>
                    </m:r>
                    <m:r>
                      <a:rPr lang="en-US" altLang="zh-CN" b="0" i="1" cap="none" smtClean="0">
                        <a:latin typeface="Cambria Math" panose="02040503050406030204" pitchFamily="18" charset="0"/>
                        <a:ea typeface="Cambria Math" panose="02040503050406030204" pitchFamily="18" charset="0"/>
                      </a:rPr>
                      <m:t>]</m:t>
                    </m:r>
                  </m:oMath>
                </a14:m>
                <a:r>
                  <a:rPr lang="zh-CN" altLang="en-US" cap="none" dirty="0" smtClean="0"/>
                  <a:t>，在</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b="0" i="1" cap="none" smtClean="0">
                            <a:latin typeface="Cambria Math" panose="02040503050406030204" pitchFamily="18" charset="0"/>
                          </a:rPr>
                          <m:t>1</m:t>
                        </m:r>
                      </m:sub>
                    </m:sSub>
                    <m:r>
                      <a:rPr lang="en-US" altLang="zh-CN" b="0" i="1" cap="none" smtClean="0">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b="0" i="1" cap="none" smtClean="0">
                            <a:latin typeface="Cambria Math" panose="02040503050406030204" pitchFamily="18" charset="0"/>
                          </a:rPr>
                          <m:t>2</m:t>
                        </m:r>
                      </m:sub>
                    </m:sSub>
                    <m:r>
                      <a:rPr lang="en-US" altLang="zh-CN" b="0" i="1" cap="none" smtClean="0">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sub>
                    </m:sSub>
                  </m:oMath>
                </a14:m>
                <a:r>
                  <a:rPr lang="zh-CN" altLang="en-US" cap="none" dirty="0" smtClean="0"/>
                  <a:t>中</a:t>
                </a:r>
                <a:r>
                  <a:rPr lang="en-US" altLang="zh-CN" cap="none" dirty="0" smtClean="0"/>
                  <a:t>BFS</a:t>
                </a:r>
                <a:r>
                  <a:rPr lang="zh-CN" altLang="en-US" cap="none" dirty="0" smtClean="0"/>
                  <a:t>寻找增广序列；</a:t>
                </a:r>
                <a:endParaRPr lang="en-US" altLang="zh-CN" cap="none" dirty="0" smtClean="0"/>
              </a:p>
              <a:p>
                <a:r>
                  <a:rPr lang="zh-CN" altLang="en-US" cap="none" dirty="0" smtClean="0"/>
                  <a:t>如果失败，把</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sub>
                    </m:sSub>
                  </m:oMath>
                </a14:m>
                <a:r>
                  <a:rPr lang="zh-CN" altLang="en-US" cap="none" dirty="0" smtClean="0"/>
                  <a:t>中已标记的边放回队列，不清空标记并继续在</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1</m:t>
                        </m:r>
                      </m:sub>
                    </m:sSub>
                    <m:r>
                      <a:rPr lang="en-US" altLang="zh-CN" i="1" cap="none">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2</m:t>
                        </m:r>
                      </m:sub>
                    </m:sSub>
                    <m:r>
                      <a:rPr lang="en-US" altLang="zh-CN" i="1" cap="none">
                        <a:latin typeface="Cambria Math" panose="02040503050406030204" pitchFamily="18" charset="0"/>
                      </a:rPr>
                      <m:t>,…,</m:t>
                    </m:r>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i="1" cap="none">
                            <a:latin typeface="Cambria Math" panose="02040503050406030204" pitchFamily="18" charset="0"/>
                          </a:rPr>
                          <m:t>𝑖</m:t>
                        </m:r>
                        <m:r>
                          <a:rPr lang="en-US" altLang="zh-CN" b="0" i="1" cap="none" smtClean="0">
                            <a:latin typeface="Cambria Math" panose="02040503050406030204" pitchFamily="18" charset="0"/>
                          </a:rPr>
                          <m:t>+1</m:t>
                        </m:r>
                      </m:sub>
                    </m:sSub>
                  </m:oMath>
                </a14:m>
                <a:r>
                  <a:rPr lang="zh-CN" altLang="en-US" cap="none" dirty="0" smtClean="0"/>
                  <a:t>中寻找；</a:t>
                </a:r>
                <a:endParaRPr lang="en-US" altLang="zh-CN" cap="none" dirty="0" smtClean="0"/>
              </a:p>
              <a:p>
                <a:r>
                  <a:rPr lang="zh-CN" altLang="en-US" cap="none" dirty="0"/>
                  <a:t>如果</a:t>
                </a:r>
                <a14:m>
                  <m:oMath xmlns:m="http://schemas.openxmlformats.org/officeDocument/2006/math">
                    <m:r>
                      <a:rPr lang="en-US" altLang="zh-CN" i="1" cap="none">
                        <a:latin typeface="Cambria Math" panose="02040503050406030204" pitchFamily="18" charset="0"/>
                        <a:ea typeface="Cambria Math" panose="02040503050406030204" pitchFamily="18" charset="0"/>
                      </a:rPr>
                      <m:t>𝑖</m:t>
                    </m:r>
                    <m:r>
                      <a:rPr lang="en-US" altLang="zh-CN" b="0" i="1" cap="none" smtClean="0">
                        <a:latin typeface="Cambria Math" panose="02040503050406030204" pitchFamily="18" charset="0"/>
                        <a:ea typeface="Cambria Math" panose="02040503050406030204" pitchFamily="18" charset="0"/>
                      </a:rPr>
                      <m:t>=</m:t>
                    </m:r>
                    <m:r>
                      <a:rPr lang="en-US" altLang="zh-CN" b="0" i="1" cap="none" smtClean="0">
                        <a:latin typeface="Cambria Math" panose="02040503050406030204" pitchFamily="18" charset="0"/>
                        <a:ea typeface="Cambria Math" panose="02040503050406030204" pitchFamily="18" charset="0"/>
                      </a:rPr>
                      <m:t>𝑘</m:t>
                    </m:r>
                  </m:oMath>
                </a14:m>
                <a:r>
                  <a:rPr lang="zh-CN" altLang="en-US" cap="none" dirty="0" smtClean="0"/>
                  <a:t>时仍然失败，则</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𝑒</m:t>
                        </m:r>
                      </m:e>
                      <m:sub>
                        <m:r>
                          <a:rPr lang="en-US" altLang="zh-CN" i="1" cap="none">
                            <a:latin typeface="Cambria Math" panose="02040503050406030204" pitchFamily="18" charset="0"/>
                          </a:rPr>
                          <m:t>0</m:t>
                        </m:r>
                      </m:sub>
                    </m:sSub>
                    <m:r>
                      <a:rPr lang="zh-CN" altLang="en-US" i="1" cap="none">
                        <a:latin typeface="Cambria Math" panose="02040503050406030204" pitchFamily="18" charset="0"/>
                      </a:rPr>
                      <m:t>成</m:t>
                    </m:r>
                  </m:oMath>
                </a14:m>
                <a:r>
                  <a:rPr lang="zh-CN" altLang="en-US" cap="none" dirty="0" smtClean="0"/>
                  <a:t>为新的生成森林</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b="0" i="1" cap="none" smtClean="0">
                            <a:latin typeface="Cambria Math" panose="02040503050406030204" pitchFamily="18" charset="0"/>
                          </a:rPr>
                          <m:t>𝑘</m:t>
                        </m:r>
                        <m:r>
                          <a:rPr lang="en-US" altLang="zh-CN" i="1" cap="none">
                            <a:latin typeface="Cambria Math" panose="02040503050406030204" pitchFamily="18" charset="0"/>
                          </a:rPr>
                          <m:t>+1</m:t>
                        </m:r>
                      </m:sub>
                    </m:sSub>
                  </m:oMath>
                </a14:m>
                <a:r>
                  <a:rPr lang="zh-CN" altLang="en-US" cap="none" dirty="0" smtClean="0"/>
                  <a:t>中的边，并令</a:t>
                </a:r>
                <a14:m>
                  <m:oMath xmlns:m="http://schemas.openxmlformats.org/officeDocument/2006/math">
                    <m:r>
                      <a:rPr lang="en-US" altLang="zh-CN" i="1" cap="none">
                        <a:latin typeface="Cambria Math" panose="02040503050406030204" pitchFamily="18" charset="0"/>
                        <a:ea typeface="Cambria Math" panose="02040503050406030204" pitchFamily="18" charset="0"/>
                      </a:rPr>
                      <m:t>𝑘</m:t>
                    </m:r>
                    <m:r>
                      <a:rPr lang="zh-CN" altLang="en-US" i="1" cap="none">
                        <a:latin typeface="Cambria Math" panose="02040503050406030204" pitchFamily="18" charset="0"/>
                        <a:ea typeface="Cambria Math" panose="02040503050406030204" pitchFamily="18" charset="0"/>
                      </a:rPr>
                      <m:t>←</m:t>
                    </m:r>
                    <m:r>
                      <a:rPr lang="en-US" altLang="zh-CN" b="0" i="1" cap="none" smtClean="0">
                        <a:latin typeface="Cambria Math" panose="02040503050406030204" pitchFamily="18" charset="0"/>
                        <a:ea typeface="Cambria Math" panose="02040503050406030204" pitchFamily="18" charset="0"/>
                      </a:rPr>
                      <m:t>𝑘</m:t>
                    </m:r>
                    <m:r>
                      <a:rPr lang="en-US" altLang="zh-CN" b="0" i="1" cap="none" smtClean="0">
                        <a:latin typeface="Cambria Math" panose="02040503050406030204" pitchFamily="18" charset="0"/>
                        <a:ea typeface="Cambria Math" panose="02040503050406030204" pitchFamily="18" charset="0"/>
                      </a:rPr>
                      <m:t>+1。</m:t>
                    </m:r>
                  </m:oMath>
                </a14:m>
                <a:endParaRPr lang="en-US" altLang="zh-CN" cap="none" dirty="0" smtClean="0"/>
              </a:p>
              <a:p>
                <a:r>
                  <a:rPr lang="zh-CN" altLang="en-US" cap="none" dirty="0" smtClean="0"/>
                  <a:t>对所有边增广结束后，找到最大的</a:t>
                </a:r>
                <a14:m>
                  <m:oMath xmlns:m="http://schemas.openxmlformats.org/officeDocument/2006/math">
                    <m:r>
                      <a:rPr lang="en-US" altLang="zh-CN" i="1" cap="none">
                        <a:latin typeface="Cambria Math" panose="02040503050406030204" pitchFamily="18" charset="0"/>
                        <a:ea typeface="Cambria Math" panose="02040503050406030204" pitchFamily="18" charset="0"/>
                      </a:rPr>
                      <m:t>𝑘</m:t>
                    </m:r>
                  </m:oMath>
                </a14:m>
                <a:r>
                  <a:rPr lang="zh-CN" altLang="en-US" cap="none" dirty="0" smtClean="0"/>
                  <a:t>满足</a:t>
                </a:r>
                <a14:m>
                  <m:oMath xmlns:m="http://schemas.openxmlformats.org/officeDocument/2006/math">
                    <m:sSub>
                      <m:sSubPr>
                        <m:ctrlPr>
                          <a:rPr lang="en-US" altLang="zh-CN" i="1" cap="none">
                            <a:latin typeface="Cambria Math" panose="02040503050406030204" pitchFamily="18" charset="0"/>
                          </a:rPr>
                        </m:ctrlPr>
                      </m:sSubPr>
                      <m:e>
                        <m:r>
                          <a:rPr lang="en-US" altLang="zh-CN" i="1" cap="none">
                            <a:latin typeface="Cambria Math" panose="02040503050406030204" pitchFamily="18" charset="0"/>
                          </a:rPr>
                          <m:t>𝐹</m:t>
                        </m:r>
                      </m:e>
                      <m:sub>
                        <m:r>
                          <a:rPr lang="en-US" altLang="zh-CN" b="0" i="1" cap="none" smtClean="0">
                            <a:latin typeface="Cambria Math" panose="02040503050406030204" pitchFamily="18" charset="0"/>
                          </a:rPr>
                          <m:t>𝑘</m:t>
                        </m:r>
                      </m:sub>
                    </m:sSub>
                  </m:oMath>
                </a14:m>
                <a:r>
                  <a:rPr lang="zh-CN" altLang="en-US" cap="none" dirty="0" smtClean="0"/>
                  <a:t>是一棵树，</a:t>
                </a:r>
                <a14:m>
                  <m:oMath xmlns:m="http://schemas.openxmlformats.org/officeDocument/2006/math">
                    <m:r>
                      <a:rPr lang="en-US" altLang="zh-CN" i="1" cap="none">
                        <a:latin typeface="Cambria Math" panose="02040503050406030204" pitchFamily="18" charset="0"/>
                        <a:ea typeface="Cambria Math" panose="02040503050406030204" pitchFamily="18" charset="0"/>
                      </a:rPr>
                      <m:t>𝑘</m:t>
                    </m:r>
                  </m:oMath>
                </a14:m>
                <a:r>
                  <a:rPr lang="zh-CN" altLang="en-US" cap="none" dirty="0" smtClean="0"/>
                  <a:t>即为所求的答案。</a:t>
                </a:r>
                <a:endParaRPr lang="en-US" altLang="zh-CN" cap="none" dirty="0"/>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blipFill rotWithShape="0">
                <a:blip r:embed="rId2"/>
                <a:stretch>
                  <a:fillRect l="-1349" t="-4596" b="-4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2122734"/>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800" y="1723854"/>
            <a:ext cx="5880463" cy="2511835"/>
          </a:xfrm>
        </p:spPr>
        <p:txBody>
          <a:bodyPr/>
          <a:lstStyle/>
          <a:p>
            <a:r>
              <a:rPr lang="zh-CN" altLang="en-US" dirty="0" smtClean="0"/>
              <a:t>谢谢大家</a:t>
            </a:r>
            <a:endParaRPr lang="zh-CN" altLang="en-US" dirty="0"/>
          </a:p>
        </p:txBody>
      </p:sp>
      <p:sp>
        <p:nvSpPr>
          <p:cNvPr id="5" name="文本占位符 4"/>
          <p:cNvSpPr>
            <a:spLocks noGrp="1"/>
          </p:cNvSpPr>
          <p:nvPr>
            <p:ph type="body" sz="half" idx="2"/>
          </p:nvPr>
        </p:nvSpPr>
        <p:spPr>
          <a:xfrm>
            <a:off x="685801" y="4247468"/>
            <a:ext cx="6446520" cy="1140644"/>
          </a:xfrm>
        </p:spPr>
        <p:txBody>
          <a:bodyPr>
            <a:normAutofit/>
          </a:bodyPr>
          <a:lstStyle/>
          <a:p>
            <a:r>
              <a:rPr lang="en-US" altLang="zh-CN" sz="2000" cap="none" dirty="0" smtClean="0"/>
              <a:t>E-mail</a:t>
            </a:r>
            <a:r>
              <a:rPr lang="zh-CN" altLang="en-US" sz="2000" cap="none" dirty="0" smtClean="0"/>
              <a:t>：</a:t>
            </a:r>
            <a:r>
              <a:rPr lang="en-US" altLang="zh-CN" sz="2000" b="1" cap="none" dirty="0" smtClean="0"/>
              <a:t>lydrainbowcat@pku.edu.cn</a:t>
            </a:r>
          </a:p>
          <a:p>
            <a:r>
              <a:rPr lang="en-US" altLang="zh-CN" sz="2000" cap="none" dirty="0" smtClean="0"/>
              <a:t>CCF NOI2014</a:t>
            </a:r>
            <a:r>
              <a:rPr lang="zh-CN" altLang="en-US" sz="2000" cap="none" dirty="0" smtClean="0"/>
              <a:t> </a:t>
            </a:r>
            <a:r>
              <a:rPr lang="en-US" altLang="zh-CN" sz="2000" cap="none" dirty="0" smtClean="0"/>
              <a:t>Winter Camp, 2014</a:t>
            </a:r>
            <a:r>
              <a:rPr lang="zh-CN" altLang="en-US" sz="2000" cap="none" dirty="0" smtClean="0"/>
              <a:t>年</a:t>
            </a:r>
            <a:r>
              <a:rPr lang="en-US" altLang="zh-CN" sz="2000" cap="none" dirty="0" smtClean="0"/>
              <a:t>2</a:t>
            </a:r>
            <a:r>
              <a:rPr lang="zh-CN" altLang="en-US" sz="2000" cap="none" dirty="0" smtClean="0"/>
              <a:t>月</a:t>
            </a:r>
            <a:r>
              <a:rPr lang="en-US" altLang="zh-CN" sz="2000" cap="none" dirty="0" smtClean="0"/>
              <a:t>10</a:t>
            </a:r>
            <a:r>
              <a:rPr lang="zh-CN" altLang="en-US" sz="2000" cap="none" dirty="0" smtClean="0"/>
              <a:t>日</a:t>
            </a:r>
            <a:endParaRPr lang="zh-CN" altLang="en-US" sz="2000" cap="none" dirty="0"/>
          </a:p>
        </p:txBody>
      </p:sp>
      <p:sp>
        <p:nvSpPr>
          <p:cNvPr id="8" name="文本占位符 4"/>
          <p:cNvSpPr txBox="1">
            <a:spLocks/>
          </p:cNvSpPr>
          <p:nvPr/>
        </p:nvSpPr>
        <p:spPr>
          <a:xfrm>
            <a:off x="8212182" y="289421"/>
            <a:ext cx="2899955" cy="47354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120000"/>
              </a:lnSpc>
              <a:spcBef>
                <a:spcPts val="1000"/>
              </a:spcBef>
              <a:buClr>
                <a:schemeClr val="accent1"/>
              </a:buClr>
              <a:buSzPct val="160000"/>
              <a:buFont typeface="Arial" panose="020B0604020202020204" pitchFamily="34" charset="0"/>
              <a:buNone/>
              <a:defRPr sz="18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60000"/>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60000"/>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60000"/>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60000"/>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60000"/>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60000"/>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60000"/>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60000"/>
              <a:buFont typeface="Arial" panose="020B0604020202020204" pitchFamily="34" charset="0"/>
              <a:buNone/>
              <a:defRPr sz="1000" kern="1200" cap="all" baseline="0">
                <a:solidFill>
                  <a:schemeClr val="tx1"/>
                </a:solidFill>
                <a:effectLst/>
                <a:latin typeface="+mn-lt"/>
                <a:ea typeface="+mn-ea"/>
                <a:cs typeface="+mn-cs"/>
              </a:defRPr>
            </a:lvl9pPr>
          </a:lstStyle>
          <a:p>
            <a:r>
              <a:rPr lang="zh-CN" altLang="en-US" cap="none" dirty="0" smtClean="0"/>
              <a:t>鸣谢：</a:t>
            </a:r>
            <a:endParaRPr lang="en-US" altLang="zh-CN" cap="none" dirty="0" smtClean="0"/>
          </a:p>
          <a:p>
            <a:r>
              <a:rPr lang="zh-CN" altLang="en-US" cap="none" dirty="0" smtClean="0"/>
              <a:t>北京大学 罗国杰</a:t>
            </a:r>
            <a:r>
              <a:rPr lang="zh-CN" altLang="en-US" cap="none" dirty="0"/>
              <a:t>教练</a:t>
            </a:r>
            <a:endParaRPr lang="en-US" altLang="zh-CN" cap="none" dirty="0"/>
          </a:p>
          <a:p>
            <a:r>
              <a:rPr lang="en-US" altLang="zh-CN" cap="none" dirty="0" smtClean="0"/>
              <a:t>Robert E. </a:t>
            </a:r>
            <a:r>
              <a:rPr lang="en-US" altLang="zh-CN" cap="none" dirty="0" err="1" smtClean="0"/>
              <a:t>Tarjan</a:t>
            </a:r>
            <a:endParaRPr lang="en-US" altLang="zh-CN" cap="none" dirty="0" smtClean="0"/>
          </a:p>
          <a:p>
            <a:r>
              <a:rPr lang="en-US" altLang="zh-CN" cap="none" dirty="0" smtClean="0"/>
              <a:t>CCF NOI </a:t>
            </a:r>
            <a:r>
              <a:rPr lang="zh-CN" altLang="en-US" cap="none" dirty="0" smtClean="0"/>
              <a:t>科学委员会</a:t>
            </a:r>
            <a:endParaRPr lang="en-US" altLang="zh-CN" cap="none" dirty="0" smtClean="0"/>
          </a:p>
          <a:p>
            <a:r>
              <a:rPr lang="zh-CN" altLang="en-US" cap="none" dirty="0" smtClean="0"/>
              <a:t>复旦大学 刘炎明</a:t>
            </a:r>
            <a:endParaRPr lang="en-US" altLang="zh-CN" cap="none" dirty="0" smtClean="0"/>
          </a:p>
          <a:p>
            <a:r>
              <a:rPr lang="zh-CN" altLang="en-US" cap="none" dirty="0" smtClean="0"/>
              <a:t>北京大学 唐浩 杜宇飞</a:t>
            </a:r>
            <a:endParaRPr lang="en-US" altLang="zh-CN" cap="none" dirty="0" smtClean="0"/>
          </a:p>
          <a:p>
            <a:r>
              <a:rPr lang="zh-CN" altLang="en-US" cap="none" dirty="0" smtClean="0"/>
              <a:t>石家庄市第二中学 章玄润</a:t>
            </a:r>
            <a:endParaRPr lang="en-US" altLang="zh-CN" cap="none" dirty="0" smtClean="0"/>
          </a:p>
          <a:p>
            <a:endParaRPr lang="en-US" altLang="zh-CN" cap="none" dirty="0" smtClean="0"/>
          </a:p>
          <a:p>
            <a:r>
              <a:rPr lang="zh-CN" altLang="en-US" cap="none" dirty="0" smtClean="0"/>
              <a:t>最佳浏览环境：</a:t>
            </a:r>
            <a:endParaRPr lang="en-US" altLang="zh-CN" cap="none" dirty="0" smtClean="0"/>
          </a:p>
          <a:p>
            <a:r>
              <a:rPr lang="en-US" altLang="zh-CN" cap="none" dirty="0" smtClean="0"/>
              <a:t>Microsoft Office 2013 Pro  on Windows 8.1 Pro</a:t>
            </a:r>
          </a:p>
        </p:txBody>
      </p:sp>
    </p:spTree>
    <p:extLst>
      <p:ext uri="{BB962C8B-B14F-4D97-AF65-F5344CB8AC3E}">
        <p14:creationId xmlns:p14="http://schemas.microsoft.com/office/powerpoint/2010/main" val="2661744908"/>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1813680" y="602640"/>
              <a:ext cx="9300960" cy="5384880"/>
            </p14:xfrm>
          </p:contentPart>
        </mc:Choice>
        <mc:Fallback xmlns="">
          <p:pic>
            <p:nvPicPr>
              <p:cNvPr id="2" name="墨迹 1"/>
              <p:cNvPicPr/>
              <p:nvPr/>
            </p:nvPicPr>
            <p:blipFill>
              <a:blip r:embed="rId3"/>
              <a:stretch>
                <a:fillRect/>
              </a:stretch>
            </p:blipFill>
            <p:spPr>
              <a:xfrm>
                <a:off x="1803600" y="587520"/>
                <a:ext cx="9320400" cy="5409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墨迹 2"/>
              <p14:cNvContentPartPr/>
              <p14:nvPr/>
            </p14:nvContentPartPr>
            <p14:xfrm>
              <a:off x="8012520" y="3249000"/>
              <a:ext cx="375120" cy="340200"/>
            </p14:xfrm>
          </p:contentPart>
        </mc:Choice>
        <mc:Fallback xmlns="">
          <p:pic>
            <p:nvPicPr>
              <p:cNvPr id="3" name="墨迹 2"/>
              <p:cNvPicPr/>
              <p:nvPr/>
            </p:nvPicPr>
            <p:blipFill>
              <a:blip r:embed="rId5"/>
              <a:stretch>
                <a:fillRect/>
              </a:stretch>
            </p:blipFill>
            <p:spPr>
              <a:xfrm>
                <a:off x="8003160" y="3239280"/>
                <a:ext cx="392400" cy="358200"/>
              </a:xfrm>
              <a:prstGeom prst="rect">
                <a:avLst/>
              </a:prstGeom>
            </p:spPr>
          </p:pic>
        </mc:Fallback>
      </mc:AlternateContent>
    </p:spTree>
    <p:extLst>
      <p:ext uri="{BB962C8B-B14F-4D97-AF65-F5344CB8AC3E}">
        <p14:creationId xmlns:p14="http://schemas.microsoft.com/office/powerpoint/2010/main" val="1024457548"/>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有向无环图的</a:t>
            </a:r>
            <a:r>
              <a:rPr lang="zh-CN" altLang="en-US" dirty="0"/>
              <a:t>必经</a:t>
            </a:r>
            <a:r>
              <a:rPr lang="zh-CN" altLang="en-US" dirty="0" smtClean="0"/>
              <a:t>边</a:t>
            </a:r>
            <a:endParaRPr lang="zh-CN" altLang="en-US" dirty="0"/>
          </a:p>
        </p:txBody>
      </p:sp>
      <p:sp>
        <p:nvSpPr>
          <p:cNvPr id="3" name="内容占位符 2"/>
          <p:cNvSpPr>
            <a:spLocks noGrp="1"/>
          </p:cNvSpPr>
          <p:nvPr>
            <p:ph sz="quarter" idx="13"/>
          </p:nvPr>
        </p:nvSpPr>
        <p:spPr/>
        <p:txBody>
          <a:bodyPr/>
          <a:lstStyle/>
          <a:p>
            <a:r>
              <a:rPr lang="zh-CN" altLang="en-US" cap="none" dirty="0"/>
              <a:t>有向无环图上的必经边？</a:t>
            </a:r>
            <a:endParaRPr lang="en-US" altLang="zh-CN" cap="none" dirty="0"/>
          </a:p>
          <a:p>
            <a:r>
              <a:rPr lang="zh-CN" altLang="en-US" cap="none" dirty="0"/>
              <a:t>求</a:t>
            </a:r>
            <a:r>
              <a:rPr lang="en-US" altLang="zh-CN" cap="none" dirty="0"/>
              <a:t>S</a:t>
            </a:r>
            <a:r>
              <a:rPr lang="zh-CN" altLang="en-US" cap="none" dirty="0"/>
              <a:t>到每个点的路径条数</a:t>
            </a:r>
            <a:r>
              <a:rPr lang="en-US" altLang="zh-CN" cap="none" dirty="0" err="1"/>
              <a:t>CntS</a:t>
            </a:r>
            <a:r>
              <a:rPr lang="zh-CN" altLang="en-US" cap="none" dirty="0"/>
              <a:t>，每个点到</a:t>
            </a:r>
            <a:r>
              <a:rPr lang="en-US" altLang="zh-CN" cap="none" dirty="0"/>
              <a:t>T</a:t>
            </a:r>
            <a:r>
              <a:rPr lang="zh-CN" altLang="en-US" cap="none" dirty="0"/>
              <a:t>的路径条数</a:t>
            </a:r>
            <a:r>
              <a:rPr lang="en-US" altLang="zh-CN" cap="none" dirty="0" err="1"/>
              <a:t>CntT</a:t>
            </a:r>
            <a:r>
              <a:rPr lang="zh-CN" altLang="en-US" cap="none" dirty="0"/>
              <a:t>；</a:t>
            </a:r>
            <a:endParaRPr lang="en-US" altLang="zh-CN" cap="none" dirty="0"/>
          </a:p>
          <a:p>
            <a:r>
              <a:rPr lang="zh-CN" altLang="en-US" cap="none" dirty="0"/>
              <a:t>若边</a:t>
            </a:r>
            <a:r>
              <a:rPr lang="en-US" altLang="zh-CN" cap="none" dirty="0"/>
              <a:t>(</a:t>
            </a:r>
            <a:r>
              <a:rPr lang="en-US" altLang="zh-CN" cap="none" dirty="0" err="1"/>
              <a:t>u,v</a:t>
            </a:r>
            <a:r>
              <a:rPr lang="en-US" altLang="zh-CN" cap="none" dirty="0"/>
              <a:t>)</a:t>
            </a:r>
            <a:r>
              <a:rPr lang="zh-CN" altLang="en-US" cap="none" dirty="0"/>
              <a:t>满足</a:t>
            </a:r>
            <a:r>
              <a:rPr lang="en-US" altLang="zh-CN" cap="none" dirty="0" err="1"/>
              <a:t>CntS</a:t>
            </a:r>
            <a:r>
              <a:rPr lang="en-US" altLang="zh-CN" cap="none" dirty="0"/>
              <a:t>[u]*</a:t>
            </a:r>
            <a:r>
              <a:rPr lang="en-US" altLang="zh-CN" cap="none" dirty="0" err="1"/>
              <a:t>CntT</a:t>
            </a:r>
            <a:r>
              <a:rPr lang="en-US" altLang="zh-CN" cap="none" dirty="0"/>
              <a:t>[v]=</a:t>
            </a:r>
            <a:r>
              <a:rPr lang="en-US" altLang="zh-CN" cap="none" dirty="0" err="1"/>
              <a:t>CntS</a:t>
            </a:r>
            <a:r>
              <a:rPr lang="en-US" altLang="zh-CN" cap="none" dirty="0"/>
              <a:t>[T]</a:t>
            </a:r>
            <a:r>
              <a:rPr lang="zh-CN" altLang="en-US" cap="none" dirty="0"/>
              <a:t>，则</a:t>
            </a:r>
            <a:r>
              <a:rPr lang="en-US" altLang="zh-CN" cap="none" dirty="0"/>
              <a:t>(</a:t>
            </a:r>
            <a:r>
              <a:rPr lang="en-US" altLang="zh-CN" cap="none" dirty="0" err="1"/>
              <a:t>u,v</a:t>
            </a:r>
            <a:r>
              <a:rPr lang="en-US" altLang="zh-CN" cap="none" dirty="0"/>
              <a:t>)</a:t>
            </a:r>
            <a:r>
              <a:rPr lang="zh-CN" altLang="en-US" cap="none" dirty="0"/>
              <a:t>是从</a:t>
            </a:r>
            <a:r>
              <a:rPr lang="en-US" altLang="zh-CN" cap="none" dirty="0"/>
              <a:t>S</a:t>
            </a:r>
            <a:r>
              <a:rPr lang="zh-CN" altLang="en-US" cap="none" dirty="0"/>
              <a:t>到</a:t>
            </a:r>
            <a:r>
              <a:rPr lang="en-US" altLang="zh-CN" cap="none" dirty="0"/>
              <a:t>T</a:t>
            </a:r>
            <a:r>
              <a:rPr lang="zh-CN" altLang="en-US" cap="none" dirty="0"/>
              <a:t>的必经边；</a:t>
            </a:r>
            <a:endParaRPr lang="en-US" altLang="zh-CN" cap="none" dirty="0"/>
          </a:p>
          <a:p>
            <a:r>
              <a:rPr lang="zh-CN" altLang="en-US" cap="none" dirty="0" smtClean="0"/>
              <a:t>可以对几个大质数取模做上述计算。</a:t>
            </a:r>
            <a:endParaRPr lang="en-US" altLang="zh-CN" cap="none" dirty="0" smtClean="0"/>
          </a:p>
          <a:p>
            <a:endParaRPr lang="en-US" altLang="zh-CN" cap="none" dirty="0"/>
          </a:p>
          <a:p>
            <a:endParaRPr lang="en-US" altLang="zh-CN" cap="none" dirty="0" smtClean="0"/>
          </a:p>
        </p:txBody>
      </p:sp>
    </p:spTree>
    <p:extLst>
      <p:ext uri="{BB962C8B-B14F-4D97-AF65-F5344CB8AC3E}">
        <p14:creationId xmlns:p14="http://schemas.microsoft.com/office/powerpoint/2010/main" val="904457790"/>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cap="none" dirty="0" smtClean="0"/>
              <a:t>PKU </a:t>
            </a:r>
            <a:r>
              <a:rPr lang="en-US" altLang="zh-CN" cap="none" dirty="0"/>
              <a:t>ACM Team's </a:t>
            </a:r>
            <a:r>
              <a:rPr lang="en-US" altLang="zh-CN" cap="none" dirty="0" smtClean="0"/>
              <a:t>Excursion</a:t>
            </a:r>
            <a:endParaRPr lang="zh-CN" altLang="en-US" cap="none" dirty="0"/>
          </a:p>
        </p:txBody>
      </p:sp>
      <p:sp>
        <p:nvSpPr>
          <p:cNvPr id="3" name="内容占位符 2"/>
          <p:cNvSpPr>
            <a:spLocks noGrp="1"/>
          </p:cNvSpPr>
          <p:nvPr>
            <p:ph sz="quarter" idx="13"/>
          </p:nvPr>
        </p:nvSpPr>
        <p:spPr>
          <a:xfrm>
            <a:off x="685801" y="1837765"/>
            <a:ext cx="10394707" cy="3719956"/>
          </a:xfrm>
        </p:spPr>
        <p:txBody>
          <a:bodyPr>
            <a:normAutofit lnSpcReduction="10000"/>
          </a:bodyPr>
          <a:lstStyle/>
          <a:p>
            <a:r>
              <a:rPr lang="en-US" altLang="zh-CN" cap="none" dirty="0"/>
              <a:t>It is a traditional activity for PKU ACM Team to go hiking during the summer training camp. </a:t>
            </a:r>
            <a:r>
              <a:rPr lang="en-US" altLang="zh-CN" cap="none" dirty="0" smtClean="0"/>
              <a:t>The </a:t>
            </a:r>
            <a:r>
              <a:rPr lang="en-US" altLang="zh-CN" cap="none" dirty="0"/>
              <a:t>coach has found a national park and acquired the map of this park. In this map, there are n intersections (numbered from 0 to n-1) connected by m one-way </a:t>
            </a:r>
            <a:r>
              <a:rPr lang="en-US" altLang="zh-CN" cap="none" dirty="0" smtClean="0"/>
              <a:t>roads, and the </a:t>
            </a:r>
            <a:r>
              <a:rPr lang="en-US" altLang="zh-CN" cap="none" dirty="0"/>
              <a:t>map of the park is a </a:t>
            </a:r>
            <a:r>
              <a:rPr lang="en-US" altLang="zh-CN" cap="none" dirty="0" smtClean="0"/>
              <a:t>Directed </a:t>
            </a:r>
            <a:r>
              <a:rPr lang="en-US" altLang="zh-CN" cap="none" dirty="0"/>
              <a:t>acyclic </a:t>
            </a:r>
            <a:r>
              <a:rPr lang="en-US" altLang="zh-CN" cap="none" dirty="0" smtClean="0"/>
              <a:t>graph.</a:t>
            </a:r>
          </a:p>
          <a:p>
            <a:r>
              <a:rPr lang="en-US" altLang="zh-CN" cap="none" dirty="0"/>
              <a:t>The excursion will begin at a certain starting intersection s and end at a certain destination intersection t. You can find a route from intersection s to t. A road is called a "bridge" if and only if you cannot find a route from starting intersection to destination once it disappears. The other ordinary roads are not bridges so they are not dangerous at all. According to the experience of the tourists, the danger level of a "bridge" is equal to its length.</a:t>
            </a:r>
            <a:endParaRPr lang="en-US" altLang="zh-CN" cap="none" dirty="0" smtClean="0"/>
          </a:p>
        </p:txBody>
      </p:sp>
    </p:spTree>
    <p:extLst>
      <p:ext uri="{BB962C8B-B14F-4D97-AF65-F5344CB8AC3E}">
        <p14:creationId xmlns:p14="http://schemas.microsoft.com/office/powerpoint/2010/main" val="2447705747"/>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cap="none" dirty="0" smtClean="0"/>
              <a:t>PKU </a:t>
            </a:r>
            <a:r>
              <a:rPr lang="en-US" altLang="zh-CN" cap="none" dirty="0"/>
              <a:t>ACM Team's </a:t>
            </a:r>
            <a:r>
              <a:rPr lang="en-US" altLang="zh-CN" cap="none" dirty="0" smtClean="0"/>
              <a:t>Excursion</a:t>
            </a:r>
            <a:endParaRPr lang="zh-CN" altLang="en-US" cap="none" dirty="0"/>
          </a:p>
        </p:txBody>
      </p:sp>
      <p:sp>
        <p:nvSpPr>
          <p:cNvPr id="3" name="内容占位符 2"/>
          <p:cNvSpPr>
            <a:spLocks noGrp="1"/>
          </p:cNvSpPr>
          <p:nvPr>
            <p:ph sz="quarter" idx="13"/>
          </p:nvPr>
        </p:nvSpPr>
        <p:spPr>
          <a:xfrm>
            <a:off x="685801" y="1672045"/>
            <a:ext cx="10394707" cy="3875315"/>
          </a:xfrm>
        </p:spPr>
        <p:txBody>
          <a:bodyPr>
            <a:normAutofit lnSpcReduction="10000"/>
          </a:bodyPr>
          <a:lstStyle/>
          <a:p>
            <a:r>
              <a:rPr lang="en-US" altLang="zh-CN" cap="none" dirty="0"/>
              <a:t>The national park provides an "express" service. The hikers can order at most two buses beforehand to help them to escape some of the most dangerous routes. Each bus can start from anywhere (any intersection or any point on any road) in the national park. But the bus is powered by electricity so it can only travel no more than q meters continuously and the passenger should get off before the electricity runs out</a:t>
            </a:r>
            <a:r>
              <a:rPr lang="en-US" altLang="zh-CN" cap="none" dirty="0" smtClean="0"/>
              <a:t>. </a:t>
            </a:r>
            <a:r>
              <a:rPr lang="en-US" altLang="zh-CN" cap="none" dirty="0"/>
              <a:t>When the team is on a bus, the danger level along the route can be ignored</a:t>
            </a:r>
            <a:r>
              <a:rPr lang="en-US" altLang="zh-CN" cap="none" dirty="0" smtClean="0"/>
              <a:t>.</a:t>
            </a:r>
          </a:p>
          <a:p>
            <a:r>
              <a:rPr lang="en-US" altLang="zh-CN" cap="none" dirty="0"/>
              <a:t>The problem is reduced to find a route from the start intersection to the end with the least sum of danger levels. On the way we can take two special buses to make our route safe. </a:t>
            </a:r>
            <a:endParaRPr lang="en-US" altLang="zh-CN" cap="none" dirty="0" smtClean="0"/>
          </a:p>
          <a:p>
            <a:r>
              <a:rPr lang="pt-BR" altLang="zh-CN" cap="none" dirty="0" smtClean="0"/>
              <a:t>1 </a:t>
            </a:r>
            <a:r>
              <a:rPr lang="pt-BR" altLang="zh-CN" cap="none" dirty="0"/>
              <a:t>≤ n ≤ 100 000, 1 ≤ m ≤ 200 000, 0 ≤ s,t &lt; n, s ≠ t, 1 ≤ q ≤ 1 000 000 </a:t>
            </a:r>
            <a:r>
              <a:rPr lang="pt-BR" altLang="zh-CN" cap="none" dirty="0" smtClean="0"/>
              <a:t>000</a:t>
            </a:r>
            <a:endParaRPr lang="en-US" altLang="zh-CN" cap="none" dirty="0" smtClean="0"/>
          </a:p>
        </p:txBody>
      </p:sp>
    </p:spTree>
    <p:extLst>
      <p:ext uri="{BB962C8B-B14F-4D97-AF65-F5344CB8AC3E}">
        <p14:creationId xmlns:p14="http://schemas.microsoft.com/office/powerpoint/2010/main" val="1568154006"/>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cap="none" dirty="0" smtClean="0"/>
              <a:t>PKU </a:t>
            </a:r>
            <a:r>
              <a:rPr lang="en-US" altLang="zh-CN" cap="none" dirty="0"/>
              <a:t>ACM Team's </a:t>
            </a:r>
            <a:r>
              <a:rPr lang="en-US" altLang="zh-CN" cap="none" dirty="0" smtClean="0"/>
              <a:t>Excursion</a:t>
            </a:r>
            <a:endParaRPr lang="zh-CN" altLang="en-US" cap="none" dirty="0"/>
          </a:p>
        </p:txBody>
      </p:sp>
      <p:sp>
        <p:nvSpPr>
          <p:cNvPr id="3" name="内容占位符 2"/>
          <p:cNvSpPr>
            <a:spLocks noGrp="1"/>
          </p:cNvSpPr>
          <p:nvPr>
            <p:ph sz="quarter" idx="13"/>
          </p:nvPr>
        </p:nvSpPr>
        <p:spPr/>
        <p:txBody>
          <a:bodyPr/>
          <a:lstStyle/>
          <a:p>
            <a:r>
              <a:rPr lang="zh-CN" altLang="zh-CN" cap="none" dirty="0" smtClean="0"/>
              <a:t>题目要求有</a:t>
            </a:r>
            <a:r>
              <a:rPr lang="zh-CN" altLang="zh-CN" cap="none" dirty="0"/>
              <a:t>向无环图中的一条危险程度最小的路径，开始节点和终止节点已经被指定。对于一条边，当它成为</a:t>
            </a:r>
            <a:r>
              <a:rPr lang="en-US" altLang="zh-CN" cap="none" dirty="0"/>
              <a:t>“</a:t>
            </a:r>
            <a:r>
              <a:rPr lang="zh-CN" altLang="zh-CN" cap="none" dirty="0"/>
              <a:t>桥</a:t>
            </a:r>
            <a:r>
              <a:rPr lang="en-US" altLang="zh-CN" cap="none" dirty="0"/>
              <a:t>”</a:t>
            </a:r>
            <a:r>
              <a:rPr lang="zh-CN" altLang="zh-CN" cap="none" dirty="0"/>
              <a:t>的时候，这条边被标记为</a:t>
            </a:r>
            <a:r>
              <a:rPr lang="zh-CN" altLang="zh-CN" cap="none" dirty="0" smtClean="0"/>
              <a:t>危险</a:t>
            </a:r>
            <a:r>
              <a:rPr lang="zh-CN" altLang="en-US" cap="none" dirty="0" smtClean="0"/>
              <a:t>，危险程度等于边的长度</a:t>
            </a:r>
            <a:r>
              <a:rPr lang="zh-CN" altLang="zh-CN" cap="none" dirty="0" smtClean="0"/>
              <a:t>。</a:t>
            </a:r>
            <a:r>
              <a:rPr lang="zh-CN" altLang="zh-CN" cap="none" dirty="0"/>
              <a:t>可以选择搭乘两</a:t>
            </a:r>
            <a:r>
              <a:rPr lang="zh-CN" altLang="zh-CN" cap="none" dirty="0" smtClean="0"/>
              <a:t>次</a:t>
            </a:r>
            <a:r>
              <a:rPr lang="zh-CN" altLang="en-US" cap="none" dirty="0"/>
              <a:t>车</a:t>
            </a:r>
            <a:r>
              <a:rPr lang="zh-CN" altLang="zh-CN" cap="none" dirty="0" smtClean="0"/>
              <a:t>，每次</a:t>
            </a:r>
            <a:r>
              <a:rPr lang="zh-CN" altLang="en-US" cap="none" dirty="0" smtClean="0"/>
              <a:t>连续行驶</a:t>
            </a:r>
            <a:r>
              <a:rPr lang="zh-CN" altLang="zh-CN" cap="none" dirty="0" smtClean="0"/>
              <a:t>不超过</a:t>
            </a:r>
            <a:r>
              <a:rPr lang="en-US" altLang="zh-CN" cap="none" dirty="0"/>
              <a:t>q</a:t>
            </a:r>
            <a:r>
              <a:rPr lang="zh-CN" altLang="zh-CN" cap="none" dirty="0" smtClean="0"/>
              <a:t>米，</a:t>
            </a:r>
            <a:r>
              <a:rPr lang="zh-CN" altLang="en-US" cap="none" dirty="0" smtClean="0"/>
              <a:t>在车上经过</a:t>
            </a:r>
            <a:r>
              <a:rPr lang="zh-CN" altLang="zh-CN" cap="none" dirty="0" smtClean="0"/>
              <a:t>的</a:t>
            </a:r>
            <a:r>
              <a:rPr lang="zh-CN" altLang="en-US" cap="none" dirty="0" smtClean="0"/>
              <a:t>桥</a:t>
            </a:r>
            <a:r>
              <a:rPr lang="zh-CN" altLang="zh-CN" cap="none" dirty="0" smtClean="0"/>
              <a:t>不计入</a:t>
            </a:r>
            <a:r>
              <a:rPr lang="zh-CN" altLang="en-US" cap="none" dirty="0" smtClean="0"/>
              <a:t>路径</a:t>
            </a:r>
            <a:r>
              <a:rPr lang="zh-CN" altLang="zh-CN" cap="none" dirty="0" smtClean="0"/>
              <a:t>的</a:t>
            </a:r>
            <a:r>
              <a:rPr lang="zh-CN" altLang="zh-CN" cap="none" dirty="0"/>
              <a:t>危险程度</a:t>
            </a:r>
            <a:r>
              <a:rPr lang="zh-CN" altLang="zh-CN" cap="none" dirty="0" smtClean="0"/>
              <a:t>。</a:t>
            </a:r>
            <a:endParaRPr lang="en-US" altLang="zh-CN" cap="none" dirty="0" smtClean="0"/>
          </a:p>
          <a:p>
            <a:r>
              <a:rPr lang="zh-CN" altLang="en-US" cap="none" dirty="0" smtClean="0"/>
              <a:t>对于这道题目，我们首先用前面提到的计算路劲条数</a:t>
            </a:r>
            <a:r>
              <a:rPr lang="en-US" altLang="zh-CN" cap="none" dirty="0" smtClean="0"/>
              <a:t>+</a:t>
            </a:r>
            <a:r>
              <a:rPr lang="zh-CN" altLang="en-US" cap="none" dirty="0" smtClean="0"/>
              <a:t>取模的方法求出</a:t>
            </a:r>
            <a:r>
              <a:rPr lang="en-US" altLang="zh-CN" cap="none" dirty="0" smtClean="0"/>
              <a:t>S</a:t>
            </a:r>
            <a:r>
              <a:rPr lang="zh-CN" altLang="en-US" cap="none" dirty="0" smtClean="0"/>
              <a:t>到</a:t>
            </a:r>
            <a:r>
              <a:rPr lang="en-US" altLang="zh-CN" cap="none" dirty="0" smtClean="0"/>
              <a:t>T</a:t>
            </a:r>
            <a:r>
              <a:rPr lang="zh-CN" altLang="en-US" cap="none" dirty="0" smtClean="0"/>
              <a:t>的必经边。</a:t>
            </a:r>
            <a:endParaRPr lang="en-US" altLang="zh-CN" cap="none" dirty="0" smtClean="0"/>
          </a:p>
          <a:p>
            <a:r>
              <a:rPr lang="zh-CN" altLang="en-US" cap="none" dirty="0" smtClean="0"/>
              <a:t>由于</a:t>
            </a:r>
            <a:r>
              <a:rPr lang="en-US" altLang="zh-CN" cap="none" dirty="0" smtClean="0"/>
              <a:t>S</a:t>
            </a:r>
            <a:r>
              <a:rPr lang="zh-CN" altLang="en-US" cap="none" dirty="0" smtClean="0"/>
              <a:t>到</a:t>
            </a:r>
            <a:r>
              <a:rPr lang="en-US" altLang="zh-CN" cap="none" dirty="0" smtClean="0"/>
              <a:t>T</a:t>
            </a:r>
            <a:r>
              <a:rPr lang="zh-CN" altLang="en-US" cap="none" dirty="0" smtClean="0"/>
              <a:t>的任何一条路径都包含所有必经边，根据贪心，可以任取一条</a:t>
            </a:r>
            <a:r>
              <a:rPr lang="en-US" altLang="zh-CN" cap="none" dirty="0" smtClean="0"/>
              <a:t>S</a:t>
            </a:r>
            <a:r>
              <a:rPr lang="zh-CN" altLang="en-US" cap="none" dirty="0" smtClean="0"/>
              <a:t>到</a:t>
            </a:r>
            <a:r>
              <a:rPr lang="en-US" altLang="zh-CN" cap="none" dirty="0" smtClean="0"/>
              <a:t>T</a:t>
            </a:r>
            <a:r>
              <a:rPr lang="zh-CN" altLang="en-US" cap="none" dirty="0" smtClean="0"/>
              <a:t>的最短路。</a:t>
            </a:r>
            <a:endParaRPr lang="en-US" altLang="zh-CN" cap="none" dirty="0" smtClean="0"/>
          </a:p>
          <a:p>
            <a:r>
              <a:rPr lang="zh-CN" altLang="en-US" cap="none" dirty="0" smtClean="0"/>
              <a:t>把最短路上的点和边取出，就转化为了一个线性问题，用两段区间尽可能覆盖上面的桥。</a:t>
            </a:r>
            <a:endParaRPr lang="en-US" altLang="zh-CN" cap="none" dirty="0" smtClean="0"/>
          </a:p>
          <a:p>
            <a:r>
              <a:rPr lang="zh-CN" altLang="en-US" cap="none" dirty="0" smtClean="0"/>
              <a:t>正向、反向各扫描一遍，求出</a:t>
            </a:r>
            <a:r>
              <a:rPr lang="en-US" altLang="zh-CN" cap="none" dirty="0" smtClean="0"/>
              <a:t>[</a:t>
            </a:r>
            <a:r>
              <a:rPr lang="en-US" altLang="zh-CN" cap="none" dirty="0" err="1" smtClean="0"/>
              <a:t>S,x</a:t>
            </a:r>
            <a:r>
              <a:rPr lang="en-US" altLang="zh-CN" cap="none" dirty="0" smtClean="0"/>
              <a:t>]</a:t>
            </a:r>
            <a:r>
              <a:rPr lang="zh-CN" altLang="en-US" cap="none" dirty="0" smtClean="0"/>
              <a:t>和</a:t>
            </a:r>
            <a:r>
              <a:rPr lang="en-US" altLang="zh-CN" cap="none" dirty="0" smtClean="0"/>
              <a:t>[</a:t>
            </a:r>
            <a:r>
              <a:rPr lang="en-US" altLang="zh-CN" cap="none" dirty="0" err="1" smtClean="0"/>
              <a:t>x,T</a:t>
            </a:r>
            <a:r>
              <a:rPr lang="en-US" altLang="zh-CN" cap="none" dirty="0" smtClean="0"/>
              <a:t>]</a:t>
            </a:r>
            <a:r>
              <a:rPr lang="zh-CN" altLang="en-US" cap="none" dirty="0" smtClean="0"/>
              <a:t>上搭一次车的最小危险度，枚举切点</a:t>
            </a:r>
            <a:r>
              <a:rPr lang="en-US" altLang="zh-CN" cap="none" dirty="0" smtClean="0"/>
              <a:t>x</a:t>
            </a:r>
            <a:r>
              <a:rPr lang="zh-CN" altLang="en-US" cap="none" dirty="0" smtClean="0"/>
              <a:t>即可。</a:t>
            </a:r>
            <a:endParaRPr lang="zh-CN" altLang="zh-CN" cap="none" dirty="0"/>
          </a:p>
        </p:txBody>
      </p:sp>
    </p:spTree>
    <p:extLst>
      <p:ext uri="{BB962C8B-B14F-4D97-AF65-F5344CB8AC3E}">
        <p14:creationId xmlns:p14="http://schemas.microsoft.com/office/powerpoint/2010/main" val="2617981270"/>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主要事件">
  <a:themeElements>
    <a:clrScheme name="主要事件">
      <a:dk1>
        <a:sysClr val="windowText" lastClr="000000"/>
      </a:dk1>
      <a:lt1>
        <a:sysClr val="window" lastClr="FFFFFF"/>
      </a:lt1>
      <a:dk2>
        <a:srgbClr val="424242"/>
      </a:dk2>
      <a:lt2>
        <a:srgbClr val="C8C8C8"/>
      </a:lt2>
      <a:accent1>
        <a:srgbClr val="8FA751"/>
      </a:accent1>
      <a:accent2>
        <a:srgbClr val="629D7D"/>
      </a:accent2>
      <a:accent3>
        <a:srgbClr val="5A7AAB"/>
      </a:accent3>
      <a:accent4>
        <a:srgbClr val="AA618F"/>
      </a:accent4>
      <a:accent5>
        <a:srgbClr val="BA5445"/>
      </a:accent5>
      <a:accent6>
        <a:srgbClr val="C8A547"/>
      </a:accent6>
      <a:hlink>
        <a:srgbClr val="91BF1A"/>
      </a:hlink>
      <a:folHlink>
        <a:srgbClr val="ADBE82"/>
      </a:folHlink>
    </a:clrScheme>
    <a:fontScheme name="Microsoft Yahei Light">
      <a:majorFont>
        <a:latin typeface="微软雅黑 Light"/>
        <a:ea typeface="微软雅黑 Light"/>
        <a:cs typeface=""/>
      </a:majorFont>
      <a:minorFont>
        <a:latin typeface="微软雅黑 Light"/>
        <a:ea typeface="微软雅黑 Light"/>
        <a:cs typeface=""/>
      </a:minorFont>
    </a:fontScheme>
    <a:fmtScheme name="主要事件">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CF823853-53CC-4249-AEDB-2EA9F718B2D2}"/>
    </a:ext>
  </a:extLst>
</a:theme>
</file>

<file path=docProps/app.xml><?xml version="1.0" encoding="utf-8"?>
<Properties xmlns="http://schemas.openxmlformats.org/officeDocument/2006/extended-properties" xmlns:vt="http://schemas.openxmlformats.org/officeDocument/2006/docPropsVTypes">
  <Template>主要事件</Template>
  <TotalTime>718</TotalTime>
  <Words>3102</Words>
  <Application>Microsoft Office PowerPoint</Application>
  <PresentationFormat>宽屏</PresentationFormat>
  <Paragraphs>301</Paragraphs>
  <Slides>46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46</vt:i4>
      </vt:variant>
    </vt:vector>
  </HeadingPairs>
  <TitlesOfParts>
    <vt:vector size="50" baseType="lpstr">
      <vt:lpstr>微软雅黑 Light</vt:lpstr>
      <vt:lpstr>Arial</vt:lpstr>
      <vt:lpstr>Cambria Math</vt:lpstr>
      <vt:lpstr>1_主要事件</vt:lpstr>
      <vt:lpstr>图连通性 拓展问题探讨</vt:lpstr>
      <vt:lpstr>目标</vt:lpstr>
      <vt:lpstr>Flow Graph的DFS遍历</vt:lpstr>
      <vt:lpstr>对图中的边进行分类</vt:lpstr>
      <vt:lpstr>PowerPoint 演示文稿</vt:lpstr>
      <vt:lpstr>有向无环图的必经边</vt:lpstr>
      <vt:lpstr>PKU ACM Team's Excursion</vt:lpstr>
      <vt:lpstr>PKU ACM Team's Excursion</vt:lpstr>
      <vt:lpstr>PKU ACM Team's Excursion</vt:lpstr>
      <vt:lpstr>有向图的必经点问题</vt:lpstr>
      <vt:lpstr>必经点与最近必经点</vt:lpstr>
      <vt:lpstr>暴力求解</vt:lpstr>
      <vt:lpstr>Dominator Tree</vt:lpstr>
      <vt:lpstr>半必经点</vt:lpstr>
      <vt:lpstr>半必经点定理</vt:lpstr>
      <vt:lpstr>半必经点一定是必经点吗？</vt:lpstr>
      <vt:lpstr>必经点定理</vt:lpstr>
      <vt:lpstr>Lengauer-Tarjan算法</vt:lpstr>
      <vt:lpstr>使用的数据结构：并查集</vt:lpstr>
      <vt:lpstr>算法实现</vt:lpstr>
      <vt:lpstr>算法实现</vt:lpstr>
      <vt:lpstr>例题</vt:lpstr>
      <vt:lpstr>例题</vt:lpstr>
      <vt:lpstr>有向图的桥边</vt:lpstr>
      <vt:lpstr>有向图的桥边</vt:lpstr>
      <vt:lpstr>Shannon Switching Game</vt:lpstr>
      <vt:lpstr>Game Time !</vt:lpstr>
      <vt:lpstr>局面与必胜策略</vt:lpstr>
      <vt:lpstr>Edge Disjoint Spanning Tree</vt:lpstr>
      <vt:lpstr>Minimum Spanning Trees</vt:lpstr>
      <vt:lpstr>Var</vt:lpstr>
      <vt:lpstr>增广序列(Augmenting Sequence)</vt:lpstr>
      <vt:lpstr>增广(Augmentation)</vt:lpstr>
      <vt:lpstr>增广的实际意义</vt:lpstr>
      <vt:lpstr>PowerPoint 演示文稿</vt:lpstr>
      <vt:lpstr>寻找增广序列</vt:lpstr>
      <vt:lpstr>BFS的结果</vt:lpstr>
      <vt:lpstr>第二种情况的进一步思考</vt:lpstr>
      <vt:lpstr>三条性质的证明</vt:lpstr>
      <vt:lpstr>Clump</vt:lpstr>
      <vt:lpstr>并查集维护</vt:lpstr>
      <vt:lpstr>算法整体实现</vt:lpstr>
      <vt:lpstr>宽搜具体实现(1)</vt:lpstr>
      <vt:lpstr>宽搜具体实现(2)</vt:lpstr>
      <vt:lpstr>其它问题</vt:lpstr>
      <vt:lpstr>谢谢大家</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图连通性 若干拓展问题探讨</dc:title>
  <dc:creator>李煜东</dc:creator>
  <cp:lastModifiedBy>李煜东</cp:lastModifiedBy>
  <cp:revision>79</cp:revision>
  <dcterms:created xsi:type="dcterms:W3CDTF">2014-06-22T13:24:48Z</dcterms:created>
  <dcterms:modified xsi:type="dcterms:W3CDTF">2014-11-28T00:18:36Z</dcterms:modified>
</cp:coreProperties>
</file>