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8C931-A41E-4CC5-A90B-F77E9D6F1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582317-4F07-431B-B12E-65D5A759F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4D13E0-69E8-4733-960C-8E4EC5A5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30BA-60E9-4D95-A671-0C3FBA3097B6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404C14-1EBA-4CEC-9BEB-D9138518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2F4A58-642B-4FF2-AD49-326282DE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9A0E-77AE-4307-A1AA-29E2E304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96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F980B-32E4-4920-B619-0FE282443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5ABE04-E151-42C0-B9C4-4CBEC4669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28A424-8827-4786-98F6-F3B8987B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30BA-60E9-4D95-A671-0C3FBA3097B6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F924F5-BD8B-46C8-97DD-A83DC12C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DB4573-C26A-4EA4-8358-B17739FD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9A0E-77AE-4307-A1AA-29E2E304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64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CAAC3C-44A1-4274-AFB2-EE64DD2C3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5700EF-3EF7-48B0-B27D-67BE21919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98718-F40E-45D2-9524-880BE99D5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30BA-60E9-4D95-A671-0C3FBA3097B6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1712C-D0C3-4C24-BE0A-F9C9CE3B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822E7F-3F4C-410B-BCFD-C8114B08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9A0E-77AE-4307-A1AA-29E2E304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55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09956-67DA-4037-A283-4A15268B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A189D-7B5E-43E4-995A-F74CDB490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6599C3-DC30-40C0-9CBE-80C4FB1E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30BA-60E9-4D95-A671-0C3FBA3097B6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E2CA77-26A8-417B-9CC4-2BE5BACB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759C34-AC1B-4B4C-9B52-48F563BA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9A0E-77AE-4307-A1AA-29E2E304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28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477A2-D9C7-4FE5-9F49-7C8418208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BB1A75-AAF9-4400-9BD8-B9AE5F25D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36E9BC-C817-4F24-87E3-C72BE62DC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30BA-60E9-4D95-A671-0C3FBA3097B6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34C00A-6F18-4269-B07E-4E18F567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73A3A4-9E6B-4D89-A3D7-D2EB3AE3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9A0E-77AE-4307-A1AA-29E2E304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459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99D5E5-95BF-4490-8B7D-3F5624FD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38344-5E3C-4689-84EF-49864783D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120074-DD0D-4CE5-B2C2-31D3AA496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E14434-1401-4F3B-BE56-DDFF40DA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30BA-60E9-4D95-A671-0C3FBA3097B6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B7E3B9-2C0F-463F-9670-8A0FC6B6C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B186BC-0B30-48D1-B171-C8F5D9CC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9A0E-77AE-4307-A1AA-29E2E304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504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73074-8A4B-4650-9380-BA7AAB85C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2F2BE8-5FC8-4CA9-96F1-632C7BB8B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A5779D-43F7-47C2-88BE-33131EBC2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2DCA3F-937B-4379-A207-DC20AA9FD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D19376-4ED0-4750-9A8D-63E4C7011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1DB469-3984-4403-BD35-061760E01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30BA-60E9-4D95-A671-0C3FBA3097B6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C6C4B2-2568-4D82-BA5A-6521504F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2A7DF8-35DB-4E06-9A82-52450967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9A0E-77AE-4307-A1AA-29E2E304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07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693CF-394A-4E01-AD6A-5ED8221B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F5D2B4-E5B9-494B-AD58-66DBA6EC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30BA-60E9-4D95-A671-0C3FBA3097B6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CC94CF-4CFE-4BFB-8617-B5E11A03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B9148A-E70C-4FF5-8CAD-2E44D5B7E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9A0E-77AE-4307-A1AA-29E2E304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980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E96947C-B463-4A49-926B-6C24942E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30BA-60E9-4D95-A671-0C3FBA3097B6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854D0C-70BC-4A33-A1AC-F8EAC5E33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CF7014-E9EE-4C35-8348-51FA02A8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9A0E-77AE-4307-A1AA-29E2E304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7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004C7-40B0-49DC-A40E-CF6C0079D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E4FB87-2CB3-4326-A9B8-56E14BA52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D67402-7E50-4554-9ED6-8F6889ED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E0106B-D3C8-433A-BF52-C5A9F6784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30BA-60E9-4D95-A671-0C3FBA3097B6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FFD985-9E26-4930-AEC3-AA9886959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D37A0B-55F7-4A54-86C6-08CD0A9DD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9A0E-77AE-4307-A1AA-29E2E304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70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C2ECB-209B-46C4-85F0-99F0CECA8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789638-7C54-42F4-BEC9-ECCF4F818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C03EDB-9B15-45A3-BCF9-EF79A01ED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BEF0F0-E201-4E5E-91C3-A835FEA1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E30BA-60E9-4D95-A671-0C3FBA3097B6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D843C5-A2DD-4B2E-8C2B-301DE1CB0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32A583-2C3E-4C7A-AD0A-24DBA2A3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29A0E-77AE-4307-A1AA-29E2E304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949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DB30AB-C07D-40D3-8FB2-ADDCA9D32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67519B-ED57-4CAC-871B-73598DE4D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2DB5F-3C68-4110-9963-E1A1E15CF4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E30BA-60E9-4D95-A671-0C3FBA3097B6}" type="datetimeFigureOut">
              <a:rPr lang="zh-CN" altLang="en-US" smtClean="0"/>
              <a:t>2018/5/26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88113-AA00-48F2-8DF6-C7636FFBB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D84FB1-EF42-4CEE-A37F-DF62B77F7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29A0E-77AE-4307-A1AA-29E2E3041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43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组合 271">
            <a:extLst>
              <a:ext uri="{FF2B5EF4-FFF2-40B4-BE49-F238E27FC236}">
                <a16:creationId xmlns:a16="http://schemas.microsoft.com/office/drawing/2014/main" id="{EAECC54D-299B-4D32-9C96-D1B32EB62C94}"/>
              </a:ext>
            </a:extLst>
          </p:cNvPr>
          <p:cNvGrpSpPr/>
          <p:nvPr/>
        </p:nvGrpSpPr>
        <p:grpSpPr>
          <a:xfrm>
            <a:off x="1599946" y="791108"/>
            <a:ext cx="927057" cy="2063392"/>
            <a:chOff x="1599946" y="791108"/>
            <a:chExt cx="927057" cy="206339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F18177B-0A66-459F-8639-D7BD688CE85F}"/>
                </a:ext>
              </a:extLst>
            </p:cNvPr>
            <p:cNvSpPr/>
            <p:nvPr/>
          </p:nvSpPr>
          <p:spPr>
            <a:xfrm>
              <a:off x="2306108" y="791108"/>
              <a:ext cx="220895" cy="22089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BFE7184-CE39-449E-B06C-51780C265C96}"/>
                </a:ext>
              </a:extLst>
            </p:cNvPr>
            <p:cNvSpPr/>
            <p:nvPr/>
          </p:nvSpPr>
          <p:spPr>
            <a:xfrm>
              <a:off x="1913978" y="1380160"/>
              <a:ext cx="220895" cy="22089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B14CEBE-5A82-4EC9-8E75-D8CC7E7C9E5D}"/>
                </a:ext>
              </a:extLst>
            </p:cNvPr>
            <p:cNvSpPr/>
            <p:nvPr/>
          </p:nvSpPr>
          <p:spPr>
            <a:xfrm>
              <a:off x="1599946" y="1986334"/>
              <a:ext cx="220895" cy="22089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15568180-D1E5-489B-A8EB-A44ACAB8F21E}"/>
                </a:ext>
              </a:extLst>
            </p:cNvPr>
            <p:cNvCxnSpPr>
              <a:cxnSpLocks/>
              <a:stCxn id="4" idx="3"/>
              <a:endCxn id="5" idx="0"/>
            </p:cNvCxnSpPr>
            <p:nvPr/>
          </p:nvCxnSpPr>
          <p:spPr>
            <a:xfrm flipH="1">
              <a:off x="2024426" y="979654"/>
              <a:ext cx="314031" cy="4005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4AFAF633-E674-45CA-80A8-812BA3FFE7A0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1710394" y="1568706"/>
              <a:ext cx="235933" cy="4176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154EFEA-E7C4-449A-AA4F-81BBE36EBF34}"/>
                </a:ext>
              </a:extLst>
            </p:cNvPr>
            <p:cNvSpPr txBox="1"/>
            <p:nvPr/>
          </p:nvSpPr>
          <p:spPr>
            <a:xfrm>
              <a:off x="2004734" y="924064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E63E3BC-2E66-4130-A34E-501AD905DAD6}"/>
                </a:ext>
              </a:extLst>
            </p:cNvPr>
            <p:cNvSpPr txBox="1"/>
            <p:nvPr/>
          </p:nvSpPr>
          <p:spPr>
            <a:xfrm>
              <a:off x="1637859" y="1490607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CCA9753-031C-4C50-BCE5-FC4BAD14C6ED}"/>
                </a:ext>
              </a:extLst>
            </p:cNvPr>
            <p:cNvSpPr/>
            <p:nvPr/>
          </p:nvSpPr>
          <p:spPr>
            <a:xfrm>
              <a:off x="1913978" y="2633605"/>
              <a:ext cx="220895" cy="22089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FEFB538-2F32-48F2-8E2E-EE10C90EACE4}"/>
                </a:ext>
              </a:extLst>
            </p:cNvPr>
            <p:cNvSpPr txBox="1"/>
            <p:nvPr/>
          </p:nvSpPr>
          <p:spPr>
            <a:xfrm>
              <a:off x="1783839" y="2174880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</a:rPr>
                <a:t>t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26C7081B-BEB2-42D5-A2A1-C8E0648E5A75}"/>
                </a:ext>
              </a:extLst>
            </p:cNvPr>
            <p:cNvCxnSpPr>
              <a:cxnSpLocks/>
              <a:stCxn id="6" idx="4"/>
              <a:endCxn id="17" idx="0"/>
            </p:cNvCxnSpPr>
            <p:nvPr/>
          </p:nvCxnSpPr>
          <p:spPr>
            <a:xfrm>
              <a:off x="1710394" y="2207229"/>
              <a:ext cx="314032" cy="4263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1" name="组合 270">
            <a:extLst>
              <a:ext uri="{FF2B5EF4-FFF2-40B4-BE49-F238E27FC236}">
                <a16:creationId xmlns:a16="http://schemas.microsoft.com/office/drawing/2014/main" id="{C5F25804-F477-4F78-B5C6-34FE192AC16A}"/>
              </a:ext>
            </a:extLst>
          </p:cNvPr>
          <p:cNvGrpSpPr/>
          <p:nvPr/>
        </p:nvGrpSpPr>
        <p:grpSpPr>
          <a:xfrm>
            <a:off x="2585596" y="791110"/>
            <a:ext cx="1531094" cy="2063392"/>
            <a:chOff x="2585596" y="791110"/>
            <a:chExt cx="1531094" cy="2063392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D248A19-221C-41EB-ADA1-50CAD4558179}"/>
                </a:ext>
              </a:extLst>
            </p:cNvPr>
            <p:cNvSpPr/>
            <p:nvPr/>
          </p:nvSpPr>
          <p:spPr>
            <a:xfrm>
              <a:off x="3291758" y="791110"/>
              <a:ext cx="220895" cy="22089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E47542C2-DA89-4D1F-8D35-CC5497DDF1CD}"/>
                </a:ext>
              </a:extLst>
            </p:cNvPr>
            <p:cNvSpPr/>
            <p:nvPr/>
          </p:nvSpPr>
          <p:spPr>
            <a:xfrm>
              <a:off x="2899628" y="1380162"/>
              <a:ext cx="220895" cy="22089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50AF580-3F27-4F74-B33E-AD4DCCE49E06}"/>
                </a:ext>
              </a:extLst>
            </p:cNvPr>
            <p:cNvSpPr/>
            <p:nvPr/>
          </p:nvSpPr>
          <p:spPr>
            <a:xfrm>
              <a:off x="2585596" y="1986336"/>
              <a:ext cx="220895" cy="22089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45FBF6BA-2084-4C30-8E73-E12F547CC4DC}"/>
                </a:ext>
              </a:extLst>
            </p:cNvPr>
            <p:cNvCxnSpPr>
              <a:cxnSpLocks/>
              <a:stCxn id="27" idx="3"/>
              <a:endCxn id="28" idx="0"/>
            </p:cNvCxnSpPr>
            <p:nvPr/>
          </p:nvCxnSpPr>
          <p:spPr>
            <a:xfrm flipH="1">
              <a:off x="3010076" y="979656"/>
              <a:ext cx="314031" cy="4005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48846918-E9CF-4CCA-B0A6-91A1968FE337}"/>
                </a:ext>
              </a:extLst>
            </p:cNvPr>
            <p:cNvCxnSpPr>
              <a:cxnSpLocks/>
              <a:stCxn id="28" idx="3"/>
              <a:endCxn id="29" idx="0"/>
            </p:cNvCxnSpPr>
            <p:nvPr/>
          </p:nvCxnSpPr>
          <p:spPr>
            <a:xfrm flipH="1">
              <a:off x="2696044" y="1568708"/>
              <a:ext cx="235933" cy="4176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F3568C5B-DAEA-4F54-AC24-BDA034F512C8}"/>
                </a:ext>
              </a:extLst>
            </p:cNvPr>
            <p:cNvSpPr txBox="1"/>
            <p:nvPr/>
          </p:nvSpPr>
          <p:spPr>
            <a:xfrm>
              <a:off x="2990384" y="924066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645150C-5F75-4D2C-98FE-76FF0F5C9182}"/>
                </a:ext>
              </a:extLst>
            </p:cNvPr>
            <p:cNvSpPr txBox="1"/>
            <p:nvPr/>
          </p:nvSpPr>
          <p:spPr>
            <a:xfrm>
              <a:off x="2623509" y="1490609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D8A2071C-3858-4861-8EFB-682C5B815E02}"/>
                </a:ext>
              </a:extLst>
            </p:cNvPr>
            <p:cNvSpPr/>
            <p:nvPr/>
          </p:nvSpPr>
          <p:spPr>
            <a:xfrm>
              <a:off x="2899628" y="2633607"/>
              <a:ext cx="220895" cy="22089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AFD5ACE-15D8-4F9D-B856-0A8CCE807B73}"/>
                </a:ext>
              </a:extLst>
            </p:cNvPr>
            <p:cNvSpPr txBox="1"/>
            <p:nvPr/>
          </p:nvSpPr>
          <p:spPr>
            <a:xfrm>
              <a:off x="2769489" y="2174882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</a:rPr>
                <a:t>t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F5415D2D-E686-4788-A87A-7E82FE3D08C7}"/>
                </a:ext>
              </a:extLst>
            </p:cNvPr>
            <p:cNvCxnSpPr>
              <a:cxnSpLocks/>
              <a:stCxn id="29" idx="4"/>
              <a:endCxn id="34" idx="0"/>
            </p:cNvCxnSpPr>
            <p:nvPr/>
          </p:nvCxnSpPr>
          <p:spPr>
            <a:xfrm>
              <a:off x="2696044" y="2207231"/>
              <a:ext cx="314032" cy="4263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92F0114-9B31-4A04-AF7B-003B7E86F740}"/>
                </a:ext>
              </a:extLst>
            </p:cNvPr>
            <p:cNvSpPr/>
            <p:nvPr/>
          </p:nvSpPr>
          <p:spPr>
            <a:xfrm>
              <a:off x="3778068" y="791110"/>
              <a:ext cx="220895" cy="22089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C12AA31C-B119-4037-BF75-E9126D210758}"/>
                </a:ext>
              </a:extLst>
            </p:cNvPr>
            <p:cNvCxnSpPr>
              <a:cxnSpLocks/>
              <a:stCxn id="37" idx="3"/>
              <a:endCxn id="28" idx="7"/>
            </p:cNvCxnSpPr>
            <p:nvPr/>
          </p:nvCxnSpPr>
          <p:spPr>
            <a:xfrm flipH="1">
              <a:off x="3088174" y="979656"/>
              <a:ext cx="722243" cy="4328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85C2F542-B53A-4746-B2D8-920AFD995196}"/>
                </a:ext>
              </a:extLst>
            </p:cNvPr>
            <p:cNvSpPr txBox="1"/>
            <p:nvPr/>
          </p:nvSpPr>
          <p:spPr>
            <a:xfrm>
              <a:off x="3255799" y="947307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3173AF93-7069-4A38-91AC-6F36C9C20DCF}"/>
                </a:ext>
              </a:extLst>
            </p:cNvPr>
            <p:cNvCxnSpPr>
              <a:cxnSpLocks/>
              <a:stCxn id="37" idx="4"/>
            </p:cNvCxnSpPr>
            <p:nvPr/>
          </p:nvCxnSpPr>
          <p:spPr>
            <a:xfrm>
              <a:off x="3888516" y="1012005"/>
              <a:ext cx="110447" cy="3681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F18336E-52D0-4D41-9177-2393DC915F53}"/>
                </a:ext>
              </a:extLst>
            </p:cNvPr>
            <p:cNvSpPr/>
            <p:nvPr/>
          </p:nvSpPr>
          <p:spPr>
            <a:xfrm>
              <a:off x="3893654" y="1379058"/>
              <a:ext cx="220895" cy="22089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9C940F1-936C-4D96-B156-FE3F57097CA9}"/>
                </a:ext>
              </a:extLst>
            </p:cNvPr>
            <p:cNvSpPr/>
            <p:nvPr/>
          </p:nvSpPr>
          <p:spPr>
            <a:xfrm>
              <a:off x="3677040" y="1987191"/>
              <a:ext cx="220895" cy="22089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9701397-3F9B-4BD7-95C6-A8E62D43DA38}"/>
                </a:ext>
              </a:extLst>
            </p:cNvPr>
            <p:cNvSpPr/>
            <p:nvPr/>
          </p:nvSpPr>
          <p:spPr>
            <a:xfrm>
              <a:off x="3766511" y="2633605"/>
              <a:ext cx="220895" cy="22089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78E8371C-D469-4187-A61E-5D179A8BBE63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flipH="1">
              <a:off x="3787488" y="1599953"/>
              <a:ext cx="216614" cy="3872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99A52438-DA6A-4883-B5F4-1A8976511D2C}"/>
                </a:ext>
              </a:extLst>
            </p:cNvPr>
            <p:cNvCxnSpPr>
              <a:cxnSpLocks/>
              <a:stCxn id="46" idx="4"/>
              <a:endCxn id="47" idx="0"/>
            </p:cNvCxnSpPr>
            <p:nvPr/>
          </p:nvCxnSpPr>
          <p:spPr>
            <a:xfrm>
              <a:off x="3787488" y="2208086"/>
              <a:ext cx="89471" cy="4255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9B76CE2C-C490-49D0-8B87-31FEA92B6AC0}"/>
                </a:ext>
              </a:extLst>
            </p:cNvPr>
            <p:cNvSpPr txBox="1"/>
            <p:nvPr/>
          </p:nvSpPr>
          <p:spPr>
            <a:xfrm>
              <a:off x="3783206" y="2174881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</a:rPr>
                <a:t>t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E462086D-6A06-416C-8A85-70ABB1F0DF19}"/>
                </a:ext>
              </a:extLst>
            </p:cNvPr>
            <p:cNvSpPr txBox="1"/>
            <p:nvPr/>
          </p:nvSpPr>
          <p:spPr>
            <a:xfrm>
              <a:off x="3697254" y="1547791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972F1002-6117-49E9-8D6B-10E277677A3F}"/>
                </a:ext>
              </a:extLst>
            </p:cNvPr>
            <p:cNvSpPr txBox="1"/>
            <p:nvPr/>
          </p:nvSpPr>
          <p:spPr>
            <a:xfrm>
              <a:off x="3895795" y="974880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270" name="组合 269">
            <a:extLst>
              <a:ext uri="{FF2B5EF4-FFF2-40B4-BE49-F238E27FC236}">
                <a16:creationId xmlns:a16="http://schemas.microsoft.com/office/drawing/2014/main" id="{C6EC6544-4232-4390-BF85-D4D17CB992DD}"/>
              </a:ext>
            </a:extLst>
          </p:cNvPr>
          <p:cNvGrpSpPr/>
          <p:nvPr/>
        </p:nvGrpSpPr>
        <p:grpSpPr>
          <a:xfrm>
            <a:off x="4500509" y="791108"/>
            <a:ext cx="2135128" cy="2063393"/>
            <a:chOff x="4500509" y="791108"/>
            <a:chExt cx="2135128" cy="2063393"/>
          </a:xfrm>
        </p:grpSpPr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1FE78023-CFC5-4852-BBE6-5D48C5EC49A7}"/>
                </a:ext>
              </a:extLst>
            </p:cNvPr>
            <p:cNvSpPr/>
            <p:nvPr/>
          </p:nvSpPr>
          <p:spPr>
            <a:xfrm>
              <a:off x="5206671" y="791109"/>
              <a:ext cx="220895" cy="22089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668E13E-69CD-42B6-8A4E-2DCE0114B010}"/>
                </a:ext>
              </a:extLst>
            </p:cNvPr>
            <p:cNvSpPr/>
            <p:nvPr/>
          </p:nvSpPr>
          <p:spPr>
            <a:xfrm>
              <a:off x="4814541" y="1380161"/>
              <a:ext cx="220895" cy="22089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A66F4EBE-E3F3-4CD5-B397-893C0932F56A}"/>
                </a:ext>
              </a:extLst>
            </p:cNvPr>
            <p:cNvSpPr/>
            <p:nvPr/>
          </p:nvSpPr>
          <p:spPr>
            <a:xfrm>
              <a:off x="4500509" y="1986335"/>
              <a:ext cx="220895" cy="22089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0B03870A-B8C6-44E5-874A-187E16F0C1D1}"/>
                </a:ext>
              </a:extLst>
            </p:cNvPr>
            <p:cNvCxnSpPr>
              <a:cxnSpLocks/>
              <a:stCxn id="61" idx="3"/>
              <a:endCxn id="62" idx="0"/>
            </p:cNvCxnSpPr>
            <p:nvPr/>
          </p:nvCxnSpPr>
          <p:spPr>
            <a:xfrm flipH="1">
              <a:off x="4924989" y="979655"/>
              <a:ext cx="314031" cy="4005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43232086-EB7F-4CCC-ADD0-0AA2AC8E9762}"/>
                </a:ext>
              </a:extLst>
            </p:cNvPr>
            <p:cNvCxnSpPr>
              <a:cxnSpLocks/>
              <a:stCxn id="62" idx="3"/>
              <a:endCxn id="63" idx="0"/>
            </p:cNvCxnSpPr>
            <p:nvPr/>
          </p:nvCxnSpPr>
          <p:spPr>
            <a:xfrm flipH="1">
              <a:off x="4610957" y="1568707"/>
              <a:ext cx="235933" cy="4176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E6BF2C17-6C5D-48C2-BE5B-E43AD2137526}"/>
                </a:ext>
              </a:extLst>
            </p:cNvPr>
            <p:cNvSpPr txBox="1"/>
            <p:nvPr/>
          </p:nvSpPr>
          <p:spPr>
            <a:xfrm>
              <a:off x="4905297" y="924065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BE446C37-6BCF-4949-8D6C-F7D73D1A6790}"/>
                </a:ext>
              </a:extLst>
            </p:cNvPr>
            <p:cNvSpPr txBox="1"/>
            <p:nvPr/>
          </p:nvSpPr>
          <p:spPr>
            <a:xfrm>
              <a:off x="4538422" y="1490608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AA8AD0C7-E43A-47AB-ABC2-E3CFC121FF5E}"/>
                </a:ext>
              </a:extLst>
            </p:cNvPr>
            <p:cNvSpPr/>
            <p:nvPr/>
          </p:nvSpPr>
          <p:spPr>
            <a:xfrm>
              <a:off x="4814541" y="2633606"/>
              <a:ext cx="220895" cy="22089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4774B453-80E5-45C7-AF5A-D77B415A71EF}"/>
                </a:ext>
              </a:extLst>
            </p:cNvPr>
            <p:cNvSpPr txBox="1"/>
            <p:nvPr/>
          </p:nvSpPr>
          <p:spPr>
            <a:xfrm>
              <a:off x="4684402" y="2174881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</a:rPr>
                <a:t>t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448E278C-C071-42E5-ADF3-F4AC0B69B3D7}"/>
                </a:ext>
              </a:extLst>
            </p:cNvPr>
            <p:cNvCxnSpPr>
              <a:cxnSpLocks/>
              <a:stCxn id="63" idx="4"/>
              <a:endCxn id="68" idx="0"/>
            </p:cNvCxnSpPr>
            <p:nvPr/>
          </p:nvCxnSpPr>
          <p:spPr>
            <a:xfrm>
              <a:off x="4610957" y="2207230"/>
              <a:ext cx="314032" cy="4263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907E4897-B2DE-4BF4-AA5A-020EEE3807F7}"/>
                </a:ext>
              </a:extLst>
            </p:cNvPr>
            <p:cNvSpPr/>
            <p:nvPr/>
          </p:nvSpPr>
          <p:spPr>
            <a:xfrm>
              <a:off x="5692981" y="791109"/>
              <a:ext cx="220895" cy="22089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B8CD93A0-FEF2-4770-8B84-87490EF7213C}"/>
                </a:ext>
              </a:extLst>
            </p:cNvPr>
            <p:cNvCxnSpPr>
              <a:cxnSpLocks/>
              <a:stCxn id="71" idx="3"/>
              <a:endCxn id="62" idx="7"/>
            </p:cNvCxnSpPr>
            <p:nvPr/>
          </p:nvCxnSpPr>
          <p:spPr>
            <a:xfrm flipH="1">
              <a:off x="5003087" y="979655"/>
              <a:ext cx="722243" cy="4328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1D71B457-CF78-457B-A410-F39446C8CFC8}"/>
                </a:ext>
              </a:extLst>
            </p:cNvPr>
            <p:cNvSpPr txBox="1"/>
            <p:nvPr/>
          </p:nvSpPr>
          <p:spPr>
            <a:xfrm>
              <a:off x="5170712" y="947306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3B0607AB-8CF9-4575-87F0-D5656747E023}"/>
                </a:ext>
              </a:extLst>
            </p:cNvPr>
            <p:cNvCxnSpPr>
              <a:cxnSpLocks/>
              <a:stCxn id="71" idx="4"/>
            </p:cNvCxnSpPr>
            <p:nvPr/>
          </p:nvCxnSpPr>
          <p:spPr>
            <a:xfrm>
              <a:off x="5803429" y="1012004"/>
              <a:ext cx="110447" cy="3681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0E7DBF6A-683C-4170-8C4B-37B9187C3791}"/>
                </a:ext>
              </a:extLst>
            </p:cNvPr>
            <p:cNvSpPr/>
            <p:nvPr/>
          </p:nvSpPr>
          <p:spPr>
            <a:xfrm>
              <a:off x="5808567" y="1379057"/>
              <a:ext cx="220895" cy="22089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31A7709C-93B0-475C-A593-31023D6F8900}"/>
                </a:ext>
              </a:extLst>
            </p:cNvPr>
            <p:cNvSpPr/>
            <p:nvPr/>
          </p:nvSpPr>
          <p:spPr>
            <a:xfrm>
              <a:off x="5591953" y="1987190"/>
              <a:ext cx="220895" cy="22089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E8C86E38-972F-45EA-BB6E-ADA8900B50BA}"/>
                </a:ext>
              </a:extLst>
            </p:cNvPr>
            <p:cNvSpPr/>
            <p:nvPr/>
          </p:nvSpPr>
          <p:spPr>
            <a:xfrm>
              <a:off x="5645519" y="2633605"/>
              <a:ext cx="220895" cy="22089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17A0CE45-DB32-47A0-B889-56307E3E6DB1}"/>
                </a:ext>
              </a:extLst>
            </p:cNvPr>
            <p:cNvCxnSpPr>
              <a:cxnSpLocks/>
              <a:stCxn id="75" idx="4"/>
              <a:endCxn id="76" idx="0"/>
            </p:cNvCxnSpPr>
            <p:nvPr/>
          </p:nvCxnSpPr>
          <p:spPr>
            <a:xfrm flipH="1">
              <a:off x="5702401" y="1599952"/>
              <a:ext cx="216614" cy="3872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63851AB0-8012-4537-90E9-15CEBA1A59A9}"/>
                </a:ext>
              </a:extLst>
            </p:cNvPr>
            <p:cNvCxnSpPr>
              <a:cxnSpLocks/>
              <a:stCxn id="76" idx="4"/>
              <a:endCxn id="77" idx="0"/>
            </p:cNvCxnSpPr>
            <p:nvPr/>
          </p:nvCxnSpPr>
          <p:spPr>
            <a:xfrm>
              <a:off x="5702401" y="2208085"/>
              <a:ext cx="53566" cy="4255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04315C8C-E8FC-4AAE-9778-5A479126DFC0}"/>
                </a:ext>
              </a:extLst>
            </p:cNvPr>
            <p:cNvSpPr txBox="1"/>
            <p:nvPr/>
          </p:nvSpPr>
          <p:spPr>
            <a:xfrm>
              <a:off x="5689672" y="2252397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</a:rPr>
                <a:t>t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592BFA7A-9AB7-491A-9191-5FF84FC881D5}"/>
                </a:ext>
              </a:extLst>
            </p:cNvPr>
            <p:cNvSpPr txBox="1"/>
            <p:nvPr/>
          </p:nvSpPr>
          <p:spPr>
            <a:xfrm>
              <a:off x="5612167" y="1547790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37F21074-52D5-4F7E-ADF1-6B4185941C15}"/>
                </a:ext>
              </a:extLst>
            </p:cNvPr>
            <p:cNvSpPr txBox="1"/>
            <p:nvPr/>
          </p:nvSpPr>
          <p:spPr>
            <a:xfrm>
              <a:off x="5641611" y="1021234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D3EC8C95-41DC-46CB-8B45-AFF9BBF49C4C}"/>
                </a:ext>
              </a:extLst>
            </p:cNvPr>
            <p:cNvSpPr/>
            <p:nvPr/>
          </p:nvSpPr>
          <p:spPr>
            <a:xfrm>
              <a:off x="6179291" y="791108"/>
              <a:ext cx="220895" cy="22089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011463E5-B19D-4500-8FE8-4CAD293AFBC1}"/>
                </a:ext>
              </a:extLst>
            </p:cNvPr>
            <p:cNvCxnSpPr>
              <a:cxnSpLocks/>
              <a:stCxn id="83" idx="3"/>
              <a:endCxn id="75" idx="7"/>
            </p:cNvCxnSpPr>
            <p:nvPr/>
          </p:nvCxnSpPr>
          <p:spPr>
            <a:xfrm flipH="1">
              <a:off x="5997113" y="979654"/>
              <a:ext cx="214527" cy="4317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AC311A77-F328-4CF7-AAED-E2C378976756}"/>
                </a:ext>
              </a:extLst>
            </p:cNvPr>
            <p:cNvSpPr txBox="1"/>
            <p:nvPr/>
          </p:nvSpPr>
          <p:spPr>
            <a:xfrm>
              <a:off x="5950076" y="923388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1E933C10-F181-4876-B690-186DA70669A2}"/>
                </a:ext>
              </a:extLst>
            </p:cNvPr>
            <p:cNvSpPr/>
            <p:nvPr/>
          </p:nvSpPr>
          <p:spPr>
            <a:xfrm>
              <a:off x="6414742" y="1375026"/>
              <a:ext cx="220895" cy="22089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105543E3-D4A5-4B7A-AFC0-4CBE8CF0922C}"/>
                </a:ext>
              </a:extLst>
            </p:cNvPr>
            <p:cNvCxnSpPr>
              <a:cxnSpLocks/>
              <a:stCxn id="83" idx="5"/>
              <a:endCxn id="88" idx="0"/>
            </p:cNvCxnSpPr>
            <p:nvPr/>
          </p:nvCxnSpPr>
          <p:spPr>
            <a:xfrm>
              <a:off x="6367837" y="979654"/>
              <a:ext cx="157353" cy="395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7F8662C2-EF7D-4020-AA1D-477C8A12EDDE}"/>
                </a:ext>
              </a:extLst>
            </p:cNvPr>
            <p:cNvSpPr txBox="1"/>
            <p:nvPr/>
          </p:nvSpPr>
          <p:spPr>
            <a:xfrm>
              <a:off x="6372417" y="942199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22D9EDE1-543D-44A1-B375-C2F6B94619B9}"/>
                </a:ext>
              </a:extLst>
            </p:cNvPr>
            <p:cNvSpPr/>
            <p:nvPr/>
          </p:nvSpPr>
          <p:spPr>
            <a:xfrm>
              <a:off x="6177451" y="1987190"/>
              <a:ext cx="220895" cy="22089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17BFF557-9839-4CB5-A0EE-768FBDA8A8B9}"/>
                </a:ext>
              </a:extLst>
            </p:cNvPr>
            <p:cNvSpPr/>
            <p:nvPr/>
          </p:nvSpPr>
          <p:spPr>
            <a:xfrm>
              <a:off x="6257389" y="2633605"/>
              <a:ext cx="220895" cy="22089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4FE7C5A3-7649-47A6-8AA3-AEF677E632EA}"/>
                </a:ext>
              </a:extLst>
            </p:cNvPr>
            <p:cNvCxnSpPr>
              <a:cxnSpLocks/>
              <a:endCxn id="93" idx="0"/>
            </p:cNvCxnSpPr>
            <p:nvPr/>
          </p:nvCxnSpPr>
          <p:spPr>
            <a:xfrm flipH="1">
              <a:off x="6287899" y="1599952"/>
              <a:ext cx="216614" cy="3872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5D8EB8B9-1ED2-49A9-9A54-15CF31D5A415}"/>
                </a:ext>
              </a:extLst>
            </p:cNvPr>
            <p:cNvCxnSpPr>
              <a:cxnSpLocks/>
              <a:stCxn id="93" idx="4"/>
              <a:endCxn id="94" idx="0"/>
            </p:cNvCxnSpPr>
            <p:nvPr/>
          </p:nvCxnSpPr>
          <p:spPr>
            <a:xfrm>
              <a:off x="6287899" y="2208085"/>
              <a:ext cx="79938" cy="4255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C9A28F16-0A05-40CA-93E8-B5E32D41D698}"/>
                </a:ext>
              </a:extLst>
            </p:cNvPr>
            <p:cNvSpPr txBox="1"/>
            <p:nvPr/>
          </p:nvSpPr>
          <p:spPr>
            <a:xfrm>
              <a:off x="6278609" y="2184604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</a:rPr>
                <a:t>b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9C898D5E-B2F6-4D78-9742-FC3A589E9043}"/>
                </a:ext>
              </a:extLst>
            </p:cNvPr>
            <p:cNvSpPr txBox="1"/>
            <p:nvPr/>
          </p:nvSpPr>
          <p:spPr>
            <a:xfrm>
              <a:off x="6168161" y="1547790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</a:rPr>
                <a:t>a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0B982139-C86A-48D4-A774-AD2923967BBF}"/>
                </a:ext>
              </a:extLst>
            </p:cNvPr>
            <p:cNvCxnSpPr>
              <a:cxnSpLocks/>
              <a:stCxn id="93" idx="3"/>
              <a:endCxn id="68" idx="7"/>
            </p:cNvCxnSpPr>
            <p:nvPr/>
          </p:nvCxnSpPr>
          <p:spPr>
            <a:xfrm flipH="1">
              <a:off x="5003087" y="2175736"/>
              <a:ext cx="1206713" cy="4902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87165F56-AB87-4ECF-AF1B-CE5D274886F7}"/>
                </a:ext>
              </a:extLst>
            </p:cNvPr>
            <p:cNvSpPr txBox="1"/>
            <p:nvPr/>
          </p:nvSpPr>
          <p:spPr>
            <a:xfrm>
              <a:off x="5459029" y="2158923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</a:rPr>
                <a:t>t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059463FA-4699-4E48-B0DB-AFE97B23036E}"/>
              </a:ext>
            </a:extLst>
          </p:cNvPr>
          <p:cNvGrpSpPr/>
          <p:nvPr/>
        </p:nvGrpSpPr>
        <p:grpSpPr>
          <a:xfrm>
            <a:off x="7006605" y="788357"/>
            <a:ext cx="2970068" cy="2066144"/>
            <a:chOff x="7006605" y="788357"/>
            <a:chExt cx="2970068" cy="2066144"/>
          </a:xfrm>
        </p:grpSpPr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2964E7E1-E90A-4053-B07C-66EC7A0A2E4F}"/>
                </a:ext>
              </a:extLst>
            </p:cNvPr>
            <p:cNvSpPr/>
            <p:nvPr/>
          </p:nvSpPr>
          <p:spPr>
            <a:xfrm>
              <a:off x="7712767" y="791109"/>
              <a:ext cx="220895" cy="22089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A0DBA7A3-F4C5-4C38-86B1-622E74A97C50}"/>
                </a:ext>
              </a:extLst>
            </p:cNvPr>
            <p:cNvSpPr/>
            <p:nvPr/>
          </p:nvSpPr>
          <p:spPr>
            <a:xfrm>
              <a:off x="7320637" y="1380161"/>
              <a:ext cx="220895" cy="22089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A1FC594B-C444-47EC-A520-D13FE4442DEC}"/>
                </a:ext>
              </a:extLst>
            </p:cNvPr>
            <p:cNvSpPr/>
            <p:nvPr/>
          </p:nvSpPr>
          <p:spPr>
            <a:xfrm>
              <a:off x="7006605" y="1986335"/>
              <a:ext cx="220895" cy="22089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26DBE5D6-9353-49DE-97A4-1C305A2A6F98}"/>
                </a:ext>
              </a:extLst>
            </p:cNvPr>
            <p:cNvCxnSpPr>
              <a:cxnSpLocks/>
              <a:stCxn id="107" idx="3"/>
              <a:endCxn id="108" idx="0"/>
            </p:cNvCxnSpPr>
            <p:nvPr/>
          </p:nvCxnSpPr>
          <p:spPr>
            <a:xfrm flipH="1">
              <a:off x="7431085" y="979655"/>
              <a:ext cx="314031" cy="40050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8FC8F351-BD67-48D1-B378-E6F3954EFAB6}"/>
                </a:ext>
              </a:extLst>
            </p:cNvPr>
            <p:cNvCxnSpPr>
              <a:cxnSpLocks/>
              <a:stCxn id="108" idx="3"/>
              <a:endCxn id="109" idx="0"/>
            </p:cNvCxnSpPr>
            <p:nvPr/>
          </p:nvCxnSpPr>
          <p:spPr>
            <a:xfrm flipH="1">
              <a:off x="7117053" y="1568707"/>
              <a:ext cx="235933" cy="41762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F1638B53-6A7C-41DA-8C8E-19B7A362AF62}"/>
                </a:ext>
              </a:extLst>
            </p:cNvPr>
            <p:cNvSpPr txBox="1"/>
            <p:nvPr/>
          </p:nvSpPr>
          <p:spPr>
            <a:xfrm>
              <a:off x="7411393" y="924065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AF5AC923-E365-47C4-A92A-C4F0C72442CF}"/>
                </a:ext>
              </a:extLst>
            </p:cNvPr>
            <p:cNvSpPr txBox="1"/>
            <p:nvPr/>
          </p:nvSpPr>
          <p:spPr>
            <a:xfrm>
              <a:off x="7044518" y="1490608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51F2A3DF-10F2-4BFF-B9EC-82C6B07BB89E}"/>
                </a:ext>
              </a:extLst>
            </p:cNvPr>
            <p:cNvSpPr/>
            <p:nvPr/>
          </p:nvSpPr>
          <p:spPr>
            <a:xfrm>
              <a:off x="7320637" y="2633606"/>
              <a:ext cx="220895" cy="22089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B55FC55C-FFCD-4D98-80C8-FD93ACEDA22C}"/>
                </a:ext>
              </a:extLst>
            </p:cNvPr>
            <p:cNvSpPr txBox="1"/>
            <p:nvPr/>
          </p:nvSpPr>
          <p:spPr>
            <a:xfrm>
              <a:off x="7190498" y="2174881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</a:rPr>
                <a:t>t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B094E30C-177C-4252-B077-CD9C2A1359B3}"/>
                </a:ext>
              </a:extLst>
            </p:cNvPr>
            <p:cNvCxnSpPr>
              <a:cxnSpLocks/>
              <a:stCxn id="109" idx="4"/>
              <a:endCxn id="114" idx="0"/>
            </p:cNvCxnSpPr>
            <p:nvPr/>
          </p:nvCxnSpPr>
          <p:spPr>
            <a:xfrm>
              <a:off x="7117053" y="2207230"/>
              <a:ext cx="314032" cy="4263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0E1E83F5-2713-476D-B742-A99D4092905E}"/>
                </a:ext>
              </a:extLst>
            </p:cNvPr>
            <p:cNvSpPr/>
            <p:nvPr/>
          </p:nvSpPr>
          <p:spPr>
            <a:xfrm>
              <a:off x="8199077" y="791109"/>
              <a:ext cx="220895" cy="22089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5A7FA5BC-3A47-4123-90C0-C28B1D6045A5}"/>
                </a:ext>
              </a:extLst>
            </p:cNvPr>
            <p:cNvCxnSpPr>
              <a:cxnSpLocks/>
              <a:stCxn id="117" idx="3"/>
              <a:endCxn id="108" idx="7"/>
            </p:cNvCxnSpPr>
            <p:nvPr/>
          </p:nvCxnSpPr>
          <p:spPr>
            <a:xfrm flipH="1">
              <a:off x="7509183" y="979655"/>
              <a:ext cx="722243" cy="43285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DD3A2B93-ADD2-4B5B-BCE2-3F5C9392FE6F}"/>
                </a:ext>
              </a:extLst>
            </p:cNvPr>
            <p:cNvSpPr txBox="1"/>
            <p:nvPr/>
          </p:nvSpPr>
          <p:spPr>
            <a:xfrm>
              <a:off x="7676808" y="947306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A025906D-0FC7-4FCE-9D4E-F9A4D2779578}"/>
                </a:ext>
              </a:extLst>
            </p:cNvPr>
            <p:cNvCxnSpPr>
              <a:cxnSpLocks/>
              <a:stCxn id="117" idx="4"/>
            </p:cNvCxnSpPr>
            <p:nvPr/>
          </p:nvCxnSpPr>
          <p:spPr>
            <a:xfrm>
              <a:off x="8309525" y="1012004"/>
              <a:ext cx="110447" cy="36815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2F1BDFD2-40FE-4518-AF1E-44CAE53078CF}"/>
                </a:ext>
              </a:extLst>
            </p:cNvPr>
            <p:cNvSpPr/>
            <p:nvPr/>
          </p:nvSpPr>
          <p:spPr>
            <a:xfrm>
              <a:off x="8314663" y="1379057"/>
              <a:ext cx="220895" cy="22089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7E4D83DD-29E5-4964-BE96-C8DDAC37A3D2}"/>
                </a:ext>
              </a:extLst>
            </p:cNvPr>
            <p:cNvSpPr/>
            <p:nvPr/>
          </p:nvSpPr>
          <p:spPr>
            <a:xfrm>
              <a:off x="8098049" y="1987190"/>
              <a:ext cx="220895" cy="22089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8334649E-4DCE-4838-ABF8-F8CA1C71D649}"/>
                </a:ext>
              </a:extLst>
            </p:cNvPr>
            <p:cNvSpPr/>
            <p:nvPr/>
          </p:nvSpPr>
          <p:spPr>
            <a:xfrm>
              <a:off x="8151615" y="2633605"/>
              <a:ext cx="220895" cy="22089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FF0C5DA1-9C52-4572-B83D-A81CE6BA9891}"/>
                </a:ext>
              </a:extLst>
            </p:cNvPr>
            <p:cNvCxnSpPr>
              <a:cxnSpLocks/>
              <a:stCxn id="121" idx="4"/>
              <a:endCxn id="122" idx="0"/>
            </p:cNvCxnSpPr>
            <p:nvPr/>
          </p:nvCxnSpPr>
          <p:spPr>
            <a:xfrm flipH="1">
              <a:off x="8208497" y="1599952"/>
              <a:ext cx="216614" cy="3872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50B0B913-55DB-4907-8AE4-26DFA780F3C2}"/>
                </a:ext>
              </a:extLst>
            </p:cNvPr>
            <p:cNvCxnSpPr>
              <a:cxnSpLocks/>
              <a:stCxn id="122" idx="4"/>
              <a:endCxn id="123" idx="0"/>
            </p:cNvCxnSpPr>
            <p:nvPr/>
          </p:nvCxnSpPr>
          <p:spPr>
            <a:xfrm>
              <a:off x="8208497" y="2208085"/>
              <a:ext cx="53566" cy="4255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89EB7643-257D-4A33-B722-83BC011E5DD3}"/>
                </a:ext>
              </a:extLst>
            </p:cNvPr>
            <p:cNvSpPr txBox="1"/>
            <p:nvPr/>
          </p:nvSpPr>
          <p:spPr>
            <a:xfrm>
              <a:off x="8195768" y="2252397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</a:rPr>
                <a:t>t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15D95EB2-0057-4942-91F4-AFEFCCB9AA38}"/>
                </a:ext>
              </a:extLst>
            </p:cNvPr>
            <p:cNvSpPr txBox="1"/>
            <p:nvPr/>
          </p:nvSpPr>
          <p:spPr>
            <a:xfrm>
              <a:off x="8118263" y="1547790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DBEC4037-5195-41C2-A40E-61CB789CEA71}"/>
                </a:ext>
              </a:extLst>
            </p:cNvPr>
            <p:cNvSpPr txBox="1"/>
            <p:nvPr/>
          </p:nvSpPr>
          <p:spPr>
            <a:xfrm>
              <a:off x="8147707" y="1021234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30342FE2-F7B6-4F0F-BA7C-9E7206D6D2E2}"/>
                </a:ext>
              </a:extLst>
            </p:cNvPr>
            <p:cNvSpPr/>
            <p:nvPr/>
          </p:nvSpPr>
          <p:spPr>
            <a:xfrm>
              <a:off x="8685387" y="791108"/>
              <a:ext cx="220895" cy="22089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FAC2365F-A5B0-4B61-8A1B-4B9029175D91}"/>
                </a:ext>
              </a:extLst>
            </p:cNvPr>
            <p:cNvCxnSpPr>
              <a:cxnSpLocks/>
              <a:stCxn id="129" idx="3"/>
              <a:endCxn id="121" idx="7"/>
            </p:cNvCxnSpPr>
            <p:nvPr/>
          </p:nvCxnSpPr>
          <p:spPr>
            <a:xfrm flipH="1">
              <a:off x="8503209" y="979654"/>
              <a:ext cx="214527" cy="4317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D7EFF0E6-990C-4170-BBFE-3F20959F38CB}"/>
                </a:ext>
              </a:extLst>
            </p:cNvPr>
            <p:cNvSpPr txBox="1"/>
            <p:nvPr/>
          </p:nvSpPr>
          <p:spPr>
            <a:xfrm>
              <a:off x="8456172" y="923388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CBB97B8B-7F72-4C9F-BB4A-B2C6FEE53C3F}"/>
                </a:ext>
              </a:extLst>
            </p:cNvPr>
            <p:cNvSpPr/>
            <p:nvPr/>
          </p:nvSpPr>
          <p:spPr>
            <a:xfrm>
              <a:off x="8920838" y="1375026"/>
              <a:ext cx="220895" cy="22089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F67388ED-36AC-4B56-B0FC-8AE04BA3DFBE}"/>
                </a:ext>
              </a:extLst>
            </p:cNvPr>
            <p:cNvCxnSpPr>
              <a:cxnSpLocks/>
              <a:stCxn id="129" idx="5"/>
              <a:endCxn id="132" idx="0"/>
            </p:cNvCxnSpPr>
            <p:nvPr/>
          </p:nvCxnSpPr>
          <p:spPr>
            <a:xfrm>
              <a:off x="8873933" y="979654"/>
              <a:ext cx="157353" cy="395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0F068B3F-62CA-40E1-BF44-FB9EBA2D2F62}"/>
                </a:ext>
              </a:extLst>
            </p:cNvPr>
            <p:cNvSpPr txBox="1"/>
            <p:nvPr/>
          </p:nvSpPr>
          <p:spPr>
            <a:xfrm>
              <a:off x="8846701" y="873150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21B1DF7B-501B-4FBC-BCA7-B066DB3CC3B1}"/>
                </a:ext>
              </a:extLst>
            </p:cNvPr>
            <p:cNvSpPr/>
            <p:nvPr/>
          </p:nvSpPr>
          <p:spPr>
            <a:xfrm>
              <a:off x="8683547" y="1987190"/>
              <a:ext cx="220895" cy="22089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D07A674C-BE3E-448F-A94B-31DFA6DDD546}"/>
                </a:ext>
              </a:extLst>
            </p:cNvPr>
            <p:cNvSpPr/>
            <p:nvPr/>
          </p:nvSpPr>
          <p:spPr>
            <a:xfrm>
              <a:off x="8763485" y="2633605"/>
              <a:ext cx="220895" cy="22089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8D8EF9FF-DAA1-4DE2-8DB5-F0ECAE1E7501}"/>
                </a:ext>
              </a:extLst>
            </p:cNvPr>
            <p:cNvCxnSpPr>
              <a:cxnSpLocks/>
              <a:endCxn id="135" idx="0"/>
            </p:cNvCxnSpPr>
            <p:nvPr/>
          </p:nvCxnSpPr>
          <p:spPr>
            <a:xfrm flipH="1">
              <a:off x="8793995" y="1599952"/>
              <a:ext cx="216614" cy="3872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EACE350C-79E4-49D9-90D7-3F6AFDC2FC66}"/>
                </a:ext>
              </a:extLst>
            </p:cNvPr>
            <p:cNvCxnSpPr>
              <a:cxnSpLocks/>
              <a:stCxn id="135" idx="4"/>
              <a:endCxn id="136" idx="0"/>
            </p:cNvCxnSpPr>
            <p:nvPr/>
          </p:nvCxnSpPr>
          <p:spPr>
            <a:xfrm>
              <a:off x="8793995" y="2208085"/>
              <a:ext cx="79938" cy="4255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3390A678-032F-482D-A507-07DA9F24841A}"/>
                </a:ext>
              </a:extLst>
            </p:cNvPr>
            <p:cNvSpPr txBox="1"/>
            <p:nvPr/>
          </p:nvSpPr>
          <p:spPr>
            <a:xfrm>
              <a:off x="8784705" y="2184604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</a:rPr>
                <a:t>b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8CEC5741-EA52-4C4A-9EAE-E57613692C9D}"/>
                </a:ext>
              </a:extLst>
            </p:cNvPr>
            <p:cNvSpPr txBox="1"/>
            <p:nvPr/>
          </p:nvSpPr>
          <p:spPr>
            <a:xfrm>
              <a:off x="8674257" y="1547790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</a:rPr>
                <a:t>a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54505E82-6D83-42DC-9F06-3D2925BE02F2}"/>
                </a:ext>
              </a:extLst>
            </p:cNvPr>
            <p:cNvCxnSpPr>
              <a:cxnSpLocks/>
              <a:stCxn id="135" idx="3"/>
              <a:endCxn id="114" idx="7"/>
            </p:cNvCxnSpPr>
            <p:nvPr/>
          </p:nvCxnSpPr>
          <p:spPr>
            <a:xfrm flipH="1">
              <a:off x="7509183" y="2175736"/>
              <a:ext cx="1206713" cy="4902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ABC4A10A-F3CF-48EE-AD99-697CD31A6F0C}"/>
                </a:ext>
              </a:extLst>
            </p:cNvPr>
            <p:cNvSpPr txBox="1"/>
            <p:nvPr/>
          </p:nvSpPr>
          <p:spPr>
            <a:xfrm>
              <a:off x="7965125" y="2158923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</a:rPr>
                <a:t>t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A082E830-A6A8-4AFB-99D1-CB3F670F8538}"/>
                </a:ext>
              </a:extLst>
            </p:cNvPr>
            <p:cNvSpPr/>
            <p:nvPr/>
          </p:nvSpPr>
          <p:spPr>
            <a:xfrm>
              <a:off x="9458015" y="788357"/>
              <a:ext cx="220895" cy="22089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308D425A-A8E6-44DD-891E-79630449B67E}"/>
                </a:ext>
              </a:extLst>
            </p:cNvPr>
            <p:cNvSpPr txBox="1"/>
            <p:nvPr/>
          </p:nvSpPr>
          <p:spPr>
            <a:xfrm>
              <a:off x="9086980" y="837411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3C2AF528-B18A-45D3-9FCD-ED00FF8E9AE8}"/>
                </a:ext>
              </a:extLst>
            </p:cNvPr>
            <p:cNvCxnSpPr>
              <a:cxnSpLocks/>
              <a:stCxn id="145" idx="3"/>
              <a:endCxn id="121" idx="6"/>
            </p:cNvCxnSpPr>
            <p:nvPr/>
          </p:nvCxnSpPr>
          <p:spPr>
            <a:xfrm flipH="1">
              <a:off x="8535558" y="976903"/>
              <a:ext cx="954806" cy="5126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C22C64AF-7D21-4AB9-B935-88E2EA184815}"/>
                </a:ext>
              </a:extLst>
            </p:cNvPr>
            <p:cNvSpPr/>
            <p:nvPr/>
          </p:nvSpPr>
          <p:spPr>
            <a:xfrm>
              <a:off x="9678910" y="1375026"/>
              <a:ext cx="220895" cy="22089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9CBDC5EA-C32F-43D4-BCE5-CC99845131EB}"/>
                </a:ext>
              </a:extLst>
            </p:cNvPr>
            <p:cNvCxnSpPr>
              <a:cxnSpLocks/>
              <a:stCxn id="145" idx="4"/>
              <a:endCxn id="132" idx="7"/>
            </p:cNvCxnSpPr>
            <p:nvPr/>
          </p:nvCxnSpPr>
          <p:spPr>
            <a:xfrm flipH="1">
              <a:off x="9109384" y="1009252"/>
              <a:ext cx="459079" cy="3981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C4173EF4-DBD2-447C-8917-AD512E71A37D}"/>
                </a:ext>
              </a:extLst>
            </p:cNvPr>
            <p:cNvCxnSpPr>
              <a:cxnSpLocks/>
              <a:stCxn id="145" idx="5"/>
              <a:endCxn id="150" idx="0"/>
            </p:cNvCxnSpPr>
            <p:nvPr/>
          </p:nvCxnSpPr>
          <p:spPr>
            <a:xfrm>
              <a:off x="9646561" y="976903"/>
              <a:ext cx="142797" cy="3981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2FE23AE4-D209-4AC7-82A5-3A2B2723B917}"/>
                </a:ext>
              </a:extLst>
            </p:cNvPr>
            <p:cNvSpPr txBox="1"/>
            <p:nvPr/>
          </p:nvSpPr>
          <p:spPr>
            <a:xfrm>
              <a:off x="9287624" y="1046833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81CE241B-A752-402A-B60E-9809D872BB97}"/>
                </a:ext>
              </a:extLst>
            </p:cNvPr>
            <p:cNvSpPr txBox="1"/>
            <p:nvPr/>
          </p:nvSpPr>
          <p:spPr>
            <a:xfrm>
              <a:off x="9645331" y="937792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f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0D7FC759-FADD-458C-8D00-167D5283D287}"/>
                </a:ext>
              </a:extLst>
            </p:cNvPr>
            <p:cNvSpPr/>
            <p:nvPr/>
          </p:nvSpPr>
          <p:spPr>
            <a:xfrm>
              <a:off x="9677144" y="1986333"/>
              <a:ext cx="220895" cy="22089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2D8AFC55-BDB8-4EA4-8A19-386B3ECCDB12}"/>
                </a:ext>
              </a:extLst>
            </p:cNvPr>
            <p:cNvCxnSpPr>
              <a:cxnSpLocks/>
              <a:stCxn id="150" idx="4"/>
              <a:endCxn id="159" idx="0"/>
            </p:cNvCxnSpPr>
            <p:nvPr/>
          </p:nvCxnSpPr>
          <p:spPr>
            <a:xfrm flipH="1">
              <a:off x="9787592" y="1595921"/>
              <a:ext cx="1766" cy="3904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66466FDE-58E7-408F-954D-C2228F476D66}"/>
                </a:ext>
              </a:extLst>
            </p:cNvPr>
            <p:cNvSpPr/>
            <p:nvPr/>
          </p:nvSpPr>
          <p:spPr>
            <a:xfrm>
              <a:off x="9755778" y="2633604"/>
              <a:ext cx="220895" cy="220895"/>
            </a:xfrm>
            <a:prstGeom prst="ellipse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1DCA9974-E03E-430F-BF78-5CB60B1A88EC}"/>
                </a:ext>
              </a:extLst>
            </p:cNvPr>
            <p:cNvCxnSpPr>
              <a:cxnSpLocks/>
              <a:stCxn id="159" idx="4"/>
              <a:endCxn id="163" idx="0"/>
            </p:cNvCxnSpPr>
            <p:nvPr/>
          </p:nvCxnSpPr>
          <p:spPr>
            <a:xfrm>
              <a:off x="9787592" y="2207228"/>
              <a:ext cx="78634" cy="4263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AE643F3A-E803-4B13-8F5A-F21CF7BBB0AF}"/>
                </a:ext>
              </a:extLst>
            </p:cNvPr>
            <p:cNvSpPr txBox="1"/>
            <p:nvPr/>
          </p:nvSpPr>
          <p:spPr>
            <a:xfrm>
              <a:off x="9720140" y="1596161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9287BA0C-B9A9-4AEA-A99E-20B73A6AEB79}"/>
                </a:ext>
              </a:extLst>
            </p:cNvPr>
            <p:cNvSpPr txBox="1"/>
            <p:nvPr/>
          </p:nvSpPr>
          <p:spPr>
            <a:xfrm>
              <a:off x="9587917" y="2236221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273" name="组合 272">
            <a:extLst>
              <a:ext uri="{FF2B5EF4-FFF2-40B4-BE49-F238E27FC236}">
                <a16:creationId xmlns:a16="http://schemas.microsoft.com/office/drawing/2014/main" id="{CAD038FC-00F4-4F5B-BB3B-15D460FAF723}"/>
              </a:ext>
            </a:extLst>
          </p:cNvPr>
          <p:cNvGrpSpPr/>
          <p:nvPr/>
        </p:nvGrpSpPr>
        <p:grpSpPr>
          <a:xfrm>
            <a:off x="2599408" y="3750258"/>
            <a:ext cx="2970068" cy="2066144"/>
            <a:chOff x="2599408" y="3750258"/>
            <a:chExt cx="2970068" cy="2066144"/>
          </a:xfrm>
        </p:grpSpPr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C4B4986B-F0CA-4C78-83A8-584CA74A5EEA}"/>
                </a:ext>
              </a:extLst>
            </p:cNvPr>
            <p:cNvSpPr/>
            <p:nvPr/>
          </p:nvSpPr>
          <p:spPr>
            <a:xfrm>
              <a:off x="3305570" y="3753010"/>
              <a:ext cx="220895" cy="220895"/>
            </a:xfrm>
            <a:prstGeom prst="ellipse">
              <a:avLst/>
            </a:prstGeom>
            <a:ln w="19050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82228BC6-2A15-400F-A77B-E84F3A4ACC4C}"/>
                </a:ext>
              </a:extLst>
            </p:cNvPr>
            <p:cNvSpPr/>
            <p:nvPr/>
          </p:nvSpPr>
          <p:spPr>
            <a:xfrm>
              <a:off x="2913440" y="4342062"/>
              <a:ext cx="220895" cy="220895"/>
            </a:xfrm>
            <a:prstGeom prst="ellipse">
              <a:avLst/>
            </a:prstGeom>
            <a:ln w="19050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E9BFA293-36D0-476A-923D-1B6732C453E0}"/>
                </a:ext>
              </a:extLst>
            </p:cNvPr>
            <p:cNvSpPr/>
            <p:nvPr/>
          </p:nvSpPr>
          <p:spPr>
            <a:xfrm>
              <a:off x="2599408" y="4948236"/>
              <a:ext cx="220895" cy="220895"/>
            </a:xfrm>
            <a:prstGeom prst="ellipse">
              <a:avLst/>
            </a:prstGeom>
            <a:ln w="19050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2" name="直接箭头连接符 171">
              <a:extLst>
                <a:ext uri="{FF2B5EF4-FFF2-40B4-BE49-F238E27FC236}">
                  <a16:creationId xmlns:a16="http://schemas.microsoft.com/office/drawing/2014/main" id="{A7FB57C4-45C9-4389-8E30-0BB15682C529}"/>
                </a:ext>
              </a:extLst>
            </p:cNvPr>
            <p:cNvCxnSpPr>
              <a:cxnSpLocks/>
              <a:stCxn id="169" idx="3"/>
              <a:endCxn id="170" idx="0"/>
            </p:cNvCxnSpPr>
            <p:nvPr/>
          </p:nvCxnSpPr>
          <p:spPr>
            <a:xfrm flipH="1">
              <a:off x="3023888" y="3941556"/>
              <a:ext cx="314031" cy="400506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3" name="直接箭头连接符 172">
              <a:extLst>
                <a:ext uri="{FF2B5EF4-FFF2-40B4-BE49-F238E27FC236}">
                  <a16:creationId xmlns:a16="http://schemas.microsoft.com/office/drawing/2014/main" id="{2667927A-7A69-4B40-A695-95BA0B0E8E8F}"/>
                </a:ext>
              </a:extLst>
            </p:cNvPr>
            <p:cNvCxnSpPr>
              <a:cxnSpLocks/>
              <a:stCxn id="170" idx="3"/>
              <a:endCxn id="171" idx="0"/>
            </p:cNvCxnSpPr>
            <p:nvPr/>
          </p:nvCxnSpPr>
          <p:spPr>
            <a:xfrm flipH="1">
              <a:off x="2709856" y="4530608"/>
              <a:ext cx="235933" cy="417628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A5996D9B-3E91-44F4-A74D-23B52E20B37E}"/>
                </a:ext>
              </a:extLst>
            </p:cNvPr>
            <p:cNvSpPr txBox="1"/>
            <p:nvPr/>
          </p:nvSpPr>
          <p:spPr>
            <a:xfrm>
              <a:off x="3004196" y="3885966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52831D26-8C17-403D-A738-2E069E2D2313}"/>
                </a:ext>
              </a:extLst>
            </p:cNvPr>
            <p:cNvSpPr txBox="1"/>
            <p:nvPr/>
          </p:nvSpPr>
          <p:spPr>
            <a:xfrm>
              <a:off x="2637321" y="4452509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A9758C7E-BFFA-44E0-933B-F61C2E90CD45}"/>
                </a:ext>
              </a:extLst>
            </p:cNvPr>
            <p:cNvSpPr/>
            <p:nvPr/>
          </p:nvSpPr>
          <p:spPr>
            <a:xfrm>
              <a:off x="2913440" y="5595507"/>
              <a:ext cx="220895" cy="2208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CF94F569-043E-4ABE-8412-E3FB7D644F95}"/>
                </a:ext>
              </a:extLst>
            </p:cNvPr>
            <p:cNvSpPr txBox="1"/>
            <p:nvPr/>
          </p:nvSpPr>
          <p:spPr>
            <a:xfrm>
              <a:off x="2783301" y="5136782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</a:rPr>
                <a:t>t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F6457590-14E9-448C-AD1F-54F7E020EDA8}"/>
                </a:ext>
              </a:extLst>
            </p:cNvPr>
            <p:cNvCxnSpPr>
              <a:cxnSpLocks/>
              <a:stCxn id="171" idx="4"/>
              <a:endCxn id="176" idx="0"/>
            </p:cNvCxnSpPr>
            <p:nvPr/>
          </p:nvCxnSpPr>
          <p:spPr>
            <a:xfrm>
              <a:off x="2709856" y="5169131"/>
              <a:ext cx="314032" cy="426376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448F9F52-8C81-44FD-92C5-64976E14AAA3}"/>
                </a:ext>
              </a:extLst>
            </p:cNvPr>
            <p:cNvSpPr/>
            <p:nvPr/>
          </p:nvSpPr>
          <p:spPr>
            <a:xfrm>
              <a:off x="3791880" y="3753010"/>
              <a:ext cx="220895" cy="220895"/>
            </a:xfrm>
            <a:prstGeom prst="ellipse">
              <a:avLst/>
            </a:prstGeom>
            <a:ln w="19050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0" name="直接箭头连接符 179">
              <a:extLst>
                <a:ext uri="{FF2B5EF4-FFF2-40B4-BE49-F238E27FC236}">
                  <a16:creationId xmlns:a16="http://schemas.microsoft.com/office/drawing/2014/main" id="{7B4318BF-AC61-4A6D-9693-18AE8E0D9643}"/>
                </a:ext>
              </a:extLst>
            </p:cNvPr>
            <p:cNvCxnSpPr>
              <a:cxnSpLocks/>
              <a:stCxn id="179" idx="3"/>
              <a:endCxn id="170" idx="7"/>
            </p:cNvCxnSpPr>
            <p:nvPr/>
          </p:nvCxnSpPr>
          <p:spPr>
            <a:xfrm flipH="1">
              <a:off x="3101986" y="3941556"/>
              <a:ext cx="722243" cy="432855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1CE9D03E-1E2E-4FD1-A08A-FF3E02C89D8C}"/>
                </a:ext>
              </a:extLst>
            </p:cNvPr>
            <p:cNvSpPr txBox="1"/>
            <p:nvPr/>
          </p:nvSpPr>
          <p:spPr>
            <a:xfrm>
              <a:off x="3269611" y="3909207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59D73260-CD33-47C6-A28C-6D05F7E03303}"/>
                </a:ext>
              </a:extLst>
            </p:cNvPr>
            <p:cNvCxnSpPr>
              <a:cxnSpLocks/>
              <a:stCxn id="179" idx="4"/>
            </p:cNvCxnSpPr>
            <p:nvPr/>
          </p:nvCxnSpPr>
          <p:spPr>
            <a:xfrm>
              <a:off x="3902328" y="3973905"/>
              <a:ext cx="110447" cy="368157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椭圆 182">
              <a:extLst>
                <a:ext uri="{FF2B5EF4-FFF2-40B4-BE49-F238E27FC236}">
                  <a16:creationId xmlns:a16="http://schemas.microsoft.com/office/drawing/2014/main" id="{128AEAAE-7973-4B11-BB31-B54857EFF87B}"/>
                </a:ext>
              </a:extLst>
            </p:cNvPr>
            <p:cNvSpPr/>
            <p:nvPr/>
          </p:nvSpPr>
          <p:spPr>
            <a:xfrm>
              <a:off x="3907466" y="4340958"/>
              <a:ext cx="220895" cy="2208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2FD99DF9-6882-47AA-A7EB-5FA8322B286C}"/>
                </a:ext>
              </a:extLst>
            </p:cNvPr>
            <p:cNvSpPr/>
            <p:nvPr/>
          </p:nvSpPr>
          <p:spPr>
            <a:xfrm>
              <a:off x="3690852" y="4949091"/>
              <a:ext cx="220895" cy="2208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7FC05192-727F-4151-8CC8-68EFEB3DB48D}"/>
                </a:ext>
              </a:extLst>
            </p:cNvPr>
            <p:cNvSpPr/>
            <p:nvPr/>
          </p:nvSpPr>
          <p:spPr>
            <a:xfrm>
              <a:off x="3744418" y="5595506"/>
              <a:ext cx="220895" cy="2208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6" name="直接箭头连接符 185">
              <a:extLst>
                <a:ext uri="{FF2B5EF4-FFF2-40B4-BE49-F238E27FC236}">
                  <a16:creationId xmlns:a16="http://schemas.microsoft.com/office/drawing/2014/main" id="{93287A39-C3F5-4A92-96F6-E61AAB0E2C62}"/>
                </a:ext>
              </a:extLst>
            </p:cNvPr>
            <p:cNvCxnSpPr>
              <a:cxnSpLocks/>
              <a:stCxn id="183" idx="4"/>
              <a:endCxn id="184" idx="0"/>
            </p:cNvCxnSpPr>
            <p:nvPr/>
          </p:nvCxnSpPr>
          <p:spPr>
            <a:xfrm flipH="1">
              <a:off x="3801300" y="4561853"/>
              <a:ext cx="216614" cy="3872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CE4463DA-BA57-4BBE-A0C3-DF9219C9B5AE}"/>
                </a:ext>
              </a:extLst>
            </p:cNvPr>
            <p:cNvCxnSpPr>
              <a:cxnSpLocks/>
              <a:stCxn id="184" idx="4"/>
              <a:endCxn id="185" idx="0"/>
            </p:cNvCxnSpPr>
            <p:nvPr/>
          </p:nvCxnSpPr>
          <p:spPr>
            <a:xfrm>
              <a:off x="3801300" y="5169986"/>
              <a:ext cx="53566" cy="4255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E9959458-957D-41F3-9D6A-0983EA55D856}"/>
                </a:ext>
              </a:extLst>
            </p:cNvPr>
            <p:cNvSpPr txBox="1"/>
            <p:nvPr/>
          </p:nvSpPr>
          <p:spPr>
            <a:xfrm>
              <a:off x="3788571" y="5214298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</a:rPr>
                <a:t>t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F81E5765-648E-4B71-A572-5377A84BD314}"/>
                </a:ext>
              </a:extLst>
            </p:cNvPr>
            <p:cNvSpPr txBox="1"/>
            <p:nvPr/>
          </p:nvSpPr>
          <p:spPr>
            <a:xfrm>
              <a:off x="3711066" y="4509691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D26FC33F-E705-40F7-8C50-DB7448E7905A}"/>
                </a:ext>
              </a:extLst>
            </p:cNvPr>
            <p:cNvSpPr txBox="1"/>
            <p:nvPr/>
          </p:nvSpPr>
          <p:spPr>
            <a:xfrm>
              <a:off x="3740510" y="3983135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4C2B482A-1116-479C-9414-2246BCA31145}"/>
                </a:ext>
              </a:extLst>
            </p:cNvPr>
            <p:cNvSpPr/>
            <p:nvPr/>
          </p:nvSpPr>
          <p:spPr>
            <a:xfrm>
              <a:off x="4278190" y="3753009"/>
              <a:ext cx="220895" cy="2208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2" name="直接箭头连接符 191">
              <a:extLst>
                <a:ext uri="{FF2B5EF4-FFF2-40B4-BE49-F238E27FC236}">
                  <a16:creationId xmlns:a16="http://schemas.microsoft.com/office/drawing/2014/main" id="{A4C079B1-C88A-4F09-B93D-85F8DD9C4C25}"/>
                </a:ext>
              </a:extLst>
            </p:cNvPr>
            <p:cNvCxnSpPr>
              <a:cxnSpLocks/>
              <a:stCxn id="191" idx="3"/>
              <a:endCxn id="183" idx="7"/>
            </p:cNvCxnSpPr>
            <p:nvPr/>
          </p:nvCxnSpPr>
          <p:spPr>
            <a:xfrm flipH="1">
              <a:off x="4096012" y="3941555"/>
              <a:ext cx="214527" cy="43175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C06940F7-B7E9-4AF1-BB7D-585E9DB0A386}"/>
                </a:ext>
              </a:extLst>
            </p:cNvPr>
            <p:cNvSpPr txBox="1"/>
            <p:nvPr/>
          </p:nvSpPr>
          <p:spPr>
            <a:xfrm>
              <a:off x="4048975" y="3885289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5F58B1FD-F9DB-4BC8-A8A3-5CC7D4AF56AD}"/>
                </a:ext>
              </a:extLst>
            </p:cNvPr>
            <p:cNvSpPr/>
            <p:nvPr/>
          </p:nvSpPr>
          <p:spPr>
            <a:xfrm>
              <a:off x="4513641" y="4336927"/>
              <a:ext cx="220895" cy="2208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8B9549E8-B293-4608-BA07-E6B7625870FA}"/>
                </a:ext>
              </a:extLst>
            </p:cNvPr>
            <p:cNvCxnSpPr>
              <a:cxnSpLocks/>
              <a:stCxn id="191" idx="5"/>
              <a:endCxn id="194" idx="0"/>
            </p:cNvCxnSpPr>
            <p:nvPr/>
          </p:nvCxnSpPr>
          <p:spPr>
            <a:xfrm>
              <a:off x="4466736" y="3941555"/>
              <a:ext cx="157353" cy="395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8F0FC5AE-90FF-45AA-9FDC-54C9C7C413EA}"/>
                </a:ext>
              </a:extLst>
            </p:cNvPr>
            <p:cNvSpPr txBox="1"/>
            <p:nvPr/>
          </p:nvSpPr>
          <p:spPr>
            <a:xfrm>
              <a:off x="4439504" y="3835051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5D854BED-4EA8-4EB9-B819-92A9FAF8F510}"/>
                </a:ext>
              </a:extLst>
            </p:cNvPr>
            <p:cNvSpPr/>
            <p:nvPr/>
          </p:nvSpPr>
          <p:spPr>
            <a:xfrm>
              <a:off x="4276350" y="4949091"/>
              <a:ext cx="220895" cy="2208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A1F8E069-CAE1-4D53-A78F-9997822FF2EE}"/>
                </a:ext>
              </a:extLst>
            </p:cNvPr>
            <p:cNvSpPr/>
            <p:nvPr/>
          </p:nvSpPr>
          <p:spPr>
            <a:xfrm>
              <a:off x="4356288" y="5595506"/>
              <a:ext cx="220895" cy="2208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9" name="直接箭头连接符 198">
              <a:extLst>
                <a:ext uri="{FF2B5EF4-FFF2-40B4-BE49-F238E27FC236}">
                  <a16:creationId xmlns:a16="http://schemas.microsoft.com/office/drawing/2014/main" id="{DD167F58-8556-4898-807C-4B832BFF264E}"/>
                </a:ext>
              </a:extLst>
            </p:cNvPr>
            <p:cNvCxnSpPr>
              <a:cxnSpLocks/>
              <a:endCxn id="197" idx="0"/>
            </p:cNvCxnSpPr>
            <p:nvPr/>
          </p:nvCxnSpPr>
          <p:spPr>
            <a:xfrm flipH="1">
              <a:off x="4386798" y="4561853"/>
              <a:ext cx="216614" cy="3872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直接箭头连接符 199">
              <a:extLst>
                <a:ext uri="{FF2B5EF4-FFF2-40B4-BE49-F238E27FC236}">
                  <a16:creationId xmlns:a16="http://schemas.microsoft.com/office/drawing/2014/main" id="{30E17DE1-ED71-430C-8898-EB6BD1C16BB9}"/>
                </a:ext>
              </a:extLst>
            </p:cNvPr>
            <p:cNvCxnSpPr>
              <a:cxnSpLocks/>
              <a:stCxn id="197" idx="4"/>
              <a:endCxn id="198" idx="0"/>
            </p:cNvCxnSpPr>
            <p:nvPr/>
          </p:nvCxnSpPr>
          <p:spPr>
            <a:xfrm>
              <a:off x="4386798" y="5169986"/>
              <a:ext cx="79938" cy="4255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6FF5E4A5-32BF-4285-836C-387E5C00BA17}"/>
                </a:ext>
              </a:extLst>
            </p:cNvPr>
            <p:cNvSpPr txBox="1"/>
            <p:nvPr/>
          </p:nvSpPr>
          <p:spPr>
            <a:xfrm>
              <a:off x="4377508" y="5146505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</a:rPr>
                <a:t>b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671DF227-0D1A-439D-9563-3AECCB4BB9FA}"/>
                </a:ext>
              </a:extLst>
            </p:cNvPr>
            <p:cNvSpPr txBox="1"/>
            <p:nvPr/>
          </p:nvSpPr>
          <p:spPr>
            <a:xfrm>
              <a:off x="4267060" y="4509691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</a:rPr>
                <a:t>a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cxnSp>
          <p:nvCxnSpPr>
            <p:cNvPr id="203" name="直接箭头连接符 202">
              <a:extLst>
                <a:ext uri="{FF2B5EF4-FFF2-40B4-BE49-F238E27FC236}">
                  <a16:creationId xmlns:a16="http://schemas.microsoft.com/office/drawing/2014/main" id="{58636ED3-9800-47BC-8D68-66D8C764DA82}"/>
                </a:ext>
              </a:extLst>
            </p:cNvPr>
            <p:cNvCxnSpPr>
              <a:cxnSpLocks/>
              <a:stCxn id="197" idx="3"/>
              <a:endCxn id="176" idx="7"/>
            </p:cNvCxnSpPr>
            <p:nvPr/>
          </p:nvCxnSpPr>
          <p:spPr>
            <a:xfrm flipH="1">
              <a:off x="3101986" y="5137637"/>
              <a:ext cx="1206713" cy="4902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9DAE3D16-0292-4041-903B-15A230E35A8F}"/>
                </a:ext>
              </a:extLst>
            </p:cNvPr>
            <p:cNvSpPr txBox="1"/>
            <p:nvPr/>
          </p:nvSpPr>
          <p:spPr>
            <a:xfrm>
              <a:off x="3557928" y="5120824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</a:rPr>
                <a:t>t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27E63B0B-A0D3-4329-AC59-49914D168F04}"/>
                </a:ext>
              </a:extLst>
            </p:cNvPr>
            <p:cNvSpPr/>
            <p:nvPr/>
          </p:nvSpPr>
          <p:spPr>
            <a:xfrm>
              <a:off x="5050818" y="3750258"/>
              <a:ext cx="220895" cy="220895"/>
            </a:xfrm>
            <a:prstGeom prst="ellipse">
              <a:avLst/>
            </a:prstGeom>
            <a:ln w="19050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B55B9276-EE63-453D-AE74-7C5A6791BD22}"/>
                </a:ext>
              </a:extLst>
            </p:cNvPr>
            <p:cNvSpPr txBox="1"/>
            <p:nvPr/>
          </p:nvSpPr>
          <p:spPr>
            <a:xfrm>
              <a:off x="4679783" y="3799312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cxnSp>
          <p:nvCxnSpPr>
            <p:cNvPr id="207" name="直接箭头连接符 206">
              <a:extLst>
                <a:ext uri="{FF2B5EF4-FFF2-40B4-BE49-F238E27FC236}">
                  <a16:creationId xmlns:a16="http://schemas.microsoft.com/office/drawing/2014/main" id="{712B6FF2-DE66-47F3-8833-08B0C473C265}"/>
                </a:ext>
              </a:extLst>
            </p:cNvPr>
            <p:cNvCxnSpPr>
              <a:cxnSpLocks/>
              <a:stCxn id="205" idx="3"/>
              <a:endCxn id="183" idx="6"/>
            </p:cNvCxnSpPr>
            <p:nvPr/>
          </p:nvCxnSpPr>
          <p:spPr>
            <a:xfrm flipH="1">
              <a:off x="4128361" y="3938804"/>
              <a:ext cx="954806" cy="512602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8" name="椭圆 207">
              <a:extLst>
                <a:ext uri="{FF2B5EF4-FFF2-40B4-BE49-F238E27FC236}">
                  <a16:creationId xmlns:a16="http://schemas.microsoft.com/office/drawing/2014/main" id="{A70720F2-84A6-4A57-96F8-F861E085FB4F}"/>
                </a:ext>
              </a:extLst>
            </p:cNvPr>
            <p:cNvSpPr/>
            <p:nvPr/>
          </p:nvSpPr>
          <p:spPr>
            <a:xfrm>
              <a:off x="5271713" y="4336927"/>
              <a:ext cx="220895" cy="220895"/>
            </a:xfrm>
            <a:prstGeom prst="ellipse">
              <a:avLst/>
            </a:prstGeom>
            <a:ln w="19050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9" name="直接箭头连接符 208">
              <a:extLst>
                <a:ext uri="{FF2B5EF4-FFF2-40B4-BE49-F238E27FC236}">
                  <a16:creationId xmlns:a16="http://schemas.microsoft.com/office/drawing/2014/main" id="{51E421E5-EDEA-46D9-8285-E4539DC1AE97}"/>
                </a:ext>
              </a:extLst>
            </p:cNvPr>
            <p:cNvCxnSpPr>
              <a:cxnSpLocks/>
              <a:stCxn id="205" idx="4"/>
              <a:endCxn id="194" idx="7"/>
            </p:cNvCxnSpPr>
            <p:nvPr/>
          </p:nvCxnSpPr>
          <p:spPr>
            <a:xfrm flipH="1">
              <a:off x="4702187" y="3971153"/>
              <a:ext cx="459079" cy="398123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直接箭头连接符 209">
              <a:extLst>
                <a:ext uri="{FF2B5EF4-FFF2-40B4-BE49-F238E27FC236}">
                  <a16:creationId xmlns:a16="http://schemas.microsoft.com/office/drawing/2014/main" id="{F5D0187E-C1D5-416E-81A9-1C082B779F5E}"/>
                </a:ext>
              </a:extLst>
            </p:cNvPr>
            <p:cNvCxnSpPr>
              <a:cxnSpLocks/>
              <a:stCxn id="205" idx="5"/>
              <a:endCxn id="208" idx="0"/>
            </p:cNvCxnSpPr>
            <p:nvPr/>
          </p:nvCxnSpPr>
          <p:spPr>
            <a:xfrm>
              <a:off x="5239364" y="3938804"/>
              <a:ext cx="142797" cy="398123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9C8AA30F-914F-4B69-A457-D7A12F6CC6ED}"/>
                </a:ext>
              </a:extLst>
            </p:cNvPr>
            <p:cNvSpPr txBox="1"/>
            <p:nvPr/>
          </p:nvSpPr>
          <p:spPr>
            <a:xfrm>
              <a:off x="4880427" y="4008734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CF957561-FC4D-489E-B1A6-C9AAAC237175}"/>
                </a:ext>
              </a:extLst>
            </p:cNvPr>
            <p:cNvSpPr txBox="1"/>
            <p:nvPr/>
          </p:nvSpPr>
          <p:spPr>
            <a:xfrm>
              <a:off x="5238134" y="3899693"/>
              <a:ext cx="220895" cy="338554"/>
            </a:xfrm>
            <a:prstGeom prst="rect">
              <a:avLst/>
            </a:prstGeom>
            <a:no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6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f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4B80D80C-AB15-4B2D-845F-0629FAFCDA8E}"/>
                </a:ext>
              </a:extLst>
            </p:cNvPr>
            <p:cNvSpPr/>
            <p:nvPr/>
          </p:nvSpPr>
          <p:spPr>
            <a:xfrm>
              <a:off x="5269947" y="4948234"/>
              <a:ext cx="220895" cy="220895"/>
            </a:xfrm>
            <a:prstGeom prst="ellipse">
              <a:avLst/>
            </a:prstGeom>
            <a:ln w="19050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4" name="直接箭头连接符 213">
              <a:extLst>
                <a:ext uri="{FF2B5EF4-FFF2-40B4-BE49-F238E27FC236}">
                  <a16:creationId xmlns:a16="http://schemas.microsoft.com/office/drawing/2014/main" id="{6F9A32B9-51F0-4D94-901B-0B5DC743E778}"/>
                </a:ext>
              </a:extLst>
            </p:cNvPr>
            <p:cNvCxnSpPr>
              <a:cxnSpLocks/>
              <a:stCxn id="208" idx="4"/>
              <a:endCxn id="213" idx="0"/>
            </p:cNvCxnSpPr>
            <p:nvPr/>
          </p:nvCxnSpPr>
          <p:spPr>
            <a:xfrm flipH="1">
              <a:off x="5380395" y="4557822"/>
              <a:ext cx="1766" cy="390412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id="{B8AA1349-0CA2-4DD1-AD3D-A65F39A0E99D}"/>
                </a:ext>
              </a:extLst>
            </p:cNvPr>
            <p:cNvSpPr/>
            <p:nvPr/>
          </p:nvSpPr>
          <p:spPr>
            <a:xfrm>
              <a:off x="5348581" y="5595505"/>
              <a:ext cx="220895" cy="220895"/>
            </a:xfrm>
            <a:prstGeom prst="ellipse">
              <a:avLst/>
            </a:prstGeom>
            <a:ln w="19050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6" name="直接箭头连接符 215">
              <a:extLst>
                <a:ext uri="{FF2B5EF4-FFF2-40B4-BE49-F238E27FC236}">
                  <a16:creationId xmlns:a16="http://schemas.microsoft.com/office/drawing/2014/main" id="{AA358804-31DD-4F61-8B15-6D5B80990127}"/>
                </a:ext>
              </a:extLst>
            </p:cNvPr>
            <p:cNvCxnSpPr>
              <a:cxnSpLocks/>
              <a:stCxn id="213" idx="4"/>
              <a:endCxn id="215" idx="0"/>
            </p:cNvCxnSpPr>
            <p:nvPr/>
          </p:nvCxnSpPr>
          <p:spPr>
            <a:xfrm>
              <a:off x="5380395" y="5169129"/>
              <a:ext cx="78634" cy="426376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9BCBE8CD-ECEF-4222-88D2-D02AE58F86FC}"/>
                </a:ext>
              </a:extLst>
            </p:cNvPr>
            <p:cNvSpPr txBox="1"/>
            <p:nvPr/>
          </p:nvSpPr>
          <p:spPr>
            <a:xfrm>
              <a:off x="5312943" y="4558062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BD4A5F6B-9E18-4010-872A-103DEDC1DF0F}"/>
                </a:ext>
              </a:extLst>
            </p:cNvPr>
            <p:cNvSpPr txBox="1"/>
            <p:nvPr/>
          </p:nvSpPr>
          <p:spPr>
            <a:xfrm>
              <a:off x="5180720" y="5198122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274" name="组合 273">
            <a:extLst>
              <a:ext uri="{FF2B5EF4-FFF2-40B4-BE49-F238E27FC236}">
                <a16:creationId xmlns:a16="http://schemas.microsoft.com/office/drawing/2014/main" id="{8C6872D7-2DF0-4FC9-AA61-657AA6607CDD}"/>
              </a:ext>
            </a:extLst>
          </p:cNvPr>
          <p:cNvGrpSpPr/>
          <p:nvPr/>
        </p:nvGrpSpPr>
        <p:grpSpPr>
          <a:xfrm>
            <a:off x="6542566" y="3750258"/>
            <a:ext cx="2970068" cy="2066144"/>
            <a:chOff x="6542566" y="3750258"/>
            <a:chExt cx="2970068" cy="2066144"/>
          </a:xfrm>
        </p:grpSpPr>
        <p:sp>
          <p:nvSpPr>
            <p:cNvPr id="219" name="椭圆 218">
              <a:extLst>
                <a:ext uri="{FF2B5EF4-FFF2-40B4-BE49-F238E27FC236}">
                  <a16:creationId xmlns:a16="http://schemas.microsoft.com/office/drawing/2014/main" id="{399E7BC6-CB39-494E-A4B3-248E68591D95}"/>
                </a:ext>
              </a:extLst>
            </p:cNvPr>
            <p:cNvSpPr/>
            <p:nvPr/>
          </p:nvSpPr>
          <p:spPr>
            <a:xfrm>
              <a:off x="7248728" y="3753010"/>
              <a:ext cx="220895" cy="220895"/>
            </a:xfrm>
            <a:prstGeom prst="ellipse">
              <a:avLst/>
            </a:prstGeom>
            <a:ln w="19050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>
              <a:extLst>
                <a:ext uri="{FF2B5EF4-FFF2-40B4-BE49-F238E27FC236}">
                  <a16:creationId xmlns:a16="http://schemas.microsoft.com/office/drawing/2014/main" id="{1346FF0F-6A2B-4F19-9D3E-F725D58F66BA}"/>
                </a:ext>
              </a:extLst>
            </p:cNvPr>
            <p:cNvSpPr/>
            <p:nvPr/>
          </p:nvSpPr>
          <p:spPr>
            <a:xfrm>
              <a:off x="6856598" y="4342062"/>
              <a:ext cx="220895" cy="220895"/>
            </a:xfrm>
            <a:prstGeom prst="ellipse">
              <a:avLst/>
            </a:prstGeom>
            <a:ln w="19050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>
              <a:extLst>
                <a:ext uri="{FF2B5EF4-FFF2-40B4-BE49-F238E27FC236}">
                  <a16:creationId xmlns:a16="http://schemas.microsoft.com/office/drawing/2014/main" id="{BBF5A171-95AC-4ACA-A3C2-7120284B650D}"/>
                </a:ext>
              </a:extLst>
            </p:cNvPr>
            <p:cNvSpPr/>
            <p:nvPr/>
          </p:nvSpPr>
          <p:spPr>
            <a:xfrm>
              <a:off x="6542566" y="4948236"/>
              <a:ext cx="220895" cy="220895"/>
            </a:xfrm>
            <a:prstGeom prst="ellipse">
              <a:avLst/>
            </a:prstGeom>
            <a:ln w="19050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2" name="直接箭头连接符 221">
              <a:extLst>
                <a:ext uri="{FF2B5EF4-FFF2-40B4-BE49-F238E27FC236}">
                  <a16:creationId xmlns:a16="http://schemas.microsoft.com/office/drawing/2014/main" id="{3C4E9008-BED9-42E8-8F37-A8CB5C9FDF21}"/>
                </a:ext>
              </a:extLst>
            </p:cNvPr>
            <p:cNvCxnSpPr>
              <a:cxnSpLocks/>
              <a:stCxn id="219" idx="3"/>
              <a:endCxn id="220" idx="0"/>
            </p:cNvCxnSpPr>
            <p:nvPr/>
          </p:nvCxnSpPr>
          <p:spPr>
            <a:xfrm flipH="1">
              <a:off x="6967046" y="3941556"/>
              <a:ext cx="314031" cy="400506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直接箭头连接符 222">
              <a:extLst>
                <a:ext uri="{FF2B5EF4-FFF2-40B4-BE49-F238E27FC236}">
                  <a16:creationId xmlns:a16="http://schemas.microsoft.com/office/drawing/2014/main" id="{FE632CD0-B0B5-4BFC-8593-A07E47FF4909}"/>
                </a:ext>
              </a:extLst>
            </p:cNvPr>
            <p:cNvCxnSpPr>
              <a:cxnSpLocks/>
              <a:stCxn id="220" idx="3"/>
              <a:endCxn id="221" idx="0"/>
            </p:cNvCxnSpPr>
            <p:nvPr/>
          </p:nvCxnSpPr>
          <p:spPr>
            <a:xfrm flipH="1">
              <a:off x="6653014" y="4530608"/>
              <a:ext cx="235933" cy="417628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4" name="文本框 223">
              <a:extLst>
                <a:ext uri="{FF2B5EF4-FFF2-40B4-BE49-F238E27FC236}">
                  <a16:creationId xmlns:a16="http://schemas.microsoft.com/office/drawing/2014/main" id="{05C099C5-2DF6-4CF8-9FBE-A12FE88DA1CC}"/>
                </a:ext>
              </a:extLst>
            </p:cNvPr>
            <p:cNvSpPr txBox="1"/>
            <p:nvPr/>
          </p:nvSpPr>
          <p:spPr>
            <a:xfrm>
              <a:off x="6947354" y="3885966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225" name="文本框 224">
              <a:extLst>
                <a:ext uri="{FF2B5EF4-FFF2-40B4-BE49-F238E27FC236}">
                  <a16:creationId xmlns:a16="http://schemas.microsoft.com/office/drawing/2014/main" id="{F32EAC8B-0466-42D5-A2B2-A7C255CC6FC5}"/>
                </a:ext>
              </a:extLst>
            </p:cNvPr>
            <p:cNvSpPr txBox="1"/>
            <p:nvPr/>
          </p:nvSpPr>
          <p:spPr>
            <a:xfrm>
              <a:off x="6580479" y="4452509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D636AA7D-C104-4A20-BBCC-32775B43EC79}"/>
                </a:ext>
              </a:extLst>
            </p:cNvPr>
            <p:cNvSpPr/>
            <p:nvPr/>
          </p:nvSpPr>
          <p:spPr>
            <a:xfrm>
              <a:off x="6856598" y="5595507"/>
              <a:ext cx="220895" cy="2208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文本框 226">
              <a:extLst>
                <a:ext uri="{FF2B5EF4-FFF2-40B4-BE49-F238E27FC236}">
                  <a16:creationId xmlns:a16="http://schemas.microsoft.com/office/drawing/2014/main" id="{89DEDD85-4A9E-431D-93E0-333671AC1EB7}"/>
                </a:ext>
              </a:extLst>
            </p:cNvPr>
            <p:cNvSpPr txBox="1"/>
            <p:nvPr/>
          </p:nvSpPr>
          <p:spPr>
            <a:xfrm>
              <a:off x="6726459" y="5136782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</a:rPr>
                <a:t>t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D5905D1D-C2CE-4AD0-B401-17E87378B94B}"/>
                </a:ext>
              </a:extLst>
            </p:cNvPr>
            <p:cNvCxnSpPr>
              <a:cxnSpLocks/>
              <a:stCxn id="221" idx="4"/>
              <a:endCxn id="226" idx="0"/>
            </p:cNvCxnSpPr>
            <p:nvPr/>
          </p:nvCxnSpPr>
          <p:spPr>
            <a:xfrm>
              <a:off x="6653014" y="5169131"/>
              <a:ext cx="314032" cy="426376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4D67E03D-F964-470A-9FFF-44DDD4412B11}"/>
                </a:ext>
              </a:extLst>
            </p:cNvPr>
            <p:cNvSpPr/>
            <p:nvPr/>
          </p:nvSpPr>
          <p:spPr>
            <a:xfrm>
              <a:off x="7735038" y="3753010"/>
              <a:ext cx="220895" cy="220895"/>
            </a:xfrm>
            <a:prstGeom prst="ellipse">
              <a:avLst/>
            </a:prstGeom>
            <a:ln w="19050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CC94190F-5E83-4952-8474-47A1CA2F31F7}"/>
                </a:ext>
              </a:extLst>
            </p:cNvPr>
            <p:cNvCxnSpPr>
              <a:cxnSpLocks/>
              <a:stCxn id="229" idx="3"/>
              <a:endCxn id="220" idx="7"/>
            </p:cNvCxnSpPr>
            <p:nvPr/>
          </p:nvCxnSpPr>
          <p:spPr>
            <a:xfrm flipH="1">
              <a:off x="7045144" y="3941556"/>
              <a:ext cx="722243" cy="432855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1" name="文本框 230">
              <a:extLst>
                <a:ext uri="{FF2B5EF4-FFF2-40B4-BE49-F238E27FC236}">
                  <a16:creationId xmlns:a16="http://schemas.microsoft.com/office/drawing/2014/main" id="{CA088F12-AB48-47CD-95EC-CC576833DF85}"/>
                </a:ext>
              </a:extLst>
            </p:cNvPr>
            <p:cNvSpPr txBox="1"/>
            <p:nvPr/>
          </p:nvSpPr>
          <p:spPr>
            <a:xfrm>
              <a:off x="7212769" y="3909207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2C746C7E-C945-48FA-B79B-BF4BC8F0A8E3}"/>
                </a:ext>
              </a:extLst>
            </p:cNvPr>
            <p:cNvCxnSpPr>
              <a:cxnSpLocks/>
              <a:stCxn id="229" idx="4"/>
            </p:cNvCxnSpPr>
            <p:nvPr/>
          </p:nvCxnSpPr>
          <p:spPr>
            <a:xfrm>
              <a:off x="7845486" y="3973905"/>
              <a:ext cx="110447" cy="368157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3" name="椭圆 232">
              <a:extLst>
                <a:ext uri="{FF2B5EF4-FFF2-40B4-BE49-F238E27FC236}">
                  <a16:creationId xmlns:a16="http://schemas.microsoft.com/office/drawing/2014/main" id="{F29C32F3-F24A-4577-B472-4F1DF5F558C0}"/>
                </a:ext>
              </a:extLst>
            </p:cNvPr>
            <p:cNvSpPr/>
            <p:nvPr/>
          </p:nvSpPr>
          <p:spPr>
            <a:xfrm>
              <a:off x="7850624" y="4340958"/>
              <a:ext cx="220895" cy="2208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>
              <a:extLst>
                <a:ext uri="{FF2B5EF4-FFF2-40B4-BE49-F238E27FC236}">
                  <a16:creationId xmlns:a16="http://schemas.microsoft.com/office/drawing/2014/main" id="{4CE3C137-8AE8-4F33-8ECF-869BFC0D5168}"/>
                </a:ext>
              </a:extLst>
            </p:cNvPr>
            <p:cNvSpPr/>
            <p:nvPr/>
          </p:nvSpPr>
          <p:spPr>
            <a:xfrm>
              <a:off x="7634010" y="4949091"/>
              <a:ext cx="220895" cy="2208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>
              <a:extLst>
                <a:ext uri="{FF2B5EF4-FFF2-40B4-BE49-F238E27FC236}">
                  <a16:creationId xmlns:a16="http://schemas.microsoft.com/office/drawing/2014/main" id="{BCF3CD1A-A7C5-4C3F-A5FB-AA2108AFE036}"/>
                </a:ext>
              </a:extLst>
            </p:cNvPr>
            <p:cNvSpPr/>
            <p:nvPr/>
          </p:nvSpPr>
          <p:spPr>
            <a:xfrm>
              <a:off x="7687576" y="5595506"/>
              <a:ext cx="220895" cy="2208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43D2194C-78D0-42F3-9DC7-3EB3690F7155}"/>
                </a:ext>
              </a:extLst>
            </p:cNvPr>
            <p:cNvCxnSpPr>
              <a:cxnSpLocks/>
              <a:stCxn id="233" idx="4"/>
              <a:endCxn id="234" idx="0"/>
            </p:cNvCxnSpPr>
            <p:nvPr/>
          </p:nvCxnSpPr>
          <p:spPr>
            <a:xfrm flipH="1">
              <a:off x="7744458" y="4561853"/>
              <a:ext cx="216614" cy="3872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7" name="直接箭头连接符 236">
              <a:extLst>
                <a:ext uri="{FF2B5EF4-FFF2-40B4-BE49-F238E27FC236}">
                  <a16:creationId xmlns:a16="http://schemas.microsoft.com/office/drawing/2014/main" id="{C9E60A31-A90E-48E3-BA90-F3A5BFC2DFF1}"/>
                </a:ext>
              </a:extLst>
            </p:cNvPr>
            <p:cNvCxnSpPr>
              <a:cxnSpLocks/>
              <a:stCxn id="234" idx="4"/>
              <a:endCxn id="235" idx="0"/>
            </p:cNvCxnSpPr>
            <p:nvPr/>
          </p:nvCxnSpPr>
          <p:spPr>
            <a:xfrm>
              <a:off x="7744458" y="5169986"/>
              <a:ext cx="53566" cy="4255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4B900158-E5E2-4F63-9523-02B65D05F926}"/>
                </a:ext>
              </a:extLst>
            </p:cNvPr>
            <p:cNvSpPr txBox="1"/>
            <p:nvPr/>
          </p:nvSpPr>
          <p:spPr>
            <a:xfrm>
              <a:off x="7731729" y="5214298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</a:rPr>
                <a:t>t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6611ADF6-364C-4BFE-825A-216FF93B02F5}"/>
                </a:ext>
              </a:extLst>
            </p:cNvPr>
            <p:cNvSpPr txBox="1"/>
            <p:nvPr/>
          </p:nvSpPr>
          <p:spPr>
            <a:xfrm>
              <a:off x="7654224" y="4509691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240" name="文本框 239">
              <a:extLst>
                <a:ext uri="{FF2B5EF4-FFF2-40B4-BE49-F238E27FC236}">
                  <a16:creationId xmlns:a16="http://schemas.microsoft.com/office/drawing/2014/main" id="{F287AC7B-5C9B-4FFF-83E2-16F679039054}"/>
                </a:ext>
              </a:extLst>
            </p:cNvPr>
            <p:cNvSpPr txBox="1"/>
            <p:nvPr/>
          </p:nvSpPr>
          <p:spPr>
            <a:xfrm>
              <a:off x="7683668" y="3983135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241" name="椭圆 240">
              <a:extLst>
                <a:ext uri="{FF2B5EF4-FFF2-40B4-BE49-F238E27FC236}">
                  <a16:creationId xmlns:a16="http://schemas.microsoft.com/office/drawing/2014/main" id="{46109B88-19B7-4E70-AF2A-E10742A79ED5}"/>
                </a:ext>
              </a:extLst>
            </p:cNvPr>
            <p:cNvSpPr/>
            <p:nvPr/>
          </p:nvSpPr>
          <p:spPr>
            <a:xfrm>
              <a:off x="8221348" y="3753009"/>
              <a:ext cx="220895" cy="220895"/>
            </a:xfrm>
            <a:prstGeom prst="ellipse">
              <a:avLst/>
            </a:prstGeom>
            <a:ln w="19050"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2" name="直接箭头连接符 241">
              <a:extLst>
                <a:ext uri="{FF2B5EF4-FFF2-40B4-BE49-F238E27FC236}">
                  <a16:creationId xmlns:a16="http://schemas.microsoft.com/office/drawing/2014/main" id="{F609C184-93BB-499A-9274-C85874FEB732}"/>
                </a:ext>
              </a:extLst>
            </p:cNvPr>
            <p:cNvCxnSpPr>
              <a:cxnSpLocks/>
              <a:stCxn id="241" idx="3"/>
              <a:endCxn id="233" idx="7"/>
            </p:cNvCxnSpPr>
            <p:nvPr/>
          </p:nvCxnSpPr>
          <p:spPr>
            <a:xfrm flipH="1">
              <a:off x="8039170" y="3941555"/>
              <a:ext cx="214527" cy="431752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3" name="文本框 242">
              <a:extLst>
                <a:ext uri="{FF2B5EF4-FFF2-40B4-BE49-F238E27FC236}">
                  <a16:creationId xmlns:a16="http://schemas.microsoft.com/office/drawing/2014/main" id="{79DA08DA-3AA1-422A-AB69-400A80F07B1F}"/>
                </a:ext>
              </a:extLst>
            </p:cNvPr>
            <p:cNvSpPr txBox="1"/>
            <p:nvPr/>
          </p:nvSpPr>
          <p:spPr>
            <a:xfrm>
              <a:off x="7992133" y="3885289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244" name="椭圆 243">
              <a:extLst>
                <a:ext uri="{FF2B5EF4-FFF2-40B4-BE49-F238E27FC236}">
                  <a16:creationId xmlns:a16="http://schemas.microsoft.com/office/drawing/2014/main" id="{C76DDEAB-8BDF-4C9B-86E5-E0FBE328A49E}"/>
                </a:ext>
              </a:extLst>
            </p:cNvPr>
            <p:cNvSpPr/>
            <p:nvPr/>
          </p:nvSpPr>
          <p:spPr>
            <a:xfrm>
              <a:off x="8456799" y="4336927"/>
              <a:ext cx="220895" cy="2208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5" name="直接箭头连接符 244">
              <a:extLst>
                <a:ext uri="{FF2B5EF4-FFF2-40B4-BE49-F238E27FC236}">
                  <a16:creationId xmlns:a16="http://schemas.microsoft.com/office/drawing/2014/main" id="{8D1296CC-2E91-4944-AE66-B193F4890635}"/>
                </a:ext>
              </a:extLst>
            </p:cNvPr>
            <p:cNvCxnSpPr>
              <a:cxnSpLocks/>
              <a:stCxn id="241" idx="5"/>
              <a:endCxn id="244" idx="0"/>
            </p:cNvCxnSpPr>
            <p:nvPr/>
          </p:nvCxnSpPr>
          <p:spPr>
            <a:xfrm>
              <a:off x="8409894" y="3941555"/>
              <a:ext cx="157353" cy="395372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46" name="文本框 245">
              <a:extLst>
                <a:ext uri="{FF2B5EF4-FFF2-40B4-BE49-F238E27FC236}">
                  <a16:creationId xmlns:a16="http://schemas.microsoft.com/office/drawing/2014/main" id="{DB74C64D-F821-4869-9972-002C65255D0F}"/>
                </a:ext>
              </a:extLst>
            </p:cNvPr>
            <p:cNvSpPr txBox="1"/>
            <p:nvPr/>
          </p:nvSpPr>
          <p:spPr>
            <a:xfrm>
              <a:off x="8382662" y="3835051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247" name="椭圆 246">
              <a:extLst>
                <a:ext uri="{FF2B5EF4-FFF2-40B4-BE49-F238E27FC236}">
                  <a16:creationId xmlns:a16="http://schemas.microsoft.com/office/drawing/2014/main" id="{04564B3D-0A81-4850-A82D-E1C0576E2D34}"/>
                </a:ext>
              </a:extLst>
            </p:cNvPr>
            <p:cNvSpPr/>
            <p:nvPr/>
          </p:nvSpPr>
          <p:spPr>
            <a:xfrm>
              <a:off x="8219508" y="4949091"/>
              <a:ext cx="220895" cy="2208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>
              <a:extLst>
                <a:ext uri="{FF2B5EF4-FFF2-40B4-BE49-F238E27FC236}">
                  <a16:creationId xmlns:a16="http://schemas.microsoft.com/office/drawing/2014/main" id="{BEF5CFB7-E749-43B3-9FF8-64A85A63B3C7}"/>
                </a:ext>
              </a:extLst>
            </p:cNvPr>
            <p:cNvSpPr/>
            <p:nvPr/>
          </p:nvSpPr>
          <p:spPr>
            <a:xfrm>
              <a:off x="8299446" y="5595506"/>
              <a:ext cx="220895" cy="2208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49" name="直接箭头连接符 248">
              <a:extLst>
                <a:ext uri="{FF2B5EF4-FFF2-40B4-BE49-F238E27FC236}">
                  <a16:creationId xmlns:a16="http://schemas.microsoft.com/office/drawing/2014/main" id="{84FA0310-D183-41EF-968B-8FA7F0BC7FDE}"/>
                </a:ext>
              </a:extLst>
            </p:cNvPr>
            <p:cNvCxnSpPr>
              <a:cxnSpLocks/>
              <a:endCxn id="247" idx="0"/>
            </p:cNvCxnSpPr>
            <p:nvPr/>
          </p:nvCxnSpPr>
          <p:spPr>
            <a:xfrm flipH="1">
              <a:off x="8329956" y="4561853"/>
              <a:ext cx="216614" cy="38723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直接箭头连接符 249">
              <a:extLst>
                <a:ext uri="{FF2B5EF4-FFF2-40B4-BE49-F238E27FC236}">
                  <a16:creationId xmlns:a16="http://schemas.microsoft.com/office/drawing/2014/main" id="{0FB8EC93-89D8-4C17-874C-C3EB80D70E62}"/>
                </a:ext>
              </a:extLst>
            </p:cNvPr>
            <p:cNvCxnSpPr>
              <a:cxnSpLocks/>
              <a:stCxn id="247" idx="4"/>
              <a:endCxn id="248" idx="0"/>
            </p:cNvCxnSpPr>
            <p:nvPr/>
          </p:nvCxnSpPr>
          <p:spPr>
            <a:xfrm>
              <a:off x="8329956" y="5169986"/>
              <a:ext cx="79938" cy="42552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1" name="文本框 250">
              <a:extLst>
                <a:ext uri="{FF2B5EF4-FFF2-40B4-BE49-F238E27FC236}">
                  <a16:creationId xmlns:a16="http://schemas.microsoft.com/office/drawing/2014/main" id="{E2D55C1D-9B16-4192-83F7-5DA3D0CB9894}"/>
                </a:ext>
              </a:extLst>
            </p:cNvPr>
            <p:cNvSpPr txBox="1"/>
            <p:nvPr/>
          </p:nvSpPr>
          <p:spPr>
            <a:xfrm>
              <a:off x="8320666" y="5146505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</a:rPr>
                <a:t>b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77068287-887F-42F9-8C58-A22FEEDF6907}"/>
                </a:ext>
              </a:extLst>
            </p:cNvPr>
            <p:cNvSpPr txBox="1"/>
            <p:nvPr/>
          </p:nvSpPr>
          <p:spPr>
            <a:xfrm>
              <a:off x="8210218" y="4509691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</a:rPr>
                <a:t>a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cxnSp>
          <p:nvCxnSpPr>
            <p:cNvPr id="253" name="直接箭头连接符 252">
              <a:extLst>
                <a:ext uri="{FF2B5EF4-FFF2-40B4-BE49-F238E27FC236}">
                  <a16:creationId xmlns:a16="http://schemas.microsoft.com/office/drawing/2014/main" id="{B493A462-44F3-4D1D-95FF-C6E9ED42A098}"/>
                </a:ext>
              </a:extLst>
            </p:cNvPr>
            <p:cNvCxnSpPr>
              <a:cxnSpLocks/>
              <a:stCxn id="247" idx="3"/>
              <a:endCxn id="226" idx="7"/>
            </p:cNvCxnSpPr>
            <p:nvPr/>
          </p:nvCxnSpPr>
          <p:spPr>
            <a:xfrm flipH="1">
              <a:off x="7045144" y="5137637"/>
              <a:ext cx="1206713" cy="49021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4" name="文本框 253">
              <a:extLst>
                <a:ext uri="{FF2B5EF4-FFF2-40B4-BE49-F238E27FC236}">
                  <a16:creationId xmlns:a16="http://schemas.microsoft.com/office/drawing/2014/main" id="{27F1D8DC-18B8-4282-8FA4-CF1A22A41830}"/>
                </a:ext>
              </a:extLst>
            </p:cNvPr>
            <p:cNvSpPr txBox="1"/>
            <p:nvPr/>
          </p:nvSpPr>
          <p:spPr>
            <a:xfrm>
              <a:off x="7501086" y="5120824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</a:rPr>
                <a:t>t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255" name="椭圆 254">
              <a:extLst>
                <a:ext uri="{FF2B5EF4-FFF2-40B4-BE49-F238E27FC236}">
                  <a16:creationId xmlns:a16="http://schemas.microsoft.com/office/drawing/2014/main" id="{083EDE1D-ECA7-45E4-8976-1B6F7A37F4D5}"/>
                </a:ext>
              </a:extLst>
            </p:cNvPr>
            <p:cNvSpPr/>
            <p:nvPr/>
          </p:nvSpPr>
          <p:spPr>
            <a:xfrm>
              <a:off x="8993976" y="3750258"/>
              <a:ext cx="220895" cy="2208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文本框 255">
              <a:extLst>
                <a:ext uri="{FF2B5EF4-FFF2-40B4-BE49-F238E27FC236}">
                  <a16:creationId xmlns:a16="http://schemas.microsoft.com/office/drawing/2014/main" id="{4B2D65DA-A974-4A41-BDB3-E56613CD7EAA}"/>
                </a:ext>
              </a:extLst>
            </p:cNvPr>
            <p:cNvSpPr txBox="1"/>
            <p:nvPr/>
          </p:nvSpPr>
          <p:spPr>
            <a:xfrm>
              <a:off x="8622941" y="3799312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cxnSp>
          <p:nvCxnSpPr>
            <p:cNvPr id="257" name="直接箭头连接符 256">
              <a:extLst>
                <a:ext uri="{FF2B5EF4-FFF2-40B4-BE49-F238E27FC236}">
                  <a16:creationId xmlns:a16="http://schemas.microsoft.com/office/drawing/2014/main" id="{4F484A63-82FD-438C-A221-21C01387A562}"/>
                </a:ext>
              </a:extLst>
            </p:cNvPr>
            <p:cNvCxnSpPr>
              <a:cxnSpLocks/>
              <a:stCxn id="255" idx="3"/>
              <a:endCxn id="233" idx="6"/>
            </p:cNvCxnSpPr>
            <p:nvPr/>
          </p:nvCxnSpPr>
          <p:spPr>
            <a:xfrm flipH="1">
              <a:off x="8071519" y="3938804"/>
              <a:ext cx="954806" cy="5126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8" name="椭圆 257">
              <a:extLst>
                <a:ext uri="{FF2B5EF4-FFF2-40B4-BE49-F238E27FC236}">
                  <a16:creationId xmlns:a16="http://schemas.microsoft.com/office/drawing/2014/main" id="{F57DC452-6DFB-4E19-BC8E-1E304BBEF03A}"/>
                </a:ext>
              </a:extLst>
            </p:cNvPr>
            <p:cNvSpPr/>
            <p:nvPr/>
          </p:nvSpPr>
          <p:spPr>
            <a:xfrm>
              <a:off x="9214871" y="4336927"/>
              <a:ext cx="220895" cy="2208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9" name="直接箭头连接符 258">
              <a:extLst>
                <a:ext uri="{FF2B5EF4-FFF2-40B4-BE49-F238E27FC236}">
                  <a16:creationId xmlns:a16="http://schemas.microsoft.com/office/drawing/2014/main" id="{D11D9AD8-23BE-4105-A428-5307201A3BFA}"/>
                </a:ext>
              </a:extLst>
            </p:cNvPr>
            <p:cNvCxnSpPr>
              <a:cxnSpLocks/>
              <a:stCxn id="255" idx="4"/>
              <a:endCxn id="244" idx="7"/>
            </p:cNvCxnSpPr>
            <p:nvPr/>
          </p:nvCxnSpPr>
          <p:spPr>
            <a:xfrm flipH="1">
              <a:off x="8645345" y="3971153"/>
              <a:ext cx="459079" cy="3981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直接箭头连接符 259">
              <a:extLst>
                <a:ext uri="{FF2B5EF4-FFF2-40B4-BE49-F238E27FC236}">
                  <a16:creationId xmlns:a16="http://schemas.microsoft.com/office/drawing/2014/main" id="{02FDBD2D-7CC1-4AD5-94BF-AD7E0DD3068B}"/>
                </a:ext>
              </a:extLst>
            </p:cNvPr>
            <p:cNvCxnSpPr>
              <a:cxnSpLocks/>
              <a:stCxn id="255" idx="5"/>
              <a:endCxn id="258" idx="0"/>
            </p:cNvCxnSpPr>
            <p:nvPr/>
          </p:nvCxnSpPr>
          <p:spPr>
            <a:xfrm>
              <a:off x="9182522" y="3938804"/>
              <a:ext cx="142797" cy="3981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1" name="文本框 260">
              <a:extLst>
                <a:ext uri="{FF2B5EF4-FFF2-40B4-BE49-F238E27FC236}">
                  <a16:creationId xmlns:a16="http://schemas.microsoft.com/office/drawing/2014/main" id="{F020D059-D0A8-4213-BCCC-833DB15C119A}"/>
                </a:ext>
              </a:extLst>
            </p:cNvPr>
            <p:cNvSpPr txBox="1"/>
            <p:nvPr/>
          </p:nvSpPr>
          <p:spPr>
            <a:xfrm>
              <a:off x="8823585" y="4008734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id="{B604D5CB-C316-4690-A4BB-2FE07FE04F3A}"/>
                </a:ext>
              </a:extLst>
            </p:cNvPr>
            <p:cNvSpPr txBox="1"/>
            <p:nvPr/>
          </p:nvSpPr>
          <p:spPr>
            <a:xfrm>
              <a:off x="9181292" y="3899693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f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263" name="椭圆 262">
              <a:extLst>
                <a:ext uri="{FF2B5EF4-FFF2-40B4-BE49-F238E27FC236}">
                  <a16:creationId xmlns:a16="http://schemas.microsoft.com/office/drawing/2014/main" id="{86C0266F-2952-4F18-8996-35C7F0A9BD1F}"/>
                </a:ext>
              </a:extLst>
            </p:cNvPr>
            <p:cNvSpPr/>
            <p:nvPr/>
          </p:nvSpPr>
          <p:spPr>
            <a:xfrm>
              <a:off x="9213105" y="4948234"/>
              <a:ext cx="220895" cy="2208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4" name="直接箭头连接符 263">
              <a:extLst>
                <a:ext uri="{FF2B5EF4-FFF2-40B4-BE49-F238E27FC236}">
                  <a16:creationId xmlns:a16="http://schemas.microsoft.com/office/drawing/2014/main" id="{DC9BDEC2-A1CF-4994-B8D2-029E006A8CC8}"/>
                </a:ext>
              </a:extLst>
            </p:cNvPr>
            <p:cNvCxnSpPr>
              <a:cxnSpLocks/>
              <a:stCxn id="258" idx="4"/>
              <a:endCxn id="263" idx="0"/>
            </p:cNvCxnSpPr>
            <p:nvPr/>
          </p:nvCxnSpPr>
          <p:spPr>
            <a:xfrm flipH="1">
              <a:off x="9323553" y="4557822"/>
              <a:ext cx="1766" cy="39041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5" name="椭圆 264">
              <a:extLst>
                <a:ext uri="{FF2B5EF4-FFF2-40B4-BE49-F238E27FC236}">
                  <a16:creationId xmlns:a16="http://schemas.microsoft.com/office/drawing/2014/main" id="{3B36EFDD-A9D0-4EA1-A29C-46743DD0AFA7}"/>
                </a:ext>
              </a:extLst>
            </p:cNvPr>
            <p:cNvSpPr/>
            <p:nvPr/>
          </p:nvSpPr>
          <p:spPr>
            <a:xfrm>
              <a:off x="9291739" y="5595505"/>
              <a:ext cx="220895" cy="22089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6" name="直接箭头连接符 265">
              <a:extLst>
                <a:ext uri="{FF2B5EF4-FFF2-40B4-BE49-F238E27FC236}">
                  <a16:creationId xmlns:a16="http://schemas.microsoft.com/office/drawing/2014/main" id="{F2A03491-0D03-42C4-900F-0431BFD06FEE}"/>
                </a:ext>
              </a:extLst>
            </p:cNvPr>
            <p:cNvCxnSpPr>
              <a:cxnSpLocks/>
              <a:stCxn id="263" idx="4"/>
              <a:endCxn id="265" idx="0"/>
            </p:cNvCxnSpPr>
            <p:nvPr/>
          </p:nvCxnSpPr>
          <p:spPr>
            <a:xfrm>
              <a:off x="9323553" y="5169129"/>
              <a:ext cx="78634" cy="4263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EF8FA40D-CDD7-4A75-8026-CB6B63A0D364}"/>
                </a:ext>
              </a:extLst>
            </p:cNvPr>
            <p:cNvSpPr txBox="1"/>
            <p:nvPr/>
          </p:nvSpPr>
          <p:spPr>
            <a:xfrm>
              <a:off x="9256101" y="4558062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r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7077627B-626A-4EFC-B205-88EC9899ECDF}"/>
                </a:ext>
              </a:extLst>
            </p:cNvPr>
            <p:cNvSpPr txBox="1"/>
            <p:nvPr/>
          </p:nvSpPr>
          <p:spPr>
            <a:xfrm>
              <a:off x="9123878" y="5198122"/>
              <a:ext cx="2208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y</a:t>
              </a:r>
              <a:endParaRPr lang="zh-CN" altLang="en-US" sz="1600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101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26E8341-5EFB-44ED-B069-EFE3087D84A6}"/>
              </a:ext>
            </a:extLst>
          </p:cNvPr>
          <p:cNvGrpSpPr/>
          <p:nvPr/>
        </p:nvGrpSpPr>
        <p:grpSpPr>
          <a:xfrm>
            <a:off x="2116480" y="1853991"/>
            <a:ext cx="7445335" cy="2866787"/>
            <a:chOff x="2378471" y="877946"/>
            <a:chExt cx="7445335" cy="286678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E42FC9CC-BA67-400E-824A-E4E49C14CCA1}"/>
                    </a:ext>
                  </a:extLst>
                </p:cNvPr>
                <p:cNvSpPr txBox="1"/>
                <p:nvPr/>
              </p:nvSpPr>
              <p:spPr>
                <a:xfrm>
                  <a:off x="4577138" y="883577"/>
                  <a:ext cx="924674" cy="33855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1,10</m:t>
                            </m:r>
                          </m:e>
                        </m:d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E42FC9CC-BA67-400E-824A-E4E49C14C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7138" y="883577"/>
                  <a:ext cx="924674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2D6C1539-D0E1-4872-994F-8BEBCD3D8094}"/>
                    </a:ext>
                  </a:extLst>
                </p:cNvPr>
                <p:cNvSpPr txBox="1"/>
                <p:nvPr/>
              </p:nvSpPr>
              <p:spPr>
                <a:xfrm>
                  <a:off x="3408453" y="1493176"/>
                  <a:ext cx="924674" cy="33855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1,5</m:t>
                            </m:r>
                          </m:e>
                        </m:d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2D6C1539-D0E1-4872-994F-8BEBCD3D80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8453" y="1493176"/>
                  <a:ext cx="924674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16840936-BE21-4171-A060-539D6CAAFF3B}"/>
                    </a:ext>
                  </a:extLst>
                </p:cNvPr>
                <p:cNvSpPr txBox="1"/>
                <p:nvPr/>
              </p:nvSpPr>
              <p:spPr>
                <a:xfrm>
                  <a:off x="5763805" y="1487315"/>
                  <a:ext cx="924674" cy="33855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6,10</m:t>
                            </m:r>
                          </m:e>
                        </m:d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16840936-BE21-4171-A060-539D6CAAFF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3805" y="1487315"/>
                  <a:ext cx="924674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64C3FF37-8531-452F-B38F-749C99DD1F1F}"/>
                    </a:ext>
                  </a:extLst>
                </p:cNvPr>
                <p:cNvSpPr txBox="1"/>
                <p:nvPr/>
              </p:nvSpPr>
              <p:spPr>
                <a:xfrm>
                  <a:off x="4081408" y="2138735"/>
                  <a:ext cx="765426" cy="33855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4,5</m:t>
                            </m:r>
                          </m:e>
                        </m:d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64C3FF37-8531-452F-B38F-749C99DD1F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1408" y="2138735"/>
                  <a:ext cx="765426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C8087A39-6A1B-405C-8B30-D4FFDB661BEE}"/>
                    </a:ext>
                  </a:extLst>
                </p:cNvPr>
                <p:cNvSpPr txBox="1"/>
                <p:nvPr/>
              </p:nvSpPr>
              <p:spPr>
                <a:xfrm>
                  <a:off x="2889607" y="2132611"/>
                  <a:ext cx="765426" cy="33855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C8087A39-6A1B-405C-8B30-D4FFDB661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607" y="2132611"/>
                  <a:ext cx="76542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6826DEAE-DBAF-4D73-9D2B-F45CF0758AFD}"/>
                    </a:ext>
                  </a:extLst>
                </p:cNvPr>
                <p:cNvSpPr txBox="1"/>
                <p:nvPr/>
              </p:nvSpPr>
              <p:spPr>
                <a:xfrm>
                  <a:off x="5247527" y="2138735"/>
                  <a:ext cx="765426" cy="33855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6,8</m:t>
                            </m:r>
                          </m:e>
                        </m:d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6826DEAE-DBAF-4D73-9D2B-F45CF0758A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7527" y="2138735"/>
                  <a:ext cx="765426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C3B950EC-2636-4A7D-A3D2-ECBA39501472}"/>
                    </a:ext>
                  </a:extLst>
                </p:cNvPr>
                <p:cNvSpPr txBox="1"/>
                <p:nvPr/>
              </p:nvSpPr>
              <p:spPr>
                <a:xfrm>
                  <a:off x="6465010" y="2132611"/>
                  <a:ext cx="765426" cy="33855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9,10</m:t>
                            </m:r>
                          </m:e>
                        </m:d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C3B950EC-2636-4A7D-A3D2-ECBA395014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5010" y="2132611"/>
                  <a:ext cx="765426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D8207A3-2444-4211-AD80-A1797D63FE9A}"/>
                    </a:ext>
                  </a:extLst>
                </p:cNvPr>
                <p:cNvSpPr txBox="1"/>
                <p:nvPr/>
              </p:nvSpPr>
              <p:spPr>
                <a:xfrm>
                  <a:off x="2673854" y="2774714"/>
                  <a:ext cx="570217" cy="33855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D8207A3-2444-4211-AD80-A1797D63F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3854" y="2774714"/>
                  <a:ext cx="570217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D3739E6B-268E-4B58-9BF8-7702E5306A16}"/>
                    </a:ext>
                  </a:extLst>
                </p:cNvPr>
                <p:cNvSpPr txBox="1"/>
                <p:nvPr/>
              </p:nvSpPr>
              <p:spPr>
                <a:xfrm>
                  <a:off x="4464121" y="2772046"/>
                  <a:ext cx="570217" cy="33855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5,5</m:t>
                            </m:r>
                          </m:e>
                        </m:d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D3739E6B-268E-4B58-9BF8-7702E5306A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4121" y="2772046"/>
                  <a:ext cx="570217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02742B8F-42C0-47EA-B038-26A26F68A62D}"/>
                    </a:ext>
                  </a:extLst>
                </p:cNvPr>
                <p:cNvSpPr txBox="1"/>
                <p:nvPr/>
              </p:nvSpPr>
              <p:spPr>
                <a:xfrm>
                  <a:off x="5060023" y="2772046"/>
                  <a:ext cx="570217" cy="33855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6,7</m:t>
                            </m:r>
                          </m:e>
                        </m:d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02742B8F-42C0-47EA-B038-26A26F68A6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0023" y="2772046"/>
                  <a:ext cx="570217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20A173AE-67B4-468C-9914-D40484DA7860}"/>
                    </a:ext>
                  </a:extLst>
                </p:cNvPr>
                <p:cNvSpPr txBox="1"/>
                <p:nvPr/>
              </p:nvSpPr>
              <p:spPr>
                <a:xfrm>
                  <a:off x="5655925" y="2772046"/>
                  <a:ext cx="570217" cy="33855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8,8</m:t>
                            </m:r>
                          </m:e>
                        </m:d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20A173AE-67B4-468C-9914-D40484DA78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5925" y="2772046"/>
                  <a:ext cx="570217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3765F57-8DCA-477B-BB73-13FBCE69D0AF}"/>
                    </a:ext>
                  </a:extLst>
                </p:cNvPr>
                <p:cNvSpPr txBox="1"/>
                <p:nvPr/>
              </p:nvSpPr>
              <p:spPr>
                <a:xfrm>
                  <a:off x="6249256" y="2772046"/>
                  <a:ext cx="570217" cy="33855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9,9</m:t>
                            </m:r>
                          </m:e>
                        </m:d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3765F57-8DCA-477B-BB73-13FBCE69D0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9256" y="2772046"/>
                  <a:ext cx="570217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05568BB-B0A5-468A-9CE1-A85235AA83CD}"/>
                    </a:ext>
                  </a:extLst>
                </p:cNvPr>
                <p:cNvSpPr txBox="1"/>
                <p:nvPr/>
              </p:nvSpPr>
              <p:spPr>
                <a:xfrm>
                  <a:off x="6847723" y="2772046"/>
                  <a:ext cx="868168" cy="33855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10,10</m:t>
                            </m:r>
                          </m:e>
                        </m:d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05568BB-B0A5-468A-9CE1-A85235AA83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723" y="2772046"/>
                  <a:ext cx="868168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29957BF9-14C0-4D6D-AED8-9488D15A7581}"/>
                    </a:ext>
                  </a:extLst>
                </p:cNvPr>
                <p:cNvSpPr txBox="1"/>
                <p:nvPr/>
              </p:nvSpPr>
              <p:spPr>
                <a:xfrm>
                  <a:off x="3870790" y="2772046"/>
                  <a:ext cx="570217" cy="33855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4,4</m:t>
                            </m:r>
                          </m:e>
                        </m:d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29957BF9-14C0-4D6D-AED8-9488D15A75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0790" y="2772046"/>
                  <a:ext cx="570217" cy="3385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864D89B3-39C7-4C5A-AA02-9179350D22CE}"/>
                    </a:ext>
                  </a:extLst>
                </p:cNvPr>
                <p:cNvSpPr txBox="1"/>
                <p:nvPr/>
              </p:nvSpPr>
              <p:spPr>
                <a:xfrm>
                  <a:off x="3272322" y="2772046"/>
                  <a:ext cx="570217" cy="33855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3,3</m:t>
                            </m:r>
                          </m:e>
                        </m:d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864D89B3-39C7-4C5A-AA02-9179350D2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2322" y="2772046"/>
                  <a:ext cx="570217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05C4726-D477-4234-9699-17A76601E8FB}"/>
                    </a:ext>
                  </a:extLst>
                </p:cNvPr>
                <p:cNvSpPr txBox="1"/>
                <p:nvPr/>
              </p:nvSpPr>
              <p:spPr>
                <a:xfrm>
                  <a:off x="2378471" y="3406179"/>
                  <a:ext cx="570217" cy="33855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E05C4726-D477-4234-9699-17A76601E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8471" y="3406179"/>
                  <a:ext cx="570217" cy="3385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A50C9BC1-AC27-48FD-9A8D-CB284043BB54}"/>
                    </a:ext>
                  </a:extLst>
                </p:cNvPr>
                <p:cNvSpPr txBox="1"/>
                <p:nvPr/>
              </p:nvSpPr>
              <p:spPr>
                <a:xfrm>
                  <a:off x="2974373" y="3406179"/>
                  <a:ext cx="570217" cy="33855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A50C9BC1-AC27-48FD-9A8D-CB284043B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373" y="3406179"/>
                  <a:ext cx="570217" cy="33855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91AABA84-5657-4BF7-B13E-EE9FD6847A3E}"/>
                    </a:ext>
                  </a:extLst>
                </p:cNvPr>
                <p:cNvSpPr txBox="1"/>
                <p:nvPr/>
              </p:nvSpPr>
              <p:spPr>
                <a:xfrm>
                  <a:off x="4769777" y="3405357"/>
                  <a:ext cx="570217" cy="33855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6,6</m:t>
                            </m:r>
                          </m:e>
                        </m:d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91AABA84-5657-4BF7-B13E-EE9FD6847A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9777" y="3405357"/>
                  <a:ext cx="570217" cy="3385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F805374A-3D1C-4606-B3E4-EA0971D8E3E3}"/>
                    </a:ext>
                  </a:extLst>
                </p:cNvPr>
                <p:cNvSpPr txBox="1"/>
                <p:nvPr/>
              </p:nvSpPr>
              <p:spPr>
                <a:xfrm>
                  <a:off x="5365679" y="3405357"/>
                  <a:ext cx="570217" cy="33855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7,7</m:t>
                            </m:r>
                          </m:e>
                        </m:d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F805374A-3D1C-4606-B3E4-EA0971D8E3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679" y="3405357"/>
                  <a:ext cx="570217" cy="33855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1A48B69-47D0-4CFA-9FCB-26882430543C}"/>
                </a:ext>
              </a:extLst>
            </p:cNvPr>
            <p:cNvCxnSpPr>
              <a:stCxn id="3" idx="2"/>
              <a:endCxn id="4" idx="0"/>
            </p:cNvCxnSpPr>
            <p:nvPr/>
          </p:nvCxnSpPr>
          <p:spPr>
            <a:xfrm flipH="1">
              <a:off x="3870790" y="1222131"/>
              <a:ext cx="1168685" cy="2710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CB0A89E4-9F6F-4C0F-8E85-838497EDD45A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>
            <a:xfrm>
              <a:off x="5039475" y="1222131"/>
              <a:ext cx="1186667" cy="2651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C26E7260-A6BB-4958-9546-3F1DE73AB3BF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 flipH="1">
              <a:off x="3272320" y="1831730"/>
              <a:ext cx="598470" cy="30088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1FF38703-3E7A-4479-A624-C4D00598F539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3870790" y="1831730"/>
              <a:ext cx="593331" cy="3070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C134581-5909-4DCD-BDF3-606A354E7FCC}"/>
                </a:ext>
              </a:extLst>
            </p:cNvPr>
            <p:cNvCxnSpPr>
              <a:cxnSpLocks/>
              <a:stCxn id="5" idx="2"/>
              <a:endCxn id="8" idx="0"/>
            </p:cNvCxnSpPr>
            <p:nvPr/>
          </p:nvCxnSpPr>
          <p:spPr>
            <a:xfrm flipH="1">
              <a:off x="5630240" y="1825869"/>
              <a:ext cx="595902" cy="31286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0E5E43A-7AF0-484B-8097-B8CC6C25EF13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>
              <a:off x="6226142" y="1825869"/>
              <a:ext cx="621581" cy="3067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CAC44B2D-1180-4B58-9FDE-C1467B154DC5}"/>
                </a:ext>
              </a:extLst>
            </p:cNvPr>
            <p:cNvCxnSpPr>
              <a:cxnSpLocks/>
              <a:stCxn id="7" idx="2"/>
              <a:endCxn id="10" idx="0"/>
            </p:cNvCxnSpPr>
            <p:nvPr/>
          </p:nvCxnSpPr>
          <p:spPr>
            <a:xfrm flipH="1">
              <a:off x="2958963" y="2471165"/>
              <a:ext cx="313357" cy="3035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0B37CCC-ED13-4E3C-A37B-A2B64F044F01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>
              <a:off x="3272320" y="2471165"/>
              <a:ext cx="285111" cy="30088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A83B6A3E-2180-4F2D-A888-FE60DC18B03F}"/>
                </a:ext>
              </a:extLst>
            </p:cNvPr>
            <p:cNvCxnSpPr>
              <a:cxnSpLocks/>
              <a:stCxn id="6" idx="2"/>
              <a:endCxn id="16" idx="0"/>
            </p:cNvCxnSpPr>
            <p:nvPr/>
          </p:nvCxnSpPr>
          <p:spPr>
            <a:xfrm flipH="1">
              <a:off x="4155899" y="2477289"/>
              <a:ext cx="308222" cy="29475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F156346C-556E-413B-A497-CB865E3EE600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>
            <a:xfrm>
              <a:off x="4464121" y="2477289"/>
              <a:ext cx="285109" cy="29475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535A3980-D265-4AB9-89C1-8B3A03AD8AAE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 flipH="1">
              <a:off x="5345132" y="2477289"/>
              <a:ext cx="285108" cy="29475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D17B446-5D9C-4348-8282-DBB691692426}"/>
                </a:ext>
              </a:extLst>
            </p:cNvPr>
            <p:cNvCxnSpPr>
              <a:cxnSpLocks/>
              <a:stCxn id="8" idx="2"/>
              <a:endCxn id="13" idx="0"/>
            </p:cNvCxnSpPr>
            <p:nvPr/>
          </p:nvCxnSpPr>
          <p:spPr>
            <a:xfrm>
              <a:off x="5630240" y="2477289"/>
              <a:ext cx="310794" cy="29475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73D788C1-3FA3-4CE4-8DF9-E1584A858C45}"/>
                </a:ext>
              </a:extLst>
            </p:cNvPr>
            <p:cNvCxnSpPr>
              <a:cxnSpLocks/>
              <a:stCxn id="9" idx="2"/>
              <a:endCxn id="14" idx="0"/>
            </p:cNvCxnSpPr>
            <p:nvPr/>
          </p:nvCxnSpPr>
          <p:spPr>
            <a:xfrm flipH="1">
              <a:off x="6534365" y="2471165"/>
              <a:ext cx="313358" cy="30088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E19D6155-AB95-452C-8BFA-E7687466C88C}"/>
                </a:ext>
              </a:extLst>
            </p:cNvPr>
            <p:cNvCxnSpPr>
              <a:cxnSpLocks/>
              <a:stCxn id="9" idx="2"/>
              <a:endCxn id="15" idx="0"/>
            </p:cNvCxnSpPr>
            <p:nvPr/>
          </p:nvCxnSpPr>
          <p:spPr>
            <a:xfrm>
              <a:off x="6847723" y="2471165"/>
              <a:ext cx="434084" cy="30088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AE906F5B-CBA1-4AA1-B18E-E6E17B16B3DD}"/>
                </a:ext>
              </a:extLst>
            </p:cNvPr>
            <p:cNvCxnSpPr>
              <a:cxnSpLocks/>
              <a:stCxn id="10" idx="2"/>
              <a:endCxn id="18" idx="0"/>
            </p:cNvCxnSpPr>
            <p:nvPr/>
          </p:nvCxnSpPr>
          <p:spPr>
            <a:xfrm flipH="1">
              <a:off x="2663580" y="3113268"/>
              <a:ext cx="295383" cy="2929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DEBE2174-92F2-4C14-9325-216604FF5001}"/>
                </a:ext>
              </a:extLst>
            </p:cNvPr>
            <p:cNvCxnSpPr>
              <a:cxnSpLocks/>
              <a:stCxn id="10" idx="2"/>
              <a:endCxn id="19" idx="0"/>
            </p:cNvCxnSpPr>
            <p:nvPr/>
          </p:nvCxnSpPr>
          <p:spPr>
            <a:xfrm>
              <a:off x="2958963" y="3113268"/>
              <a:ext cx="300519" cy="2929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BEE9F052-1D9A-4DC4-B95D-E6E943524909}"/>
                </a:ext>
              </a:extLst>
            </p:cNvPr>
            <p:cNvCxnSpPr>
              <a:cxnSpLocks/>
              <a:stCxn id="12" idx="2"/>
              <a:endCxn id="21" idx="0"/>
            </p:cNvCxnSpPr>
            <p:nvPr/>
          </p:nvCxnSpPr>
          <p:spPr>
            <a:xfrm flipH="1">
              <a:off x="5054886" y="3110600"/>
              <a:ext cx="290246" cy="29475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B2B7B0BC-367F-4438-9150-16D31179FD88}"/>
                </a:ext>
              </a:extLst>
            </p:cNvPr>
            <p:cNvCxnSpPr>
              <a:cxnSpLocks/>
              <a:stCxn id="12" idx="2"/>
              <a:endCxn id="22" idx="0"/>
            </p:cNvCxnSpPr>
            <p:nvPr/>
          </p:nvCxnSpPr>
          <p:spPr>
            <a:xfrm>
              <a:off x="5345132" y="3110600"/>
              <a:ext cx="305656" cy="29475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38CFBB49-9B58-448B-81D5-8F6391276BB9}"/>
                    </a:ext>
                  </a:extLst>
                </p:cNvPr>
                <p:cNvSpPr txBox="1"/>
                <p:nvPr/>
              </p:nvSpPr>
              <p:spPr>
                <a:xfrm>
                  <a:off x="7974458" y="877946"/>
                  <a:ext cx="924674" cy="33855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1,10</m:t>
                            </m:r>
                          </m:e>
                        </m:d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38CFBB49-9B58-448B-81D5-8F6391276B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4458" y="877946"/>
                  <a:ext cx="924674" cy="33855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61FDD5B1-40AD-464F-80C0-E3A158E45478}"/>
                    </a:ext>
                  </a:extLst>
                </p:cNvPr>
                <p:cNvSpPr txBox="1"/>
                <p:nvPr/>
              </p:nvSpPr>
              <p:spPr>
                <a:xfrm>
                  <a:off x="8899132" y="1493176"/>
                  <a:ext cx="924674" cy="33855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6,10</m:t>
                            </m:r>
                          </m:e>
                        </m:d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61FDD5B1-40AD-464F-80C0-E3A158E454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9132" y="1493176"/>
                  <a:ext cx="924674" cy="33855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470525DC-E3D6-40A6-9117-5A853418E009}"/>
                    </a:ext>
                  </a:extLst>
                </p:cNvPr>
                <p:cNvSpPr txBox="1"/>
                <p:nvPr/>
              </p:nvSpPr>
              <p:spPr>
                <a:xfrm>
                  <a:off x="8516419" y="2132611"/>
                  <a:ext cx="765426" cy="33855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6,8</m:t>
                            </m:r>
                          </m:e>
                        </m:d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470525DC-E3D6-40A6-9117-5A853418E0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6419" y="2132611"/>
                  <a:ext cx="765426" cy="33855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794D2433-90DF-4D03-8A63-2BC77EB17E44}"/>
                    </a:ext>
                  </a:extLst>
                </p:cNvPr>
                <p:cNvSpPr txBox="1"/>
                <p:nvPr/>
              </p:nvSpPr>
              <p:spPr>
                <a:xfrm>
                  <a:off x="8231310" y="2772046"/>
                  <a:ext cx="570217" cy="33855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6,7</m:t>
                            </m:r>
                          </m:e>
                        </m:d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794D2433-90DF-4D03-8A63-2BC77EB17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1310" y="2772046"/>
                  <a:ext cx="570217" cy="33855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6EFCFB01-F283-44A7-ABA6-2D3243147ED0}"/>
                    </a:ext>
                  </a:extLst>
                </p:cNvPr>
                <p:cNvSpPr txBox="1"/>
                <p:nvPr/>
              </p:nvSpPr>
              <p:spPr>
                <a:xfrm>
                  <a:off x="8524123" y="3405357"/>
                  <a:ext cx="570217" cy="338554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7,7</m:t>
                            </m:r>
                          </m:e>
                        </m:d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>
            <p:sp>
              <p:nvSpPr>
                <p:cNvPr id="80" name="文本框 79">
                  <a:extLst>
                    <a:ext uri="{FF2B5EF4-FFF2-40B4-BE49-F238E27FC236}">
                      <a16:creationId xmlns:a16="http://schemas.microsoft.com/office/drawing/2014/main" id="{6EFCFB01-F283-44A7-ABA6-2D3243147E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4123" y="3405357"/>
                  <a:ext cx="570217" cy="33855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BEF15294-C57B-45EE-9788-32BD80E38B5D}"/>
                </a:ext>
              </a:extLst>
            </p:cNvPr>
            <p:cNvCxnSpPr>
              <a:cxnSpLocks/>
              <a:stCxn id="76" idx="2"/>
              <a:endCxn id="4" idx="0"/>
            </p:cNvCxnSpPr>
            <p:nvPr/>
          </p:nvCxnSpPr>
          <p:spPr>
            <a:xfrm flipH="1">
              <a:off x="3870790" y="1216500"/>
              <a:ext cx="4566005" cy="27667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2EA19CA3-7F0E-4E61-BD98-3B096894EFA6}"/>
                </a:ext>
              </a:extLst>
            </p:cNvPr>
            <p:cNvCxnSpPr>
              <a:cxnSpLocks/>
              <a:stCxn id="76" idx="2"/>
              <a:endCxn id="77" idx="0"/>
            </p:cNvCxnSpPr>
            <p:nvPr/>
          </p:nvCxnSpPr>
          <p:spPr>
            <a:xfrm>
              <a:off x="8436795" y="1216500"/>
              <a:ext cx="924674" cy="27667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E33E6503-6A58-4894-B55F-4CEE893072EA}"/>
                </a:ext>
              </a:extLst>
            </p:cNvPr>
            <p:cNvCxnSpPr>
              <a:cxnSpLocks/>
              <a:stCxn id="77" idx="2"/>
              <a:endCxn id="78" idx="0"/>
            </p:cNvCxnSpPr>
            <p:nvPr/>
          </p:nvCxnSpPr>
          <p:spPr>
            <a:xfrm flipH="1">
              <a:off x="8899132" y="1831730"/>
              <a:ext cx="462337" cy="3008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45811557-6D00-4159-8400-EB1220E42C73}"/>
                </a:ext>
              </a:extLst>
            </p:cNvPr>
            <p:cNvCxnSpPr>
              <a:cxnSpLocks/>
              <a:stCxn id="77" idx="2"/>
              <a:endCxn id="9" idx="0"/>
            </p:cNvCxnSpPr>
            <p:nvPr/>
          </p:nvCxnSpPr>
          <p:spPr>
            <a:xfrm flipH="1">
              <a:off x="6847723" y="1831730"/>
              <a:ext cx="2513746" cy="3008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795EB8D9-A4B7-439E-9EA7-1798614D5AC9}"/>
                </a:ext>
              </a:extLst>
            </p:cNvPr>
            <p:cNvCxnSpPr>
              <a:cxnSpLocks/>
              <a:stCxn id="78" idx="2"/>
              <a:endCxn id="79" idx="0"/>
            </p:cNvCxnSpPr>
            <p:nvPr/>
          </p:nvCxnSpPr>
          <p:spPr>
            <a:xfrm flipH="1">
              <a:off x="8516419" y="2471165"/>
              <a:ext cx="382713" cy="3008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22E90E43-DAA3-4EC0-8A77-1193E587ADC5}"/>
                </a:ext>
              </a:extLst>
            </p:cNvPr>
            <p:cNvCxnSpPr>
              <a:cxnSpLocks/>
              <a:stCxn id="78" idx="2"/>
              <a:endCxn id="13" idx="0"/>
            </p:cNvCxnSpPr>
            <p:nvPr/>
          </p:nvCxnSpPr>
          <p:spPr>
            <a:xfrm flipH="1">
              <a:off x="5941034" y="2471165"/>
              <a:ext cx="2958098" cy="3008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接连接符 127">
              <a:extLst>
                <a:ext uri="{FF2B5EF4-FFF2-40B4-BE49-F238E27FC236}">
                  <a16:creationId xmlns:a16="http://schemas.microsoft.com/office/drawing/2014/main" id="{B1CFD158-19D4-4877-A3C4-7637F43F95C9}"/>
                </a:ext>
              </a:extLst>
            </p:cNvPr>
            <p:cNvCxnSpPr>
              <a:cxnSpLocks/>
              <a:stCxn id="79" idx="2"/>
              <a:endCxn id="21" idx="0"/>
            </p:cNvCxnSpPr>
            <p:nvPr/>
          </p:nvCxnSpPr>
          <p:spPr>
            <a:xfrm flipH="1">
              <a:off x="5054886" y="3110600"/>
              <a:ext cx="3461533" cy="2947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78C19B95-5363-48E8-903E-1C705D463FA7}"/>
                </a:ext>
              </a:extLst>
            </p:cNvPr>
            <p:cNvCxnSpPr>
              <a:cxnSpLocks/>
              <a:stCxn id="79" idx="2"/>
              <a:endCxn id="80" idx="0"/>
            </p:cNvCxnSpPr>
            <p:nvPr/>
          </p:nvCxnSpPr>
          <p:spPr>
            <a:xfrm>
              <a:off x="8516419" y="3110600"/>
              <a:ext cx="292813" cy="2947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FA5171AA-2493-48B5-9845-4125BA30AD70}"/>
                    </a:ext>
                  </a:extLst>
                </p:cNvPr>
                <p:cNvSpPr txBox="1"/>
                <p:nvPr/>
              </p:nvSpPr>
              <p:spPr>
                <a:xfrm>
                  <a:off x="7249059" y="959306"/>
                  <a:ext cx="3685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𝑙𝑐</m:t>
                        </m:r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FA5171AA-2493-48B5-9845-4125BA30AD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059" y="959306"/>
                  <a:ext cx="368588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C0C1DA67-1836-48C1-A75C-8ACDCF316EFC}"/>
                    </a:ext>
                  </a:extLst>
                </p:cNvPr>
                <p:cNvSpPr txBox="1"/>
                <p:nvPr/>
              </p:nvSpPr>
              <p:spPr>
                <a:xfrm>
                  <a:off x="9118099" y="1825869"/>
                  <a:ext cx="3685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𝑙𝑐</m:t>
                        </m:r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C0C1DA67-1836-48C1-A75C-8ACDCF316E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8099" y="1825869"/>
                  <a:ext cx="368588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92B0A43B-3F8C-4252-8B3D-C95B4CD32341}"/>
                    </a:ext>
                  </a:extLst>
                </p:cNvPr>
                <p:cNvSpPr txBox="1"/>
                <p:nvPr/>
              </p:nvSpPr>
              <p:spPr>
                <a:xfrm>
                  <a:off x="8678883" y="2451631"/>
                  <a:ext cx="3685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𝑙𝑐</m:t>
                        </m:r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92B0A43B-3F8C-4252-8B3D-C95B4CD32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8883" y="2451631"/>
                  <a:ext cx="368588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B3E172F9-6737-4ADD-B027-8F52F4A422BF}"/>
                    </a:ext>
                  </a:extLst>
                </p:cNvPr>
                <p:cNvSpPr txBox="1"/>
                <p:nvPr/>
              </p:nvSpPr>
              <p:spPr>
                <a:xfrm>
                  <a:off x="7674151" y="3104476"/>
                  <a:ext cx="3685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𝑙𝑐</m:t>
                        </m:r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B3E172F9-6737-4ADD-B027-8F52F4A42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4151" y="3104476"/>
                  <a:ext cx="368588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0807B83F-0AA8-4FB0-A839-C750CB60E1CE}"/>
                    </a:ext>
                  </a:extLst>
                </p:cNvPr>
                <p:cNvSpPr txBox="1"/>
                <p:nvPr/>
              </p:nvSpPr>
              <p:spPr>
                <a:xfrm>
                  <a:off x="8946006" y="1078152"/>
                  <a:ext cx="3685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0807B83F-0AA8-4FB0-A839-C750CB60E1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6006" y="1078152"/>
                  <a:ext cx="368588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36425F18-AF42-4AA8-A143-FE30C857A91E}"/>
                    </a:ext>
                  </a:extLst>
                </p:cNvPr>
                <p:cNvSpPr txBox="1"/>
                <p:nvPr/>
              </p:nvSpPr>
              <p:spPr>
                <a:xfrm>
                  <a:off x="8299376" y="1631289"/>
                  <a:ext cx="3685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36425F18-AF42-4AA8-A143-FE30C857A9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9376" y="1631289"/>
                  <a:ext cx="368588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EF838084-CFC6-4E8C-B598-0D36CBA7AFC1}"/>
                    </a:ext>
                  </a:extLst>
                </p:cNvPr>
                <p:cNvSpPr txBox="1"/>
                <p:nvPr/>
              </p:nvSpPr>
              <p:spPr>
                <a:xfrm>
                  <a:off x="8005277" y="2242507"/>
                  <a:ext cx="3685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EF838084-CFC6-4E8C-B598-0D36CBA7AF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5277" y="2242507"/>
                  <a:ext cx="368588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1FCB2303-975C-4BC1-A02F-98303AADE092}"/>
                    </a:ext>
                  </a:extLst>
                </p:cNvPr>
                <p:cNvSpPr txBox="1"/>
                <p:nvPr/>
              </p:nvSpPr>
              <p:spPr>
                <a:xfrm>
                  <a:off x="8617233" y="3027958"/>
                  <a:ext cx="3685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i="1" dirty="0"/>
                </a:p>
              </p:txBody>
            </p:sp>
          </mc:Choice>
          <mc:Fallback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1FCB2303-975C-4BC1-A02F-98303AADE0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7233" y="3027958"/>
                  <a:ext cx="368588" cy="3693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05283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105</Words>
  <Application>Microsoft Office PowerPoint</Application>
  <PresentationFormat>宽屏</PresentationFormat>
  <Paragraphs>105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煜东</dc:creator>
  <cp:lastModifiedBy>李 煜东</cp:lastModifiedBy>
  <cp:revision>13</cp:revision>
  <dcterms:created xsi:type="dcterms:W3CDTF">2018-05-25T15:01:16Z</dcterms:created>
  <dcterms:modified xsi:type="dcterms:W3CDTF">2018-05-26T11:42:57Z</dcterms:modified>
</cp:coreProperties>
</file>