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3D2C-A7C7-42E3-9B51-6C364F50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9A53B0-3738-4D45-86FB-FA08B74C3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BBCE5-4671-4407-B583-BCB197F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D15BE-9DF0-4612-8B8C-78D7F61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60A27-04EA-476B-90F0-D5B62672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B6EF1-237E-43C0-B943-691DC2D9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E072E-BDE8-465F-ABC9-37311428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54BA-7978-49CF-9B42-7A65A01A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85AA8-ADBE-4CAC-AC04-67AA4987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0C4E-4004-4269-8B2A-56CBBBBC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1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0FDE70-5248-4497-A59A-C960AD9D9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962F2-67D8-4E32-B9BE-64259025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FE530-27EA-40FC-8DA1-F8B62F42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EA03C-EB39-4607-B3DC-43D0B93C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A6132-BAEF-4AB5-A2A2-1C063725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A230-4E26-42D8-B654-A8876CB9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7E177-125D-4CA0-8F5F-B49E0D34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EE557-EAE0-4474-8F92-7E30B314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C7787-9CF8-4233-8630-5A77C56A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7951B-0D8A-4650-A515-29225441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B3D4F-1A87-4CD5-B0DF-A667275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D0C53-FB62-4350-B431-643EDEE7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8BC0-6F1D-4611-921E-66AFD77B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E88D-34BC-43A4-9130-4F9EE9FB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ED6EC-E760-4151-96FF-17FDCB02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F988-A15C-4D1C-AA46-1903F5C4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F0461-3427-4D09-A338-30BD24855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224E3-9222-47DD-AA18-A9826AD0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CE70B-3870-4210-BB5F-44B9329B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422EB-70DB-4CFF-AC97-18772941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A79F1-EB72-4F26-B99B-F6326D3B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C2AF3-F711-44A5-9D38-1F85DD0E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8EC1F-EE5F-47B3-A205-2EDEDB7A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3E9DA-1FC9-4713-B16A-7DC3536D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039E0-4349-44DD-9BDD-4C0498B6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5EB10E-FF21-4640-9396-861390F65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AACFC-9D48-4D45-97A3-998ADF6E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3811D-A9E3-48F8-A8F5-BA91823C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F155F-7CB1-4346-8D1E-BB614FC1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0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5614F-8019-4011-A961-6B0719DB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435EC3-211A-4850-B0E1-4DF700B2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C5256F-4E29-4F42-96A1-C04C5685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9B3C0-6A45-4E3D-8838-C07B3DA5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F160B-9692-45A4-83F9-736CC432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9B4E6-82E4-44B7-ACC0-86E2F255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1A089-5328-4F6F-A692-F1E62DF4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0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17407-FD12-4CB0-8451-4717CFD0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4238C-4C89-42EF-AF67-53B5A35C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3E485-433F-4219-AAC5-5335C00AA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E2415-F5A1-4FC5-80CB-C1A4ACF2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2C222-608F-4B3C-B02E-B302A4AF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113DB-AB97-46B1-BF5F-EAC0C9F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4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99957-DA30-4281-878F-3A778848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0BC77C-175A-41A5-9C47-BC79DAB81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F9875-C64B-4F12-BB5F-EB12798D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C2827-C4C3-454E-825E-9AC9824F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6A255-22EE-4F6A-841E-B8792272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02607-FF3D-4A22-8A46-522E00F4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AF16C4-B670-4F62-B28B-9B4AE594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C9951-77E7-4AD6-9588-5E8EEBF7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EC054-A4A6-4423-A45A-16E19A28C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C5E-5C16-46DD-AC79-A72C28527779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E166A-A0D5-44FE-A632-FC9FA4007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53125-9482-4BB0-B085-6D3CDA725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642A-5E60-4BF3-B5AF-4055A93B8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697A03-8CB7-4163-95A0-DAE586D41CE1}"/>
              </a:ext>
            </a:extLst>
          </p:cNvPr>
          <p:cNvSpPr/>
          <p:nvPr/>
        </p:nvSpPr>
        <p:spPr>
          <a:xfrm>
            <a:off x="2099352" y="1168235"/>
            <a:ext cx="1789417" cy="200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858BDA-81AB-42A3-81F7-CC4FFD61409B}"/>
              </a:ext>
            </a:extLst>
          </p:cNvPr>
          <p:cNvSpPr/>
          <p:nvPr/>
        </p:nvSpPr>
        <p:spPr>
          <a:xfrm>
            <a:off x="2458093" y="1173597"/>
            <a:ext cx="1430678" cy="2003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244B14-2088-463A-BCAD-B6CC357AD5DF}"/>
              </a:ext>
            </a:extLst>
          </p:cNvPr>
          <p:cNvSpPr/>
          <p:nvPr/>
        </p:nvSpPr>
        <p:spPr>
          <a:xfrm>
            <a:off x="3316838" y="1170528"/>
            <a:ext cx="571929" cy="1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6C7852-5FD5-425F-9B6A-6577D97302C7}"/>
              </a:ext>
            </a:extLst>
          </p:cNvPr>
          <p:cNvSpPr/>
          <p:nvPr/>
        </p:nvSpPr>
        <p:spPr>
          <a:xfrm>
            <a:off x="2107057" y="1547118"/>
            <a:ext cx="1789417" cy="200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380BA5-2215-428D-A67A-428115D4FBF6}"/>
              </a:ext>
            </a:extLst>
          </p:cNvPr>
          <p:cNvSpPr/>
          <p:nvPr/>
        </p:nvSpPr>
        <p:spPr>
          <a:xfrm>
            <a:off x="2463228" y="1551024"/>
            <a:ext cx="1430678" cy="2003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52A3FD-0AE9-40A3-B539-CF8B7972B9D7}"/>
              </a:ext>
            </a:extLst>
          </p:cNvPr>
          <p:cNvSpPr/>
          <p:nvPr/>
        </p:nvSpPr>
        <p:spPr>
          <a:xfrm>
            <a:off x="3316839" y="1551850"/>
            <a:ext cx="571929" cy="1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DE9900-83D9-4B8D-9EDE-A1468824F38E}"/>
              </a:ext>
            </a:extLst>
          </p:cNvPr>
          <p:cNvSpPr/>
          <p:nvPr/>
        </p:nvSpPr>
        <p:spPr>
          <a:xfrm>
            <a:off x="2473504" y="1927625"/>
            <a:ext cx="1430678" cy="2003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D41F21-1C71-4E0D-AF42-E7DFFAE6D2BB}"/>
              </a:ext>
            </a:extLst>
          </p:cNvPr>
          <p:cNvSpPr/>
          <p:nvPr/>
        </p:nvSpPr>
        <p:spPr>
          <a:xfrm>
            <a:off x="3320260" y="1928549"/>
            <a:ext cx="571929" cy="1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E4274-A5ED-4C46-9800-BFFD9C9CB264}"/>
              </a:ext>
            </a:extLst>
          </p:cNvPr>
          <p:cNvSpPr/>
          <p:nvPr/>
        </p:nvSpPr>
        <p:spPr>
          <a:xfrm>
            <a:off x="3324545" y="2305694"/>
            <a:ext cx="571929" cy="1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237BCE-AF3F-4844-9590-5B3B73F4259C}"/>
              </a:ext>
            </a:extLst>
          </p:cNvPr>
          <p:cNvSpPr/>
          <p:nvPr/>
        </p:nvSpPr>
        <p:spPr>
          <a:xfrm>
            <a:off x="1443519" y="1171254"/>
            <a:ext cx="2450387" cy="20034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788EF-A36F-4854-AD9F-085CF1AF81C2}"/>
              </a:ext>
            </a:extLst>
          </p:cNvPr>
          <p:cNvSpPr/>
          <p:nvPr/>
        </p:nvSpPr>
        <p:spPr>
          <a:xfrm>
            <a:off x="2099352" y="1549686"/>
            <a:ext cx="2450387" cy="200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F112AA-D685-4725-B884-5B8566A5B32E}"/>
              </a:ext>
            </a:extLst>
          </p:cNvPr>
          <p:cNvSpPr/>
          <p:nvPr/>
        </p:nvSpPr>
        <p:spPr>
          <a:xfrm>
            <a:off x="2473503" y="1928118"/>
            <a:ext cx="2450387" cy="200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16E44-15E9-47D8-98A5-4883E213A68B}"/>
              </a:ext>
            </a:extLst>
          </p:cNvPr>
          <p:cNvSpPr/>
          <p:nvPr/>
        </p:nvSpPr>
        <p:spPr>
          <a:xfrm>
            <a:off x="3324545" y="2306550"/>
            <a:ext cx="2450387" cy="200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BDDCCA-1258-4C00-BB17-1C54DD43E244}"/>
                  </a:ext>
                </a:extLst>
              </p:cNvPr>
              <p:cNvSpPr txBox="1"/>
              <p:nvPr/>
            </p:nvSpPr>
            <p:spPr>
              <a:xfrm>
                <a:off x="898988" y="1086761"/>
                <a:ext cx="75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BDDCCA-1258-4C00-BB17-1C54DD43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88" y="1086761"/>
                <a:ext cx="7585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01744A-F6A9-46C3-9F15-7A401B1E0943}"/>
                  </a:ext>
                </a:extLst>
              </p:cNvPr>
              <p:cNvSpPr txBox="1"/>
              <p:nvPr/>
            </p:nvSpPr>
            <p:spPr>
              <a:xfrm>
                <a:off x="1554822" y="1456093"/>
                <a:ext cx="75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01744A-F6A9-46C3-9F15-7A401B1E0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2" y="1456093"/>
                <a:ext cx="7585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5F2BA-5F20-4E29-B0D5-912625BD4139}"/>
                  </a:ext>
                </a:extLst>
              </p:cNvPr>
              <p:cNvSpPr txBox="1"/>
              <p:nvPr/>
            </p:nvSpPr>
            <p:spPr>
              <a:xfrm>
                <a:off x="1934111" y="1843625"/>
                <a:ext cx="75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5F2BA-5F20-4E29-B0D5-912625BD4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11" y="1843625"/>
                <a:ext cx="7585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6BF2DD-1203-44BF-8715-61C8C9EBC8FB}"/>
                  </a:ext>
                </a:extLst>
              </p:cNvPr>
              <p:cNvSpPr txBox="1"/>
              <p:nvPr/>
            </p:nvSpPr>
            <p:spPr>
              <a:xfrm>
                <a:off x="2777446" y="2222057"/>
                <a:ext cx="75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6BF2DD-1203-44BF-8715-61C8C9EB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46" y="2222057"/>
                <a:ext cx="7585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BB7366-B046-403A-863E-8AC61F29F17C}"/>
              </a:ext>
            </a:extLst>
          </p:cNvPr>
          <p:cNvCxnSpPr>
            <a:cxnSpLocks/>
          </p:cNvCxnSpPr>
          <p:nvPr/>
        </p:nvCxnSpPr>
        <p:spPr>
          <a:xfrm>
            <a:off x="3899043" y="1145568"/>
            <a:ext cx="0" cy="1381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5CDF5D-32E9-469A-9B74-2AE6FBDE2E24}"/>
                  </a:ext>
                </a:extLst>
              </p:cNvPr>
              <p:cNvSpPr txBox="1"/>
              <p:nvPr/>
            </p:nvSpPr>
            <p:spPr>
              <a:xfrm>
                <a:off x="3488932" y="866580"/>
                <a:ext cx="75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5CDF5D-32E9-469A-9B74-2AE6FBDE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932" y="866580"/>
                <a:ext cx="7585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B5B06D-DAD3-4D65-88E5-23E6EA504F91}"/>
                  </a:ext>
                </a:extLst>
              </p:cNvPr>
              <p:cNvSpPr txBox="1"/>
              <p:nvPr/>
            </p:nvSpPr>
            <p:spPr>
              <a:xfrm>
                <a:off x="3649034" y="1341098"/>
                <a:ext cx="75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B5B06D-DAD3-4D65-88E5-23E6EA50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34" y="1341098"/>
                <a:ext cx="758578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EDB80E4-FE5C-49F4-B582-73EE9661A028}"/>
                  </a:ext>
                </a:extLst>
              </p:cNvPr>
              <p:cNvSpPr txBox="1"/>
              <p:nvPr/>
            </p:nvSpPr>
            <p:spPr>
              <a:xfrm>
                <a:off x="3638760" y="1741312"/>
                <a:ext cx="75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EDB80E4-FE5C-49F4-B582-73EE9661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60" y="1741312"/>
                <a:ext cx="758578" cy="338554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91E5A-D43C-43DC-A0E4-CDB89B5D4953}"/>
                  </a:ext>
                </a:extLst>
              </p:cNvPr>
              <p:cNvSpPr txBox="1"/>
              <p:nvPr/>
            </p:nvSpPr>
            <p:spPr>
              <a:xfrm>
                <a:off x="3536024" y="2451424"/>
                <a:ext cx="821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91E5A-D43C-43DC-A0E4-CDB89B5D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24" y="2451424"/>
                <a:ext cx="821932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025772-7430-4F89-B91B-FE54AEC484C4}"/>
              </a:ext>
            </a:extLst>
          </p:cNvPr>
          <p:cNvCxnSpPr>
            <a:cxnSpLocks/>
          </p:cNvCxnSpPr>
          <p:nvPr/>
        </p:nvCxnSpPr>
        <p:spPr>
          <a:xfrm flipH="1">
            <a:off x="4239789" y="1819114"/>
            <a:ext cx="729477" cy="228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86A0D37-B0B9-49A8-BAA0-81E47417F7DE}"/>
                  </a:ext>
                </a:extLst>
              </p:cNvPr>
              <p:cNvSpPr txBox="1"/>
              <p:nvPr/>
            </p:nvSpPr>
            <p:spPr>
              <a:xfrm>
                <a:off x="4890484" y="1649026"/>
                <a:ext cx="2367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0" dirty="0">
                    <a:latin typeface="新宋体" panose="02010609030101010101" pitchFamily="49" charset="-122"/>
                    <a:ea typeface="新宋体" panose="0201060903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latin typeface="新宋体" panose="02010609030101010101" pitchFamily="49" charset="-122"/>
                    <a:ea typeface="新宋体" panose="02010609030101010101" pitchFamily="49" charset="-122"/>
                  </a:rPr>
                  <a:t>最大矛盾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86A0D37-B0B9-49A8-BAA0-81E4741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84" y="1649026"/>
                <a:ext cx="2367340" cy="307777"/>
              </a:xfrm>
              <a:prstGeom prst="rect">
                <a:avLst/>
              </a:prstGeom>
              <a:blipFill>
                <a:blip r:embed="rId10"/>
                <a:stretch>
                  <a:fillRect l="-771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6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煜东</dc:creator>
  <cp:lastModifiedBy>李 煜东</cp:lastModifiedBy>
  <cp:revision>3</cp:revision>
  <dcterms:created xsi:type="dcterms:W3CDTF">2018-06-19T15:41:10Z</dcterms:created>
  <dcterms:modified xsi:type="dcterms:W3CDTF">2018-06-19T16:23:03Z</dcterms:modified>
</cp:coreProperties>
</file>