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5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1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71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1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8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9407-1D5C-4A14-8A2C-F396C33CF20D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8324-CF1D-4BCC-94A8-BA3420636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Fiqh</a:t>
            </a:r>
            <a:r>
              <a:rPr lang="en-GB" dirty="0" smtClean="0"/>
              <a:t> of </a:t>
            </a:r>
            <a:r>
              <a:rPr lang="en-GB" dirty="0" err="1" smtClean="0"/>
              <a:t>Taharah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 of </a:t>
            </a:r>
            <a:r>
              <a:rPr lang="en-GB" dirty="0" err="1" smtClean="0"/>
              <a:t>Taharah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Quran and Hadith on the importance of cleanliness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40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termonologies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9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principle in Islamic jurisprudence which is:</a:t>
            </a:r>
          </a:p>
          <a:p>
            <a:r>
              <a:rPr lang="en-US" dirty="0"/>
              <a:t>“Certainty is not lifted by a doubt.” (Al </a:t>
            </a:r>
            <a:r>
              <a:rPr lang="en-US" dirty="0" err="1"/>
              <a:t>Ashbah</a:t>
            </a:r>
            <a:r>
              <a:rPr lang="en-US" dirty="0"/>
              <a:t> Wan </a:t>
            </a:r>
            <a:r>
              <a:rPr lang="en-US" dirty="0" err="1"/>
              <a:t>Nadhair</a:t>
            </a:r>
            <a:r>
              <a:rPr lang="en-US" dirty="0"/>
              <a:t> p.60)</a:t>
            </a:r>
          </a:p>
          <a:p>
            <a:r>
              <a:rPr lang="en-US" dirty="0"/>
              <a:t>Therefore if one is doubtful and uncertain of breaking his wudhu then such a doubt will not invalidate one’s wudhu, as the certainty of wudhu will not be lifted by the doubt of breaking his wudhu.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8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80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Fiqh of Taharah </vt:lpstr>
      <vt:lpstr>Meaning of Taharah</vt:lpstr>
      <vt:lpstr>Quran and Hadith on the importance of cleanliness</vt:lpstr>
      <vt:lpstr>Important termonologies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Fiqh of Taharah </dc:title>
  <dc:creator>AKPS-S-HP1</dc:creator>
  <cp:lastModifiedBy>AKPS-S-HP1</cp:lastModifiedBy>
  <cp:revision>3</cp:revision>
  <dcterms:created xsi:type="dcterms:W3CDTF">2019-01-05T16:03:37Z</dcterms:created>
  <dcterms:modified xsi:type="dcterms:W3CDTF">2019-01-16T16:43:28Z</dcterms:modified>
</cp:coreProperties>
</file>