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CEXg4OMyolAztpRLJjh9YwHUi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6418B9-03D5-412D-8976-9EF33B01E93B}">
  <a:tblStyle styleId="{626418B9-03D5-412D-8976-9EF33B01E93B}" styleName="Table_0">
    <a:wholeTbl>
      <a:tcTxStyle b="off" i="off">
        <a:font>
          <a:latin typeface="游ゴシック"/>
          <a:ea typeface="游ゴシック"/>
          <a:cs typeface="游ゴシック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662950" y="0"/>
            <a:ext cx="107556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ja-JP" sz="2700"/>
              <a:t>落し物管理システム導入後の落とし物管理業務プロセス(To-Be)</a:t>
            </a:r>
            <a:endParaRPr sz="2700"/>
          </a:p>
        </p:txBody>
      </p:sp>
      <p:graphicFrame>
        <p:nvGraphicFramePr>
          <p:cNvPr id="85" name="Google Shape;85;p1"/>
          <p:cNvGraphicFramePr/>
          <p:nvPr/>
        </p:nvGraphicFramePr>
        <p:xfrm>
          <a:off x="374915" y="7260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{626418B9-03D5-412D-8976-9EF33B01E93B}</a:tableStyleId>
              </a:tblPr>
              <a:tblGrid>
                <a:gridCol w="971600"/>
                <a:gridCol w="1923725"/>
                <a:gridCol w="8769350"/>
              </a:tblGrid>
              <a:tr h="134555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>
                          <a:solidFill>
                            <a:srgbClr val="000000"/>
                          </a:solidFill>
                        </a:rPr>
                        <a:t>教室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000000"/>
                          </a:solidFill>
                        </a:rPr>
                        <a:t>落とし主</a:t>
                      </a:r>
                      <a:br>
                        <a:rPr lang="ja-JP" sz="1800">
                          <a:solidFill>
                            <a:srgbClr val="000000"/>
                          </a:solidFill>
                        </a:rPr>
                      </a:br>
                      <a:r>
                        <a:rPr lang="ja-JP" sz="1600">
                          <a:solidFill>
                            <a:srgbClr val="000000"/>
                          </a:solidFill>
                        </a:rPr>
                        <a:t>（遺失者）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757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-JP" sz="1800">
                          <a:solidFill>
                            <a:srgbClr val="000000"/>
                          </a:solidFill>
                        </a:rPr>
                        <a:t>拾い主</a:t>
                      </a:r>
                      <a:br>
                        <a:rPr b="1" lang="ja-JP" sz="1800">
                          <a:solidFill>
                            <a:srgbClr val="000000"/>
                          </a:solidFill>
                        </a:rPr>
                      </a:br>
                      <a:r>
                        <a:rPr b="1" lang="ja-JP" sz="1600">
                          <a:solidFill>
                            <a:srgbClr val="000000"/>
                          </a:solidFill>
                        </a:rPr>
                        <a:t>（拾得者）</a:t>
                      </a:r>
                      <a:endParaRPr b="1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Google Shape;86;p1"/>
          <p:cNvGraphicFramePr/>
          <p:nvPr/>
        </p:nvGraphicFramePr>
        <p:xfrm>
          <a:off x="374915" y="4061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{626418B9-03D5-412D-8976-9EF33B01E93B}</a:tableStyleId>
              </a:tblPr>
              <a:tblGrid>
                <a:gridCol w="926575"/>
                <a:gridCol w="1553175"/>
                <a:gridCol w="9184925"/>
              </a:tblGrid>
              <a:tr h="152000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000000"/>
                          </a:solidFill>
                        </a:rPr>
                        <a:t>事務局窓口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chemeClr val="dk1"/>
                          </a:solidFill>
                        </a:rPr>
                        <a:t>遺失者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851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-JP" sz="1800"/>
                        <a:t>担当者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7" name="Google Shape;87;p1"/>
          <p:cNvSpPr/>
          <p:nvPr/>
        </p:nvSpPr>
        <p:spPr>
          <a:xfrm>
            <a:off x="2947559" y="890840"/>
            <a:ext cx="288000" cy="288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434501" y="823389"/>
            <a:ext cx="1028700" cy="41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落し物をする</a:t>
            </a:r>
            <a:endParaRPr sz="1100"/>
          </a:p>
        </p:txBody>
      </p:sp>
      <p:cxnSp>
        <p:nvCxnSpPr>
          <p:cNvPr id="89" name="Google Shape;89;p1"/>
          <p:cNvCxnSpPr>
            <a:stCxn id="87" idx="6"/>
            <a:endCxn id="88" idx="1"/>
          </p:cNvCxnSpPr>
          <p:nvPr/>
        </p:nvCxnSpPr>
        <p:spPr>
          <a:xfrm flipH="1" rot="10800000">
            <a:off x="3235559" y="1031240"/>
            <a:ext cx="198900" cy="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" name="Google Shape;90;p1"/>
          <p:cNvSpPr/>
          <p:nvPr/>
        </p:nvSpPr>
        <p:spPr>
          <a:xfrm>
            <a:off x="10954688" y="4804060"/>
            <a:ext cx="288000" cy="2880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10455063" y="4948060"/>
            <a:ext cx="30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92" name="Google Shape;92;p1"/>
          <p:cNvGraphicFramePr/>
          <p:nvPr/>
        </p:nvGraphicFramePr>
        <p:xfrm>
          <a:off x="374891" y="31188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{626418B9-03D5-412D-8976-9EF33B01E93B}</a:tableStyleId>
              </a:tblPr>
              <a:tblGrid>
                <a:gridCol w="2442150"/>
                <a:gridCol w="9222550"/>
              </a:tblGrid>
              <a:tr h="9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000000"/>
                          </a:solidFill>
                        </a:rPr>
                        <a:t>遺失者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1"/>
          <p:cNvSpPr/>
          <p:nvPr/>
        </p:nvSpPr>
        <p:spPr>
          <a:xfrm>
            <a:off x="3464633" y="1524176"/>
            <a:ext cx="1377900" cy="769200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533775" y="2490688"/>
            <a:ext cx="959700" cy="43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"/>
          <p:cNvCxnSpPr>
            <a:stCxn id="88" idx="2"/>
            <a:endCxn id="93" idx="0"/>
          </p:cNvCxnSpPr>
          <p:nvPr/>
        </p:nvCxnSpPr>
        <p:spPr>
          <a:xfrm>
            <a:off x="3948851" y="1238889"/>
            <a:ext cx="204600" cy="285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" name="Google Shape;96;p1"/>
          <p:cNvCxnSpPr>
            <a:stCxn id="93" idx="2"/>
            <a:endCxn id="94" idx="0"/>
          </p:cNvCxnSpPr>
          <p:nvPr/>
        </p:nvCxnSpPr>
        <p:spPr>
          <a:xfrm flipH="1">
            <a:off x="4013483" y="2293376"/>
            <a:ext cx="140100" cy="19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" name="Google Shape;97;p1"/>
          <p:cNvSpPr txBox="1"/>
          <p:nvPr/>
        </p:nvSpPr>
        <p:spPr>
          <a:xfrm>
            <a:off x="4625980" y="2941999"/>
            <a:ext cx="3603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224821" y="2248576"/>
            <a:ext cx="61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cxnSp>
        <p:nvCxnSpPr>
          <p:cNvPr id="99" name="Google Shape;99;p1"/>
          <p:cNvCxnSpPr>
            <a:stCxn id="93" idx="3"/>
          </p:cNvCxnSpPr>
          <p:nvPr/>
        </p:nvCxnSpPr>
        <p:spPr>
          <a:xfrm flipH="1" rot="10800000">
            <a:off x="4842533" y="1131176"/>
            <a:ext cx="1492500" cy="77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" name="Google Shape;100;p1"/>
          <p:cNvSpPr txBox="1"/>
          <p:nvPr/>
        </p:nvSpPr>
        <p:spPr>
          <a:xfrm>
            <a:off x="5256682" y="1321565"/>
            <a:ext cx="495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6172867" y="772215"/>
            <a:ext cx="12240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6204871" y="844850"/>
            <a:ext cx="1046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落とし物を受け取る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4915575" y="1719425"/>
            <a:ext cx="248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00">
                <a:solidFill>
                  <a:schemeClr val="dk1"/>
                </a:solidFill>
              </a:rPr>
              <a:t>落とし主が落とし物を見つける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04" name="Google Shape;104;p1"/>
          <p:cNvCxnSpPr/>
          <p:nvPr/>
        </p:nvCxnSpPr>
        <p:spPr>
          <a:xfrm>
            <a:off x="7396878" y="1031261"/>
            <a:ext cx="522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5" name="Google Shape;105;p1"/>
          <p:cNvSpPr txBox="1"/>
          <p:nvPr/>
        </p:nvSpPr>
        <p:spPr>
          <a:xfrm>
            <a:off x="3560783" y="2524437"/>
            <a:ext cx="905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落とし物を拾う</a:t>
            </a:r>
            <a:endParaRPr/>
          </a:p>
        </p:txBody>
      </p:sp>
      <p:cxnSp>
        <p:nvCxnSpPr>
          <p:cNvPr id="106" name="Google Shape;106;p1"/>
          <p:cNvCxnSpPr>
            <a:stCxn id="105" idx="1"/>
          </p:cNvCxnSpPr>
          <p:nvPr/>
        </p:nvCxnSpPr>
        <p:spPr>
          <a:xfrm flipH="1">
            <a:off x="2889683" y="2739837"/>
            <a:ext cx="671100" cy="290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" name="Google Shape;107;p1"/>
          <p:cNvSpPr/>
          <p:nvPr/>
        </p:nvSpPr>
        <p:spPr>
          <a:xfrm>
            <a:off x="2873346" y="5675540"/>
            <a:ext cx="1089600" cy="668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829387" y="5745600"/>
            <a:ext cx="117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落とし物を受け取る</a:t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6075681" y="5684862"/>
            <a:ext cx="905691" cy="668039"/>
          </a:xfrm>
          <a:prstGeom prst="flowChartMagneticDisk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6155166" y="5938180"/>
            <a:ext cx="768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落とし物のデータ</a:t>
            </a:r>
            <a:endParaRPr/>
          </a:p>
        </p:txBody>
      </p:sp>
      <p:cxnSp>
        <p:nvCxnSpPr>
          <p:cNvPr id="111" name="Google Shape;111;p1"/>
          <p:cNvCxnSpPr>
            <a:stCxn id="108" idx="3"/>
          </p:cNvCxnSpPr>
          <p:nvPr/>
        </p:nvCxnSpPr>
        <p:spPr>
          <a:xfrm>
            <a:off x="4006887" y="6007200"/>
            <a:ext cx="2934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12" name="Google Shape;112;p1"/>
          <p:cNvCxnSpPr>
            <a:stCxn id="109" idx="4"/>
            <a:endCxn id="113" idx="1"/>
          </p:cNvCxnSpPr>
          <p:nvPr/>
        </p:nvCxnSpPr>
        <p:spPr>
          <a:xfrm>
            <a:off x="6981372" y="6018881"/>
            <a:ext cx="508500" cy="2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" name="Google Shape;114;p1"/>
          <p:cNvSpPr/>
          <p:nvPr/>
        </p:nvSpPr>
        <p:spPr>
          <a:xfrm>
            <a:off x="7522865" y="5662103"/>
            <a:ext cx="1118700" cy="664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7490004" y="5831216"/>
            <a:ext cx="118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システム上に落とし物を展示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8052253" y="3548687"/>
            <a:ext cx="1123500" cy="49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8052258" y="3514959"/>
            <a:ext cx="1028700" cy="4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システム</a:t>
            </a:r>
            <a:r>
              <a:rPr lang="ja-JP" sz="1100">
                <a:solidFill>
                  <a:schemeClr val="dk1"/>
                </a:solidFill>
              </a:rPr>
              <a:t>に登録</a:t>
            </a:r>
            <a:endParaRPr/>
          </a:p>
        </p:txBody>
      </p:sp>
      <p:sp>
        <p:nvSpPr>
          <p:cNvPr id="117" name="Google Shape;117;p1"/>
          <p:cNvSpPr/>
          <p:nvPr/>
        </p:nvSpPr>
        <p:spPr>
          <a:xfrm>
            <a:off x="6746891" y="4643613"/>
            <a:ext cx="1427400" cy="60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6871688" y="4692725"/>
            <a:ext cx="1177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落とし物を受け取りに行く</a:t>
            </a:r>
            <a:endParaRPr/>
          </a:p>
        </p:txBody>
      </p:sp>
      <p:sp>
        <p:nvSpPr>
          <p:cNvPr id="119" name="Google Shape;119;p1"/>
          <p:cNvSpPr/>
          <p:nvPr/>
        </p:nvSpPr>
        <p:spPr>
          <a:xfrm>
            <a:off x="8856412" y="5769578"/>
            <a:ext cx="1184400" cy="54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9123375" y="5778950"/>
            <a:ext cx="768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落とし物を渡す</a:t>
            </a:r>
            <a:endParaRPr/>
          </a:p>
        </p:txBody>
      </p:sp>
      <p:cxnSp>
        <p:nvCxnSpPr>
          <p:cNvPr id="121" name="Google Shape;121;p1"/>
          <p:cNvCxnSpPr>
            <a:stCxn id="117" idx="3"/>
            <a:endCxn id="122" idx="0"/>
          </p:cNvCxnSpPr>
          <p:nvPr/>
        </p:nvCxnSpPr>
        <p:spPr>
          <a:xfrm>
            <a:off x="8174291" y="4946463"/>
            <a:ext cx="1337700" cy="80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1"/>
          <p:cNvSpPr/>
          <p:nvPr/>
        </p:nvSpPr>
        <p:spPr>
          <a:xfrm>
            <a:off x="9218108" y="4606031"/>
            <a:ext cx="1184400" cy="60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9200413" y="4692731"/>
            <a:ext cx="1219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落とし物を受け取る</a:t>
            </a:r>
            <a:endParaRPr/>
          </a:p>
        </p:txBody>
      </p:sp>
      <p:cxnSp>
        <p:nvCxnSpPr>
          <p:cNvPr id="125" name="Google Shape;125;p1"/>
          <p:cNvCxnSpPr>
            <a:stCxn id="120" idx="0"/>
            <a:endCxn id="124" idx="2"/>
          </p:cNvCxnSpPr>
          <p:nvPr/>
        </p:nvCxnSpPr>
        <p:spPr>
          <a:xfrm flipH="1" rot="10800000">
            <a:off x="9507675" y="5123450"/>
            <a:ext cx="302700" cy="65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" name="Google Shape;126;p1"/>
          <p:cNvSpPr/>
          <p:nvPr/>
        </p:nvSpPr>
        <p:spPr>
          <a:xfrm>
            <a:off x="7928538" y="887259"/>
            <a:ext cx="288000" cy="2880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4256338" y="5832575"/>
            <a:ext cx="1351200" cy="5394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00"/>
              <a:t>システムに落とし物のデータを登録する</a:t>
            </a:r>
            <a:endParaRPr sz="900"/>
          </a:p>
        </p:txBody>
      </p:sp>
      <p:cxnSp>
        <p:nvCxnSpPr>
          <p:cNvPr id="128" name="Google Shape;128;p1"/>
          <p:cNvCxnSpPr>
            <a:stCxn id="127" idx="3"/>
            <a:endCxn id="110" idx="1"/>
          </p:cNvCxnSpPr>
          <p:nvPr/>
        </p:nvCxnSpPr>
        <p:spPr>
          <a:xfrm>
            <a:off x="5607538" y="6102275"/>
            <a:ext cx="547500" cy="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"/>
          <p:cNvSpPr txBox="1"/>
          <p:nvPr/>
        </p:nvSpPr>
        <p:spPr>
          <a:xfrm>
            <a:off x="2881513" y="4535750"/>
            <a:ext cx="158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000"/>
              <a:t>[</a:t>
            </a:r>
            <a:r>
              <a:rPr lang="ja-JP" sz="1000"/>
              <a:t>落とし物の特徴・拾った場所などを伝える]</a:t>
            </a:r>
            <a:endParaRPr sz="1000"/>
          </a:p>
        </p:txBody>
      </p:sp>
      <p:sp>
        <p:nvSpPr>
          <p:cNvPr id="130" name="Google Shape;130;p1"/>
          <p:cNvSpPr/>
          <p:nvPr/>
        </p:nvSpPr>
        <p:spPr>
          <a:xfrm>
            <a:off x="4955675" y="4403938"/>
            <a:ext cx="1224000" cy="60570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1" name="Google Shape;131;p1"/>
          <p:cNvSpPr txBox="1"/>
          <p:nvPr/>
        </p:nvSpPr>
        <p:spPr>
          <a:xfrm>
            <a:off x="9545613" y="5410500"/>
            <a:ext cx="102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200"/>
              <a:t>[</a:t>
            </a:r>
            <a:r>
              <a:rPr lang="ja-JP" sz="1200"/>
              <a:t>情報確認</a:t>
            </a:r>
            <a:r>
              <a:rPr lang="ja-JP" sz="1200"/>
              <a:t>]</a:t>
            </a:r>
            <a:endParaRPr sz="1200"/>
          </a:p>
        </p:txBody>
      </p:sp>
      <p:sp>
        <p:nvSpPr>
          <p:cNvPr id="132" name="Google Shape;132;p1"/>
          <p:cNvSpPr/>
          <p:nvPr/>
        </p:nvSpPr>
        <p:spPr>
          <a:xfrm>
            <a:off x="5951075" y="3492525"/>
            <a:ext cx="1118700" cy="495900"/>
          </a:xfrm>
          <a:prstGeom prst="flowChartAlternateProcess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200"/>
              <a:t>システムにログイン</a:t>
            </a:r>
            <a:endParaRPr sz="1000"/>
          </a:p>
        </p:txBody>
      </p:sp>
      <p:cxnSp>
        <p:nvCxnSpPr>
          <p:cNvPr id="133" name="Google Shape;133;p1"/>
          <p:cNvCxnSpPr>
            <a:stCxn id="116" idx="1"/>
            <a:endCxn id="132" idx="3"/>
          </p:cNvCxnSpPr>
          <p:nvPr/>
        </p:nvCxnSpPr>
        <p:spPr>
          <a:xfrm flipH="1">
            <a:off x="7069758" y="3730359"/>
            <a:ext cx="9825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"/>
          <p:cNvSpPr txBox="1"/>
          <p:nvPr/>
        </p:nvSpPr>
        <p:spPr>
          <a:xfrm>
            <a:off x="5922382" y="4696853"/>
            <a:ext cx="495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5032575" y="4102013"/>
            <a:ext cx="61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cxnSp>
        <p:nvCxnSpPr>
          <p:cNvPr id="136" name="Google Shape;136;p1"/>
          <p:cNvCxnSpPr>
            <a:stCxn id="130" idx="3"/>
          </p:cNvCxnSpPr>
          <p:nvPr/>
        </p:nvCxnSpPr>
        <p:spPr>
          <a:xfrm>
            <a:off x="6179675" y="4706788"/>
            <a:ext cx="523500" cy="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"/>
          <p:cNvCxnSpPr>
            <a:stCxn id="138" idx="0"/>
          </p:cNvCxnSpPr>
          <p:nvPr/>
        </p:nvCxnSpPr>
        <p:spPr>
          <a:xfrm rot="10800000">
            <a:off x="5229196" y="3816812"/>
            <a:ext cx="143700" cy="7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"/>
          <p:cNvSpPr/>
          <p:nvPr/>
        </p:nvSpPr>
        <p:spPr>
          <a:xfrm>
            <a:off x="4110925" y="3220463"/>
            <a:ext cx="1123500" cy="6681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/>
              <a:t>システムに落とし物の探索依頼をする</a:t>
            </a:r>
            <a:endParaRPr sz="1100"/>
          </a:p>
        </p:txBody>
      </p:sp>
      <p:cxnSp>
        <p:nvCxnSpPr>
          <p:cNvPr id="140" name="Google Shape;140;p1"/>
          <p:cNvCxnSpPr/>
          <p:nvPr/>
        </p:nvCxnSpPr>
        <p:spPr>
          <a:xfrm>
            <a:off x="10040788" y="6066768"/>
            <a:ext cx="5736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41" name="Google Shape;141;p1"/>
          <p:cNvSpPr/>
          <p:nvPr/>
        </p:nvSpPr>
        <p:spPr>
          <a:xfrm>
            <a:off x="10763225" y="5834400"/>
            <a:ext cx="1089600" cy="54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"/>
          <p:cNvSpPr txBox="1"/>
          <p:nvPr/>
        </p:nvSpPr>
        <p:spPr>
          <a:xfrm>
            <a:off x="10619075" y="5834400"/>
            <a:ext cx="137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/>
              <a:t>受け渡した落とし物のデータ削除</a:t>
            </a:r>
            <a:endParaRPr sz="1100"/>
          </a:p>
        </p:txBody>
      </p:sp>
      <p:sp>
        <p:nvSpPr>
          <p:cNvPr id="143" name="Google Shape;143;p1"/>
          <p:cNvSpPr/>
          <p:nvPr/>
        </p:nvSpPr>
        <p:spPr>
          <a:xfrm>
            <a:off x="3700725" y="1566225"/>
            <a:ext cx="905700" cy="6681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"/>
          <p:cNvSpPr/>
          <p:nvPr/>
        </p:nvSpPr>
        <p:spPr>
          <a:xfrm>
            <a:off x="5190675" y="4433360"/>
            <a:ext cx="758700" cy="5469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"/>
          <p:cNvSpPr txBox="1"/>
          <p:nvPr/>
        </p:nvSpPr>
        <p:spPr>
          <a:xfrm>
            <a:off x="5812849" y="4211363"/>
            <a:ext cx="189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000"/>
              <a:t>落とし物が届いているか</a:t>
            </a:r>
            <a:endParaRPr sz="1000"/>
          </a:p>
        </p:txBody>
      </p:sp>
      <p:cxnSp>
        <p:nvCxnSpPr>
          <p:cNvPr id="145" name="Google Shape;145;p1"/>
          <p:cNvCxnSpPr>
            <a:stCxn id="132" idx="2"/>
            <a:endCxn id="138" idx="0"/>
          </p:cNvCxnSpPr>
          <p:nvPr/>
        </p:nvCxnSpPr>
        <p:spPr>
          <a:xfrm flipH="1">
            <a:off x="5372825" y="3988425"/>
            <a:ext cx="1137600" cy="5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"/>
          <p:cNvSpPr/>
          <p:nvPr/>
        </p:nvSpPr>
        <p:spPr>
          <a:xfrm>
            <a:off x="4679264" y="3954300"/>
            <a:ext cx="1819725" cy="1678875"/>
          </a:xfrm>
          <a:custGeom>
            <a:rect b="b" l="l" r="r" t="t"/>
            <a:pathLst>
              <a:path extrusionOk="0" h="67155" w="72789">
                <a:moveTo>
                  <a:pt x="2467" y="0"/>
                </a:moveTo>
                <a:cubicBezTo>
                  <a:pt x="3101" y="6019"/>
                  <a:pt x="-5452" y="24920"/>
                  <a:pt x="6268" y="36112"/>
                </a:cubicBezTo>
                <a:cubicBezTo>
                  <a:pt x="17988" y="47305"/>
                  <a:pt x="61702" y="61981"/>
                  <a:pt x="72789" y="6715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Google Shape;147;p1"/>
          <p:cNvSpPr/>
          <p:nvPr/>
        </p:nvSpPr>
        <p:spPr>
          <a:xfrm>
            <a:off x="7261275" y="2839388"/>
            <a:ext cx="547500" cy="6057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"/>
          <p:cNvSpPr txBox="1"/>
          <p:nvPr/>
        </p:nvSpPr>
        <p:spPr>
          <a:xfrm>
            <a:off x="8415425" y="3875125"/>
            <a:ext cx="13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"/>
          <p:cNvSpPr txBox="1"/>
          <p:nvPr/>
        </p:nvSpPr>
        <p:spPr>
          <a:xfrm>
            <a:off x="7808775" y="3020775"/>
            <a:ext cx="21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[</a:t>
            </a:r>
            <a:r>
              <a:rPr lang="ja-JP"/>
              <a:t>学籍番号・氏名]</a:t>
            </a:r>
            <a:endParaRPr/>
          </a:p>
        </p:txBody>
      </p:sp>
      <p:cxnSp>
        <p:nvCxnSpPr>
          <p:cNvPr id="150" name="Google Shape;150;p1"/>
          <p:cNvCxnSpPr>
            <a:stCxn id="147" idx="1"/>
            <a:endCxn id="132" idx="0"/>
          </p:cNvCxnSpPr>
          <p:nvPr/>
        </p:nvCxnSpPr>
        <p:spPr>
          <a:xfrm flipH="1">
            <a:off x="6510375" y="3142238"/>
            <a:ext cx="750900" cy="35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2020-05-25T11:32:27Z</dcterms:created>
  <dc:creator>阿部 秀尚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0x01010044CA025FD43A724E854C8EED0712B209</vt:lpwstr>
  </property>
</Properties>
</file>