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hdMvqw6b5X+abIkF0B24r6O1hN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0" y="0"/>
            <a:ext cx="1828800" cy="483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画面遷移図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657487" y="747057"/>
            <a:ext cx="1828800" cy="113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00">
                <a:solidFill>
                  <a:schemeClr val="lt1"/>
                </a:solidFill>
              </a:rPr>
              <a:t>学生ログイン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00">
                <a:solidFill>
                  <a:schemeClr val="lt1"/>
                </a:solidFill>
              </a:rPr>
              <a:t>名前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00">
                <a:solidFill>
                  <a:schemeClr val="lt1"/>
                </a:solidFill>
              </a:rPr>
              <a:t>                                        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00">
                <a:solidFill>
                  <a:schemeClr val="lt1"/>
                </a:solidFill>
              </a:rPr>
              <a:t>学籍番号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9708712" y="1514857"/>
            <a:ext cx="1828800" cy="113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ログアウト完了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9687250" y="118325"/>
            <a:ext cx="1857300" cy="1000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ログアウト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57475" y="3447929"/>
            <a:ext cx="1828800" cy="524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200">
                <a:solidFill>
                  <a:schemeClr val="lt1"/>
                </a:solidFill>
              </a:rPr>
              <a:t>　　　</a:t>
            </a:r>
            <a:r>
              <a:rPr lang="ja-JP" sz="1500">
                <a:solidFill>
                  <a:schemeClr val="lt1"/>
                </a:solidFill>
              </a:rPr>
              <a:t>新規登録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lt1"/>
                </a:solidFill>
              </a:rPr>
              <a:t>　　新規登録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787638" y="2828975"/>
            <a:ext cx="2243100" cy="1919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拾得物情報登録、更新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拾得物名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拾得物情報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6286750" y="719900"/>
            <a:ext cx="2243100" cy="1371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メニュー(ホーム)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・拾得物検索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・拾得物情報登録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・ログアウト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2486287" y="1373157"/>
            <a:ext cx="1123800" cy="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"/>
          <p:cNvSpPr/>
          <p:nvPr/>
        </p:nvSpPr>
        <p:spPr>
          <a:xfrm>
            <a:off x="1343200" y="1118525"/>
            <a:ext cx="743100" cy="200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1438275" y="1514374"/>
            <a:ext cx="838200" cy="200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643225" y="2038350"/>
            <a:ext cx="1857300" cy="108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lt1"/>
                </a:solidFill>
              </a:rPr>
              <a:t>職員・一般ログイン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300">
                <a:solidFill>
                  <a:schemeClr val="lt1"/>
                </a:solidFill>
              </a:rPr>
              <a:t>専用ID 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369275" y="2675860"/>
            <a:ext cx="976200" cy="2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"/>
          <p:cNvCxnSpPr/>
          <p:nvPr/>
        </p:nvCxnSpPr>
        <p:spPr>
          <a:xfrm>
            <a:off x="-371475" y="3507375"/>
            <a:ext cx="285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"/>
          <p:cNvCxnSpPr/>
          <p:nvPr/>
        </p:nvCxnSpPr>
        <p:spPr>
          <a:xfrm flipH="1" rot="10800000">
            <a:off x="2531600" y="1634888"/>
            <a:ext cx="1137900" cy="10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"/>
          <p:cNvSpPr/>
          <p:nvPr/>
        </p:nvSpPr>
        <p:spPr>
          <a:xfrm>
            <a:off x="3195913" y="662750"/>
            <a:ext cx="1981200" cy="148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lt1"/>
                </a:solidFill>
              </a:rPr>
              <a:t>　　ログイン完了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lt1"/>
                </a:solidFill>
              </a:rPr>
              <a:t>　ホームメニューへ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9" name="Google Shape;99;p1"/>
          <p:cNvCxnSpPr>
            <a:stCxn id="98" idx="3"/>
            <a:endCxn id="90" idx="1"/>
          </p:cNvCxnSpPr>
          <p:nvPr/>
        </p:nvCxnSpPr>
        <p:spPr>
          <a:xfrm>
            <a:off x="5177113" y="1405700"/>
            <a:ext cx="110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"/>
          <p:cNvSpPr/>
          <p:nvPr/>
        </p:nvSpPr>
        <p:spPr>
          <a:xfrm>
            <a:off x="6909188" y="3688475"/>
            <a:ext cx="976200" cy="200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"/>
          <p:cNvCxnSpPr>
            <a:stCxn id="88" idx="2"/>
          </p:cNvCxnSpPr>
          <p:nvPr/>
        </p:nvCxnSpPr>
        <p:spPr>
          <a:xfrm flipH="1">
            <a:off x="1571575" y="3972029"/>
            <a:ext cx="300" cy="4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"/>
          <p:cNvSpPr/>
          <p:nvPr/>
        </p:nvSpPr>
        <p:spPr>
          <a:xfrm>
            <a:off x="704850" y="4448125"/>
            <a:ext cx="1752900" cy="524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lt1"/>
                </a:solidFill>
              </a:rPr>
              <a:t>　　入力確認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7067438" y="3969825"/>
            <a:ext cx="743100" cy="200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95275" y="5448325"/>
            <a:ext cx="1752900" cy="524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lt1"/>
                </a:solidFill>
              </a:rPr>
              <a:t>　専用ID登録完了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5" name="Google Shape;105;p1"/>
          <p:cNvCxnSpPr>
            <a:stCxn id="102" idx="2"/>
            <a:endCxn id="104" idx="0"/>
          </p:cNvCxnSpPr>
          <p:nvPr/>
        </p:nvCxnSpPr>
        <p:spPr>
          <a:xfrm flipH="1">
            <a:off x="1571700" y="4972225"/>
            <a:ext cx="9600" cy="4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"/>
          <p:cNvCxnSpPr>
            <a:stCxn id="90" idx="2"/>
            <a:endCxn id="89" idx="0"/>
          </p:cNvCxnSpPr>
          <p:nvPr/>
        </p:nvCxnSpPr>
        <p:spPr>
          <a:xfrm flipH="1">
            <a:off x="6909100" y="2091500"/>
            <a:ext cx="4992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"/>
          <p:cNvCxnSpPr>
            <a:stCxn id="90" idx="3"/>
            <a:endCxn id="87" idx="1"/>
          </p:cNvCxnSpPr>
          <p:nvPr/>
        </p:nvCxnSpPr>
        <p:spPr>
          <a:xfrm flipH="1" rot="10800000">
            <a:off x="8529850" y="618500"/>
            <a:ext cx="115740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"/>
          <p:cNvSpPr/>
          <p:nvPr/>
        </p:nvSpPr>
        <p:spPr>
          <a:xfrm>
            <a:off x="2760100" y="2512437"/>
            <a:ext cx="2243100" cy="1919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拾得物</a:t>
            </a:r>
            <a:r>
              <a:rPr lang="ja-JP" sz="1800">
                <a:solidFill>
                  <a:schemeClr val="lt1"/>
                </a:solidFill>
              </a:rPr>
              <a:t>検索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拾得物名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拾得物情報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873427" y="3186488"/>
            <a:ext cx="976200" cy="200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4047038" y="3459486"/>
            <a:ext cx="838200" cy="200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"/>
          <p:cNvCxnSpPr>
            <a:stCxn id="90" idx="2"/>
            <a:endCxn id="108" idx="0"/>
          </p:cNvCxnSpPr>
          <p:nvPr/>
        </p:nvCxnSpPr>
        <p:spPr>
          <a:xfrm flipH="1">
            <a:off x="3881500" y="2091500"/>
            <a:ext cx="352680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"/>
          <p:cNvCxnSpPr>
            <a:stCxn id="87" idx="2"/>
            <a:endCxn id="86" idx="0"/>
          </p:cNvCxnSpPr>
          <p:nvPr/>
        </p:nvCxnSpPr>
        <p:spPr>
          <a:xfrm>
            <a:off x="10615900" y="1118525"/>
            <a:ext cx="7200" cy="3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"/>
          <p:cNvSpPr/>
          <p:nvPr/>
        </p:nvSpPr>
        <p:spPr>
          <a:xfrm>
            <a:off x="2760100" y="4586350"/>
            <a:ext cx="1362300" cy="20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拾得物一覧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643225" y="6296300"/>
            <a:ext cx="1828800" cy="524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ログイン画面へ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2953150" y="5471535"/>
            <a:ext cx="976200" cy="2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2</a:t>
            </a:r>
            <a:endParaRPr/>
          </a:p>
        </p:txBody>
      </p:sp>
      <p:sp>
        <p:nvSpPr>
          <p:cNvPr id="116" name="Google Shape;116;p1"/>
          <p:cNvSpPr/>
          <p:nvPr/>
        </p:nvSpPr>
        <p:spPr>
          <a:xfrm>
            <a:off x="2953150" y="5770960"/>
            <a:ext cx="976200" cy="2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3</a:t>
            </a:r>
            <a:endParaRPr/>
          </a:p>
        </p:txBody>
      </p:sp>
      <p:sp>
        <p:nvSpPr>
          <p:cNvPr id="117" name="Google Shape;117;p1"/>
          <p:cNvSpPr/>
          <p:nvPr/>
        </p:nvSpPr>
        <p:spPr>
          <a:xfrm>
            <a:off x="2953150" y="5172110"/>
            <a:ext cx="976200" cy="2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1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3370775" y="6010275"/>
            <a:ext cx="132300" cy="150000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3375100" y="6199500"/>
            <a:ext cx="132300" cy="150000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375100" y="6388725"/>
            <a:ext cx="132300" cy="150000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"/>
          <p:cNvCxnSpPr>
            <a:endCxn id="113" idx="0"/>
          </p:cNvCxnSpPr>
          <p:nvPr/>
        </p:nvCxnSpPr>
        <p:spPr>
          <a:xfrm flipH="1">
            <a:off x="3441250" y="4248250"/>
            <a:ext cx="57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"/>
          <p:cNvCxnSpPr>
            <a:stCxn id="104" idx="2"/>
            <a:endCxn id="114" idx="0"/>
          </p:cNvCxnSpPr>
          <p:nvPr/>
        </p:nvCxnSpPr>
        <p:spPr>
          <a:xfrm flipH="1">
            <a:off x="1557625" y="5972425"/>
            <a:ext cx="141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"/>
          <p:cNvSpPr txBox="1"/>
          <p:nvPr/>
        </p:nvSpPr>
        <p:spPr>
          <a:xfrm>
            <a:off x="8815200" y="3328675"/>
            <a:ext cx="185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情報登録、更新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2023-05-16T04:53:12Z</dcterms:created>
  <dc:creator>c2p31048 杉山 智規</dc:creator>
</cp:coreProperties>
</file>