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4139" r:id="rId4"/>
  </p:sldMasterIdLst>
  <p:notesMasterIdLst>
    <p:notesMasterId r:id="rId23"/>
  </p:notesMasterIdLst>
  <p:handoutMasterIdLst>
    <p:handoutMasterId r:id="rId24"/>
  </p:handoutMasterIdLst>
  <p:sldIdLst>
    <p:sldId id="256" r:id="rId5"/>
    <p:sldId id="421" r:id="rId6"/>
    <p:sldId id="422" r:id="rId7"/>
    <p:sldId id="412" r:id="rId8"/>
    <p:sldId id="404" r:id="rId9"/>
    <p:sldId id="417" r:id="rId10"/>
    <p:sldId id="415" r:id="rId11"/>
    <p:sldId id="416" r:id="rId12"/>
    <p:sldId id="414" r:id="rId13"/>
    <p:sldId id="419" r:id="rId14"/>
    <p:sldId id="418" r:id="rId15"/>
    <p:sldId id="424" r:id="rId16"/>
    <p:sldId id="410" r:id="rId17"/>
    <p:sldId id="420" r:id="rId18"/>
    <p:sldId id="270" r:id="rId19"/>
    <p:sldId id="423" r:id="rId20"/>
    <p:sldId id="425" r:id="rId21"/>
    <p:sldId id="403" r:id="rId22"/>
  </p:sldIdLst>
  <p:sldSz cx="9144000" cy="6858000" type="screen4x3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0">
          <p15:clr>
            <a:srgbClr val="A4A3A4"/>
          </p15:clr>
        </p15:guide>
        <p15:guide id="2" pos="28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scaleToFitPaper="1" frameSlides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66"/>
    <a:srgbClr val="033ED3"/>
    <a:srgbClr val="339966"/>
    <a:srgbClr val="FC8193"/>
    <a:srgbClr val="379865"/>
    <a:srgbClr val="FFFF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59" autoAdjust="0"/>
    <p:restoredTop sz="98810" autoAdjust="0"/>
  </p:normalViewPr>
  <p:slideViewPr>
    <p:cSldViewPr snapToGrid="0">
      <p:cViewPr varScale="1">
        <p:scale>
          <a:sx n="127" d="100"/>
          <a:sy n="127" d="100"/>
        </p:scale>
        <p:origin x="184" y="208"/>
      </p:cViewPr>
      <p:guideLst>
        <p:guide orient="horz" pos="660"/>
        <p:guide pos="28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78" d="100"/>
          <a:sy n="78" d="100"/>
        </p:scale>
        <p:origin x="-936" y="-84"/>
      </p:cViewPr>
      <p:guideLst>
        <p:guide orient="horz" pos="2928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t" anchorCtr="0" compatLnSpc="1">
            <a:prstTxWarp prst="textNoShape">
              <a:avLst/>
            </a:prstTxWarp>
          </a:bodyPr>
          <a:lstStyle>
            <a:lvl1pPr defTabSz="881063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t" anchorCtr="0" compatLnSpc="1">
            <a:prstTxWarp prst="textNoShape">
              <a:avLst/>
            </a:prstTxWarp>
          </a:bodyPr>
          <a:lstStyle>
            <a:lvl1pPr algn="r" defTabSz="881063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b" anchorCtr="0" compatLnSpc="1">
            <a:prstTxWarp prst="textNoShape">
              <a:avLst/>
            </a:prstTxWarp>
          </a:bodyPr>
          <a:lstStyle>
            <a:lvl1pPr defTabSz="881063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b" anchorCtr="0" compatLnSpc="1">
            <a:prstTxWarp prst="textNoShape">
              <a:avLst/>
            </a:prstTxWarp>
          </a:bodyPr>
          <a:lstStyle>
            <a:lvl1pPr algn="r" defTabSz="881063">
              <a:spcBef>
                <a:spcPct val="0"/>
              </a:spcBef>
              <a:buClrTx/>
              <a:buFontTx/>
              <a:buNone/>
              <a:defRPr sz="1200" smtClean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fld id="{B73C6E5B-A384-A74F-94B1-00E23D5C32E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07735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t" anchorCtr="0" compatLnSpc="1">
            <a:prstTxWarp prst="textNoShape">
              <a:avLst/>
            </a:prstTxWarp>
          </a:bodyPr>
          <a:lstStyle>
            <a:lvl1pPr defTabSz="881063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t" anchorCtr="0" compatLnSpc="1">
            <a:prstTxWarp prst="textNoShape">
              <a:avLst/>
            </a:prstTxWarp>
          </a:bodyPr>
          <a:lstStyle>
            <a:lvl1pPr algn="r" defTabSz="881063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b" anchorCtr="0" compatLnSpc="1">
            <a:prstTxWarp prst="textNoShape">
              <a:avLst/>
            </a:prstTxWarp>
          </a:bodyPr>
          <a:lstStyle>
            <a:lvl1pPr defTabSz="881063">
              <a:spcBef>
                <a:spcPct val="0"/>
              </a:spcBef>
              <a:buClrTx/>
              <a:buFontTx/>
              <a:buNone/>
              <a:defRPr sz="1200">
                <a:solidFill>
                  <a:schemeClr val="tx1"/>
                </a:solidFill>
                <a:latin typeface="Times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31263"/>
            <a:ext cx="297180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8139" tIns="44070" rIns="88139" bIns="44070" numCol="1" anchor="b" anchorCtr="0" compatLnSpc="1">
            <a:prstTxWarp prst="textNoShape">
              <a:avLst/>
            </a:prstTxWarp>
          </a:bodyPr>
          <a:lstStyle>
            <a:lvl1pPr algn="r" defTabSz="881063">
              <a:spcBef>
                <a:spcPct val="0"/>
              </a:spcBef>
              <a:buClrTx/>
              <a:buFontTx/>
              <a:buNone/>
              <a:defRPr sz="1200" smtClean="0">
                <a:solidFill>
                  <a:schemeClr val="tx1"/>
                </a:solidFill>
                <a:latin typeface="Times" charset="0"/>
              </a:defRPr>
            </a:lvl1pPr>
          </a:lstStyle>
          <a:p>
            <a:pPr>
              <a:defRPr/>
            </a:pPr>
            <a:fld id="{8C811317-58E1-B645-A73C-AACD9A307A2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397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MS PGothic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MS PGothic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MS PGothic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MS PGothic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111" charset="0"/>
        <a:ea typeface="MS PGothic" pitchFamily="34" charset="-128"/>
        <a:cs typeface="MS PGothic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C5C50C9-5CB7-4938-BEDF-DD2FC7529FA9}"/>
              </a:ext>
            </a:extLst>
          </p:cNvPr>
          <p:cNvSpPr/>
          <p:nvPr/>
        </p:nvSpPr>
        <p:spPr>
          <a:xfrm>
            <a:off x="1146572" y="1473244"/>
            <a:ext cx="6858000" cy="3007447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1026" y="1664208"/>
            <a:ext cx="6439662" cy="2176272"/>
          </a:xfrm>
        </p:spPr>
        <p:txBody>
          <a:bodyPr anchor="ctr">
            <a:normAutofit/>
          </a:bodyPr>
          <a:lstStyle>
            <a:lvl1pPr algn="ctr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5376" y="4142232"/>
            <a:ext cx="5417820" cy="685800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21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219547"/>
      </p:ext>
    </p:extLst>
  </p:cSld>
  <p:clrMapOvr>
    <a:masterClrMapping/>
  </p:clrMapOvr>
  <p:transition>
    <p:zoom dir="in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3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/>
        </p:nvSpPr>
        <p:spPr>
          <a:xfrm>
            <a:off x="307182" y="633620"/>
            <a:ext cx="3695560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978408"/>
            <a:ext cx="3044952" cy="1106424"/>
          </a:xfrm>
        </p:spPr>
        <p:txBody>
          <a:bodyPr anchor="ctr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359152"/>
            <a:ext cx="3044952" cy="3429000"/>
          </a:xfrm>
        </p:spPr>
        <p:txBody>
          <a:bodyPr/>
          <a:lstStyle>
            <a:lvl1pPr marL="0" indent="0">
              <a:buNone/>
              <a:defRPr sz="13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20840" y="566928"/>
            <a:ext cx="2153412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82262" y="566928"/>
            <a:ext cx="2153412" cy="234086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/>
        </p:nvSpPr>
        <p:spPr>
          <a:xfrm>
            <a:off x="259175" y="117043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EDCB6-603C-4A22-80E6-232A6202452A}"/>
              </a:ext>
            </a:extLst>
          </p:cNvPr>
          <p:cNvSpPr/>
          <p:nvPr/>
        </p:nvSpPr>
        <p:spPr>
          <a:xfrm>
            <a:off x="658094" y="2121408"/>
            <a:ext cx="2968988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82262" y="3108960"/>
            <a:ext cx="4491990" cy="305409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678942" y="6356351"/>
            <a:ext cx="20574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6405372" y="6356351"/>
            <a:ext cx="20574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163642"/>
      </p:ext>
    </p:extLst>
  </p:cSld>
  <p:clrMapOvr>
    <a:masterClrMapping/>
  </p:clrMapOvr>
  <p:hf sldNum="0"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4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2CD68929-9BD1-4A1E-9C1E-5B980D986EC1}"/>
              </a:ext>
            </a:extLst>
          </p:cNvPr>
          <p:cNvSpPr/>
          <p:nvPr/>
        </p:nvSpPr>
        <p:spPr>
          <a:xfrm>
            <a:off x="5493258" y="630937"/>
            <a:ext cx="3387852" cy="5495925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300" y="978408"/>
            <a:ext cx="2791206" cy="1106424"/>
          </a:xfrm>
        </p:spPr>
        <p:txBody>
          <a:bodyPr anchor="ctr">
            <a:normAutofit/>
          </a:bodyPr>
          <a:lstStyle>
            <a:lvl1pPr>
              <a:defRPr sz="2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2825496" y="630936"/>
            <a:ext cx="243459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08610" y="630936"/>
            <a:ext cx="243459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D68CE-A00C-4DD9-8065-B0E3D033BC20}"/>
              </a:ext>
            </a:extLst>
          </p:cNvPr>
          <p:cNvSpPr/>
          <p:nvPr/>
        </p:nvSpPr>
        <p:spPr>
          <a:xfrm>
            <a:off x="5445252" y="1179576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Picture Placeholder 14">
            <a:extLst>
              <a:ext uri="{FF2B5EF4-FFF2-40B4-BE49-F238E27FC236}">
                <a16:creationId xmlns:a16="http://schemas.microsoft.com/office/drawing/2014/main" id="{FBB9124E-D1EB-4540-B1E1-DF3CD388BB2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08610" y="3438144"/>
            <a:ext cx="243459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88171D0F-B23C-4DA9-9F5D-C5F480A4C5BE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678942" y="6356351"/>
            <a:ext cx="20574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69186A5E-A88B-4AD5-8730-E1679229BB98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FDD4F609-6DE6-4637-A216-DB19D982FF19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6405372" y="6356351"/>
            <a:ext cx="20574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5280B1-DD77-4ADB-A6FC-71309BCB66E1}"/>
              </a:ext>
            </a:extLst>
          </p:cNvPr>
          <p:cNvSpPr/>
          <p:nvPr/>
        </p:nvSpPr>
        <p:spPr>
          <a:xfrm>
            <a:off x="5844163" y="2185416"/>
            <a:ext cx="2762390" cy="91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825496" y="3438144"/>
            <a:ext cx="2434590" cy="268833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D33A8D-B0BB-4920-AAC4-6EE9952AA5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29300" y="3099817"/>
            <a:ext cx="2790825" cy="447675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FC2F80E1-DA5D-4EBA-BDBC-FFD24776ED0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5829300" y="4215385"/>
            <a:ext cx="2790825" cy="447675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536A3E74-5D94-4FE5-A5F8-7DA032AD4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29300" y="5321809"/>
            <a:ext cx="2790825" cy="447675"/>
          </a:xfrm>
        </p:spPr>
        <p:txBody>
          <a:bodyPr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4">
            <a:extLst>
              <a:ext uri="{FF2B5EF4-FFF2-40B4-BE49-F238E27FC236}">
                <a16:creationId xmlns:a16="http://schemas.microsoft.com/office/drawing/2014/main" id="{A36D2011-9E99-44AA-8612-4EEBAAA5D036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829300" y="2532888"/>
            <a:ext cx="342900" cy="457200"/>
          </a:xfrm>
        </p:spPr>
        <p:txBody>
          <a:bodyPr anchor="ctr"/>
          <a:lstStyle>
            <a:lvl1pPr algn="ctr">
              <a:buNone/>
              <a:defRPr sz="675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80B0958E-0709-4604-ADAF-A6137275F31B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829300" y="3630168"/>
            <a:ext cx="342900" cy="457200"/>
          </a:xfrm>
        </p:spPr>
        <p:txBody>
          <a:bodyPr anchor="ctr"/>
          <a:lstStyle>
            <a:lvl1pPr algn="ctr">
              <a:buNone/>
              <a:defRPr sz="675"/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5" name="Picture Placeholder 14">
            <a:extLst>
              <a:ext uri="{FF2B5EF4-FFF2-40B4-BE49-F238E27FC236}">
                <a16:creationId xmlns:a16="http://schemas.microsoft.com/office/drawing/2014/main" id="{F4A09204-1398-472F-B713-0AD49188773D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5829300" y="4754880"/>
            <a:ext cx="342900" cy="457200"/>
          </a:xfrm>
        </p:spPr>
        <p:txBody>
          <a:bodyPr anchor="ctr"/>
          <a:lstStyle>
            <a:lvl1pPr algn="ctr">
              <a:buNone/>
              <a:defRPr sz="675"/>
            </a:lvl1pPr>
          </a:lstStyle>
          <a:p>
            <a:r>
              <a:rPr lang="en-US" dirty="0"/>
              <a:t>Icon</a:t>
            </a:r>
          </a:p>
        </p:txBody>
      </p:sp>
    </p:spTree>
    <p:extLst>
      <p:ext uri="{BB962C8B-B14F-4D97-AF65-F5344CB8AC3E}">
        <p14:creationId xmlns:p14="http://schemas.microsoft.com/office/powerpoint/2010/main" val="1081117617"/>
      </p:ext>
    </p:extLst>
  </p:cSld>
  <p:clrMapOvr>
    <a:masterClrMapping/>
  </p:clrMapOvr>
  <p:hf sldNum="0"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499390" y="1533525"/>
            <a:ext cx="8187797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456813" y="2971798"/>
            <a:ext cx="96012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244" y="1938528"/>
            <a:ext cx="7632954" cy="2990088"/>
          </a:xfrm>
        </p:spPr>
        <p:txBody>
          <a:bodyPr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160390"/>
      </p:ext>
    </p:extLst>
  </p:cSld>
  <p:clrMapOvr>
    <a:masterClrMapping/>
  </p:clrMapOvr>
  <p:transition>
    <p:zoom dir="in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3192635"/>
      </p:ext>
    </p:extLst>
  </p:cSld>
  <p:clrMapOvr>
    <a:masterClrMapping/>
  </p:clrMapOvr>
  <p:transition>
    <p:zoom dir="in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418658" y="1162033"/>
            <a:ext cx="2805555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374126" y="1618375"/>
            <a:ext cx="109728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1709928"/>
            <a:ext cx="2324862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3894" y="1709928"/>
            <a:ext cx="5047488" cy="409651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1510" y="3429000"/>
            <a:ext cx="2324862" cy="2066544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1510" y="6356351"/>
            <a:ext cx="20574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557684"/>
      </p:ext>
    </p:extLst>
  </p:cSld>
  <p:clrMapOvr>
    <a:masterClrMapping/>
  </p:clrMapOvr>
  <p:transition>
    <p:zoom dir="in"/>
  </p:transition>
  <p:hf sldNum="0"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418658" y="1162033"/>
            <a:ext cx="2805555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374126" y="1618375"/>
            <a:ext cx="109728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510" y="1709928"/>
            <a:ext cx="2324862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2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723894" y="1161288"/>
            <a:ext cx="5047488" cy="4645152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51510" y="3438144"/>
            <a:ext cx="2324862" cy="2057400"/>
          </a:xfrm>
        </p:spPr>
        <p:txBody>
          <a:bodyPr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1510" y="6356351"/>
            <a:ext cx="20574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80067"/>
      </p:ext>
    </p:extLst>
  </p:cSld>
  <p:clrMapOvr>
    <a:masterClrMapping/>
  </p:clrMapOvr>
  <p:transition>
    <p:zoom dir="in"/>
  </p:transition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3048" y="1078992"/>
            <a:ext cx="4704588" cy="1536192"/>
          </a:xfrm>
        </p:spPr>
        <p:txBody>
          <a:bodyPr anchor="b">
            <a:normAutofit/>
          </a:bodyPr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3048" y="3355848"/>
            <a:ext cx="4704588" cy="2825496"/>
          </a:xfrm>
        </p:spPr>
        <p:txBody>
          <a:bodyPr/>
          <a:lstStyle>
            <a:lvl1pPr>
              <a:buNone/>
              <a:defRPr sz="13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8942" y="6356351"/>
            <a:ext cx="20574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31236" y="6356351"/>
            <a:ext cx="30861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1"/>
            <a:ext cx="20574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/>
        </p:nvSpPr>
        <p:spPr>
          <a:xfrm rot="5400000">
            <a:off x="3979326" y="431969"/>
            <a:ext cx="73152" cy="411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CC47E32-D289-4A1B-A3C7-A355CD5572E8}"/>
              </a:ext>
            </a:extLst>
          </p:cNvPr>
          <p:cNvSpPr/>
          <p:nvPr/>
        </p:nvSpPr>
        <p:spPr>
          <a:xfrm>
            <a:off x="3824450" y="2935541"/>
            <a:ext cx="46634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2900" y="603504"/>
            <a:ext cx="3038094" cy="5577840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166648"/>
      </p:ext>
    </p:extLst>
  </p:cSld>
  <p:clrMapOvr>
    <a:masterClrMapping/>
  </p:clrMapOvr>
  <p:hf sldNum="0"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486" y="1078992"/>
            <a:ext cx="4704588" cy="1536192"/>
          </a:xfrm>
        </p:spPr>
        <p:txBody>
          <a:bodyPr anchor="b">
            <a:normAutofit/>
          </a:bodyPr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486" y="3355848"/>
            <a:ext cx="4704588" cy="2825496"/>
          </a:xfrm>
        </p:spPr>
        <p:txBody>
          <a:bodyPr/>
          <a:lstStyle>
            <a:lvl1pPr marL="0" indent="0">
              <a:buNone/>
              <a:defRPr sz="13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203954" y="6356351"/>
            <a:ext cx="96012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3EEEC07-DA87-4415-8D6B-72E1B2686535}"/>
              </a:ext>
            </a:extLst>
          </p:cNvPr>
          <p:cNvSpPr/>
          <p:nvPr/>
        </p:nvSpPr>
        <p:spPr>
          <a:xfrm rot="5400000">
            <a:off x="628650" y="434340"/>
            <a:ext cx="73152" cy="411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60720" y="4352544"/>
            <a:ext cx="3380994" cy="2505456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760720" y="0"/>
            <a:ext cx="3380994" cy="4123944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EFA3CC7-31ED-4E5A-87A6-AA1D8F4251FC}"/>
              </a:ext>
            </a:extLst>
          </p:cNvPr>
          <p:cNvSpPr/>
          <p:nvPr/>
        </p:nvSpPr>
        <p:spPr>
          <a:xfrm>
            <a:off x="466344" y="2935541"/>
            <a:ext cx="4663440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57441"/>
      </p:ext>
    </p:extLst>
  </p:cSld>
  <p:clrMapOvr>
    <a:masterClrMapping/>
  </p:clrMapOvr>
  <p:hf sldNum="0"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41A812-4D3F-4D65-BA64-BA64E37F2C1D}"/>
              </a:ext>
            </a:extLst>
          </p:cNvPr>
          <p:cNvSpPr/>
          <p:nvPr/>
        </p:nvSpPr>
        <p:spPr>
          <a:xfrm>
            <a:off x="499390" y="1533525"/>
            <a:ext cx="8187797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244" y="1938528"/>
            <a:ext cx="5260086" cy="2990088"/>
          </a:xfrm>
        </p:spPr>
        <p:txBody>
          <a:bodyPr anchor="ctr">
            <a:normAutofit/>
          </a:bodyPr>
          <a:lstStyle>
            <a:lvl1pPr>
              <a:defRPr sz="40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60236" y="1938528"/>
            <a:ext cx="2016252" cy="2990088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21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16BBE9-8A9C-450B-A235-677945C7ED44}"/>
              </a:ext>
            </a:extLst>
          </p:cNvPr>
          <p:cNvSpPr/>
          <p:nvPr/>
        </p:nvSpPr>
        <p:spPr>
          <a:xfrm>
            <a:off x="456813" y="2965074"/>
            <a:ext cx="96012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55E7BF-3629-4C02-98DF-CFC1C93CE036}"/>
              </a:ext>
            </a:extLst>
          </p:cNvPr>
          <p:cNvSpPr/>
          <p:nvPr/>
        </p:nvSpPr>
        <p:spPr>
          <a:xfrm rot="5400000">
            <a:off x="5257514" y="3425571"/>
            <a:ext cx="2103120" cy="685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2734193"/>
      </p:ext>
    </p:extLst>
  </p:cSld>
  <p:clrMapOvr>
    <a:masterClrMapping/>
  </p:clrMapOvr>
  <p:transition>
    <p:zoom dir="in"/>
  </p:transition>
  <p:hf sldNum="0"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418657" y="0"/>
            <a:ext cx="8375585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374126" y="78735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78024"/>
            <a:ext cx="7626096" cy="3694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6389" y="6356351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fld id="{B066A2A8-28E2-BD4D-83D7-27379700DFCE}" type="datetime3">
              <a:rPr lang="en-US" smtClean="0"/>
              <a:pPr/>
              <a:t>2 March 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C2PA New Member Orientation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1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fld id="{A12FB5D8-7918-5D42-A706-2B71ED2CE58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287701"/>
      </p:ext>
    </p:extLst>
  </p:cSld>
  <p:clrMapOvr>
    <a:masterClrMapping/>
  </p:clrMapOvr>
  <p:transition>
    <p:zoom dir="in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38" y="640080"/>
            <a:ext cx="8167878" cy="4114800"/>
          </a:xfrm>
        </p:spPr>
        <p:txBody>
          <a:bodyPr anchor="ctr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673635DF-99E4-4A0C-A272-D9FF87695DE7}"/>
              </a:ext>
            </a:extLst>
          </p:cNvPr>
          <p:cNvSpPr/>
          <p:nvPr/>
        </p:nvSpPr>
        <p:spPr>
          <a:xfrm>
            <a:off x="418658" y="4981421"/>
            <a:ext cx="8351217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90C76F-6331-4485-AA5B-D61483481F68}"/>
              </a:ext>
            </a:extLst>
          </p:cNvPr>
          <p:cNvSpPr/>
          <p:nvPr/>
        </p:nvSpPr>
        <p:spPr>
          <a:xfrm>
            <a:off x="374126" y="5118581"/>
            <a:ext cx="109728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5102352"/>
            <a:ext cx="7955280" cy="585216"/>
          </a:xfrm>
          <a:solidFill>
            <a:schemeClr val="accent1"/>
          </a:solidFill>
        </p:spPr>
        <p:txBody>
          <a:bodyPr anchor="ctr">
            <a:normAutofit/>
          </a:bodyPr>
          <a:lstStyle>
            <a:lvl1pPr marL="0" indent="0">
              <a:buNone/>
              <a:defRPr sz="15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CB2BA4C-9ADA-41DB-B758-9E3CFEC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8942" y="6356351"/>
            <a:ext cx="20574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0957ADB-410A-48BE-AA95-3A708314B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112591B-8032-4FDF-9B26-8F505642C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1"/>
            <a:ext cx="20574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534885"/>
      </p:ext>
    </p:extLst>
  </p:cSld>
  <p:clrMapOvr>
    <a:masterClrMapping/>
  </p:clrMapOvr>
  <p:hf sldNum="0"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42F4163-FF9F-453F-99BB-82B8FDB0A1F9}"/>
              </a:ext>
            </a:extLst>
          </p:cNvPr>
          <p:cNvSpPr/>
          <p:nvPr/>
        </p:nvSpPr>
        <p:spPr>
          <a:xfrm>
            <a:off x="418657" y="0"/>
            <a:ext cx="8375585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D9F91D62-7A39-4697-A73D-908DBA590EF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66794" y="2798064"/>
            <a:ext cx="109728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687A7A61-F904-44E0-837C-FB357932BC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32054" y="2798064"/>
            <a:ext cx="109728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6B8374DB-2C54-426F-9768-7B838BE1F98D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5884164" y="2798064"/>
            <a:ext cx="109728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6763C05-47FB-4725-A20D-066889246220}"/>
              </a:ext>
            </a:extLst>
          </p:cNvPr>
          <p:cNvSpPr/>
          <p:nvPr/>
        </p:nvSpPr>
        <p:spPr>
          <a:xfrm>
            <a:off x="374126" y="78735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9EDC39EC-C00D-4DE8-8828-E0E5AD579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14">
            <a:extLst>
              <a:ext uri="{FF2B5EF4-FFF2-40B4-BE49-F238E27FC236}">
                <a16:creationId xmlns:a16="http://schemas.microsoft.com/office/drawing/2014/main" id="{AC393A50-B0FA-44B0-850A-6E748DECA20A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249424" y="2798064"/>
            <a:ext cx="109728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33" name="Picture Placeholder 14">
            <a:extLst>
              <a:ext uri="{FF2B5EF4-FFF2-40B4-BE49-F238E27FC236}">
                <a16:creationId xmlns:a16="http://schemas.microsoft.com/office/drawing/2014/main" id="{C19D18E3-AE27-4902-A5E1-1E388C8CA886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7701534" y="2798064"/>
            <a:ext cx="1097280" cy="1481328"/>
          </a:xfrm>
        </p:spPr>
        <p:txBody>
          <a:bodyPr anchor="ctr"/>
          <a:lstStyle>
            <a:lvl1pPr algn="ctr">
              <a:buNone/>
              <a:defRPr/>
            </a:lvl1pPr>
          </a:lstStyle>
          <a:p>
            <a:r>
              <a:rPr lang="en-US" dirty="0"/>
              <a:t>Picture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C4A1E4D4-19E0-496B-BBAF-99A720781C00}"/>
              </a:ext>
            </a:extLst>
          </p:cNvPr>
          <p:cNvSpPr>
            <a:spLocks noGrp="1"/>
          </p:cNvSpPr>
          <p:nvPr>
            <p:ph type="dt" sz="half" idx="32"/>
          </p:nvPr>
        </p:nvSpPr>
        <p:spPr>
          <a:xfrm>
            <a:off x="678942" y="6356351"/>
            <a:ext cx="20574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0281C10-EAAA-4F45-8CC9-87F9F9116C21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389175D6-43FD-42A2-8595-893FC3BFCDF6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/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28F74B10-F76D-4BBB-A284-01D5A0DF8B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073652" y="4489704"/>
            <a:ext cx="1096566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BD245DC2-6D7B-4AEE-B8EE-0D0E473AFFF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884164" y="4489704"/>
            <a:ext cx="1096566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28069EAF-8C82-49CC-8A38-2ACAD26F7DE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701534" y="4489704"/>
            <a:ext cx="1096566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DAA3B1CD-59B3-4B73-B91A-88CED1D8FDD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45770" y="4489704"/>
            <a:ext cx="1096566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C1FED6B0-DEB7-46E3-8038-FE6788AC24A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256282" y="4489704"/>
            <a:ext cx="1096566" cy="649288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/>
            </a:lvl1pPr>
            <a:lvl2pPr marL="0" indent="0" algn="ctr">
              <a:lnSpc>
                <a:spcPct val="100000"/>
              </a:lnSpc>
              <a:spcBef>
                <a:spcPts val="0"/>
              </a:spcBef>
              <a:buNone/>
              <a:defRPr sz="12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 dirty="0"/>
              <a:t>Name</a:t>
            </a:r>
          </a:p>
          <a:p>
            <a:pPr lvl="1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233144265"/>
      </p:ext>
    </p:extLst>
  </p:cSld>
  <p:clrMapOvr>
    <a:masterClrMapping/>
  </p:clrMapOvr>
  <p:hf sldNum="0"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418657" y="0"/>
            <a:ext cx="8375585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374126" y="78735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76" y="2372650"/>
            <a:ext cx="3703320" cy="823912"/>
          </a:xfrm>
        </p:spPr>
        <p:txBody>
          <a:bodyPr anchor="b"/>
          <a:lstStyle>
            <a:lvl1pPr marL="0" indent="0">
              <a:buNone/>
              <a:defRPr sz="1800" b="1" cap="none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76" y="3203688"/>
            <a:ext cx="3703320" cy="2968512"/>
          </a:xfrm>
        </p:spPr>
        <p:txBody>
          <a:bodyPr/>
          <a:lstStyle>
            <a:lvl1pPr>
              <a:spcBef>
                <a:spcPts val="750"/>
              </a:spcBef>
              <a:defRPr sz="1350"/>
            </a:lvl1pPr>
            <a:lvl2pPr>
              <a:spcBef>
                <a:spcPts val="750"/>
              </a:spcBef>
              <a:defRPr sz="1350"/>
            </a:lvl2pPr>
            <a:lvl3pPr>
              <a:spcBef>
                <a:spcPts val="750"/>
              </a:spcBef>
              <a:defRPr sz="1350"/>
            </a:lvl3pPr>
            <a:lvl4pPr>
              <a:spcBef>
                <a:spcPts val="750"/>
              </a:spcBef>
              <a:defRPr sz="1350"/>
            </a:lvl4pPr>
            <a:lvl5pPr>
              <a:spcBef>
                <a:spcPts val="750"/>
              </a:spcBef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9452" y="2372650"/>
            <a:ext cx="3703320" cy="823912"/>
          </a:xfrm>
        </p:spPr>
        <p:txBody>
          <a:bodyPr anchor="b"/>
          <a:lstStyle>
            <a:lvl1pPr marL="0" indent="0">
              <a:buNone/>
              <a:defRPr sz="1800" b="1" cap="none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9452" y="3203688"/>
            <a:ext cx="3703320" cy="2968511"/>
          </a:xfrm>
        </p:spPr>
        <p:txBody>
          <a:bodyPr/>
          <a:lstStyle>
            <a:lvl1pPr>
              <a:spcBef>
                <a:spcPts val="750"/>
              </a:spcBef>
              <a:defRPr sz="1350"/>
            </a:lvl1pPr>
            <a:lvl2pPr>
              <a:spcBef>
                <a:spcPts val="750"/>
              </a:spcBef>
              <a:defRPr sz="1350"/>
            </a:lvl2pPr>
            <a:lvl3pPr>
              <a:spcBef>
                <a:spcPts val="750"/>
              </a:spcBef>
              <a:defRPr sz="1350"/>
            </a:lvl3pPr>
            <a:lvl4pPr>
              <a:spcBef>
                <a:spcPts val="750"/>
              </a:spcBef>
              <a:defRPr sz="1350"/>
            </a:lvl4pPr>
            <a:lvl5pPr>
              <a:spcBef>
                <a:spcPts val="750"/>
              </a:spcBef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8942" y="6356351"/>
            <a:ext cx="20574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1"/>
            <a:ext cx="20574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549413"/>
      </p:ext>
    </p:extLst>
  </p:cSld>
  <p:clrMapOvr>
    <a:masterClrMapping/>
  </p:clrMapOvr>
  <p:transition>
    <p:zoom dir="in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418657" y="0"/>
            <a:ext cx="8375585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374126" y="787352"/>
            <a:ext cx="96012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3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>
            <a:lvl1pPr>
              <a:defRPr sz="3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54" y="2372650"/>
            <a:ext cx="2468880" cy="823912"/>
          </a:xfrm>
        </p:spPr>
        <p:txBody>
          <a:bodyPr anchor="b"/>
          <a:lstStyle>
            <a:lvl1pPr marL="0" indent="0">
              <a:buNone/>
              <a:defRPr sz="1800" b="1" cap="none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32054" y="3203688"/>
            <a:ext cx="2468880" cy="2968512"/>
          </a:xfrm>
        </p:spPr>
        <p:txBody>
          <a:bodyPr/>
          <a:lstStyle>
            <a:lvl1pPr>
              <a:spcBef>
                <a:spcPts val="750"/>
              </a:spcBef>
              <a:defRPr sz="1350"/>
            </a:lvl1pPr>
            <a:lvl2pPr>
              <a:spcBef>
                <a:spcPts val="750"/>
              </a:spcBef>
              <a:defRPr sz="1350"/>
            </a:lvl2pPr>
            <a:lvl3pPr>
              <a:spcBef>
                <a:spcPts val="750"/>
              </a:spcBef>
              <a:defRPr sz="1350"/>
            </a:lvl3pPr>
            <a:lvl4pPr>
              <a:spcBef>
                <a:spcPts val="750"/>
              </a:spcBef>
              <a:defRPr sz="1350"/>
            </a:lvl4pPr>
            <a:lvl5pPr>
              <a:spcBef>
                <a:spcPts val="750"/>
              </a:spcBef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380994" y="2372650"/>
            <a:ext cx="2468880" cy="823912"/>
          </a:xfrm>
        </p:spPr>
        <p:txBody>
          <a:bodyPr anchor="b"/>
          <a:lstStyle>
            <a:lvl1pPr marL="0" indent="0">
              <a:buNone/>
              <a:defRPr sz="1800" b="1" cap="none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380994" y="3203688"/>
            <a:ext cx="2468880" cy="2968511"/>
          </a:xfrm>
        </p:spPr>
        <p:txBody>
          <a:bodyPr/>
          <a:lstStyle>
            <a:lvl1pPr>
              <a:spcBef>
                <a:spcPts val="750"/>
              </a:spcBef>
              <a:defRPr sz="1350"/>
            </a:lvl1pPr>
            <a:lvl2pPr>
              <a:spcBef>
                <a:spcPts val="750"/>
              </a:spcBef>
              <a:defRPr sz="1350"/>
            </a:lvl2pPr>
            <a:lvl3pPr>
              <a:spcBef>
                <a:spcPts val="750"/>
              </a:spcBef>
              <a:defRPr sz="1350"/>
            </a:lvl3pPr>
            <a:lvl4pPr>
              <a:spcBef>
                <a:spcPts val="750"/>
              </a:spcBef>
              <a:defRPr sz="1350"/>
            </a:lvl4pPr>
            <a:lvl5pPr>
              <a:spcBef>
                <a:spcPts val="750"/>
              </a:spcBef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78942" y="6356351"/>
            <a:ext cx="2057400" cy="365125"/>
          </a:xfrm>
        </p:spPr>
        <p:txBody>
          <a:bodyPr/>
          <a:lstStyle/>
          <a:p>
            <a:r>
              <a:rPr lang="en-US" dirty="0"/>
              <a:t>9/4/20XX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05372" y="6356351"/>
            <a:ext cx="2057400" cy="365125"/>
          </a:xfrm>
        </p:spPr>
        <p:txBody>
          <a:bodyPr/>
          <a:lstStyle/>
          <a:p>
            <a:fld id="{A65A5C87-DF58-40C8-B092-1DE63DB4547E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CE04853A-B5A7-418B-B49F-E718136614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29934" y="2372650"/>
            <a:ext cx="2468880" cy="823912"/>
          </a:xfrm>
        </p:spPr>
        <p:txBody>
          <a:bodyPr anchor="b"/>
          <a:lstStyle>
            <a:lvl1pPr marL="0" indent="0">
              <a:buNone/>
              <a:defRPr sz="1800" b="1" cap="none" baseline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D08E5547-BBB9-4D87-A012-6BC6B13308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329934" y="3203688"/>
            <a:ext cx="2468880" cy="2968511"/>
          </a:xfrm>
        </p:spPr>
        <p:txBody>
          <a:bodyPr/>
          <a:lstStyle>
            <a:lvl1pPr>
              <a:spcBef>
                <a:spcPts val="750"/>
              </a:spcBef>
              <a:defRPr sz="1350"/>
            </a:lvl1pPr>
            <a:lvl2pPr>
              <a:spcBef>
                <a:spcPts val="750"/>
              </a:spcBef>
              <a:defRPr sz="1350"/>
            </a:lvl2pPr>
            <a:lvl3pPr>
              <a:spcBef>
                <a:spcPts val="750"/>
              </a:spcBef>
              <a:defRPr sz="1350"/>
            </a:lvl3pPr>
            <a:lvl4pPr>
              <a:spcBef>
                <a:spcPts val="750"/>
              </a:spcBef>
              <a:defRPr sz="1350"/>
            </a:lvl4pPr>
            <a:lvl5pPr>
              <a:spcBef>
                <a:spcPts val="750"/>
              </a:spcBef>
              <a:defRPr sz="13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164345"/>
      </p:ext>
    </p:extLst>
  </p:cSld>
  <p:clrMapOvr>
    <a:masterClrMapping/>
  </p:clrMapOvr>
  <p:hf sldNum="0"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tx1">
                    <a:tint val="75000"/>
                  </a:schemeClr>
                </a:solidFill>
                <a:latin typeface="Acumin Pro" panose="020B0504020202020204" pitchFamily="34" charset="77"/>
              </a:defRPr>
            </a:lvl1pPr>
          </a:lstStyle>
          <a:p>
            <a:r>
              <a:rPr lang="en-US"/>
              <a:t>9/4/20XX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chemeClr val="tx1">
                    <a:tint val="75000"/>
                  </a:schemeClr>
                </a:solidFill>
                <a:latin typeface="Acumin Pro" panose="020B0504020202020204" pitchFamily="34" charset="77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0" i="0">
                <a:solidFill>
                  <a:schemeClr val="tx1">
                    <a:tint val="75000"/>
                  </a:schemeClr>
                </a:solidFill>
                <a:latin typeface="Acumin Pro" panose="020B0504020202020204" pitchFamily="34" charset="77"/>
              </a:defRPr>
            </a:lvl1pPr>
          </a:lstStyle>
          <a:p>
            <a:fld id="{A65A5C87-DF58-40C8-B092-1DE63DB4547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666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40" r:id="rId1"/>
    <p:sldLayoutId id="2147484141" r:id="rId2"/>
    <p:sldLayoutId id="2147484142" r:id="rId3"/>
    <p:sldLayoutId id="2147484143" r:id="rId4"/>
    <p:sldLayoutId id="2147484144" r:id="rId5"/>
    <p:sldLayoutId id="2147484145" r:id="rId6"/>
    <p:sldLayoutId id="2147484146" r:id="rId7"/>
    <p:sldLayoutId id="2147484147" r:id="rId8"/>
    <p:sldLayoutId id="2147484148" r:id="rId9"/>
    <p:sldLayoutId id="2147484149" r:id="rId10"/>
    <p:sldLayoutId id="2147484150" r:id="rId11"/>
    <p:sldLayoutId id="2147484151" r:id="rId12"/>
    <p:sldLayoutId id="2147484152" r:id="rId13"/>
    <p:sldLayoutId id="2147484153" r:id="rId14"/>
    <p:sldLayoutId id="2147484154" r:id="rId15"/>
  </p:sldLayoutIdLst>
  <p:transition>
    <p:zoom dir="in"/>
  </p:transition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0" i="0" kern="1200">
          <a:solidFill>
            <a:schemeClr val="tx1"/>
          </a:solidFill>
          <a:latin typeface="Acumin Pro" panose="020B0504020202020204" pitchFamily="34" charset="77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10000"/>
        </a:lnSpc>
        <a:spcBef>
          <a:spcPts val="750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10000"/>
        </a:lnSpc>
        <a:spcBef>
          <a:spcPts val="375"/>
        </a:spcBef>
        <a:buFont typeface="Arial" panose="020B0604020202020204" pitchFamily="34" charset="0"/>
        <a:buChar char="•"/>
        <a:defRPr sz="1350" b="0" i="0" kern="1200">
          <a:solidFill>
            <a:schemeClr val="tx1"/>
          </a:solidFill>
          <a:latin typeface="Acumin Pro" panose="020B0504020202020204" pitchFamily="34" charset="77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m2JuAa6-ors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2pa-org/documentation/blob/main/CONTRIBUTING.md" TargetMode="External"/><Relationship Id="rId7" Type="http://schemas.openxmlformats.org/officeDocument/2006/relationships/hyperlink" Target="https://github.com/c2pa-org/documentation/blob/main/C2PA-New-Members-Orientation.pptx" TargetMode="External"/><Relationship Id="rId2" Type="http://schemas.openxmlformats.org/officeDocument/2006/relationships/hyperlink" Target="https://github.com/c2pa-org/documentation/tree/main/recruitment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github.com/c2pa-org/documentation/tree/main/output" TargetMode="External"/><Relationship Id="rId5" Type="http://schemas.openxmlformats.org/officeDocument/2006/relationships/hyperlink" Target="https://github.com/c2pa-org/documentation/blob/main/Glossary.md" TargetMode="External"/><Relationship Id="rId4" Type="http://schemas.openxmlformats.org/officeDocument/2006/relationships/hyperlink" Target="https://github.com/c2pa-org" TargetMode="Externa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jointdevelopment.org/" TargetMode="Externa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twg@lists.c2pa.org" TargetMode="External"/><Relationship Id="rId2" Type="http://schemas.openxmlformats.org/officeDocument/2006/relationships/hyperlink" Target="mailto:main@lists.c2pa.org" TargetMode="Externa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1282865A-903A-6F42-B98A-9E33F1F7FE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6603" y="1372008"/>
            <a:ext cx="7543800" cy="26543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F89167C-24C2-2141-8FAB-C921301D6E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New Members Orientation</a:t>
            </a:r>
          </a:p>
        </p:txBody>
      </p:sp>
    </p:spTree>
    <p:extLst>
      <p:ext uri="{BB962C8B-B14F-4D97-AF65-F5344CB8AC3E}">
        <p14:creationId xmlns:p14="http://schemas.microsoft.com/office/powerpoint/2010/main" val="1350794034"/>
      </p:ext>
    </p:extLst>
  </p:cSld>
  <p:clrMapOvr>
    <a:masterClrMapping/>
  </p:clrMapOvr>
  <p:transition>
    <p:zoom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4967-A131-2149-B35D-C775DAFCF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Groups.io</a:t>
            </a:r>
            <a:r>
              <a:rPr lang="en-US" dirty="0"/>
              <a:t> functionality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18932-BF8C-404A-AFC6-A066D7907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4182B51-CC8C-564A-990E-0E53510A81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6613" y="2653813"/>
            <a:ext cx="7626350" cy="3342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712190"/>
      </p:ext>
    </p:extLst>
  </p:cSld>
  <p:clrMapOvr>
    <a:masterClrMapping/>
  </p:clrMapOvr>
  <p:transition>
    <p:zoom dir="in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2603C-395B-4C41-BB7F-AAABF57EE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/>
          <a:lstStyle/>
          <a:p>
            <a:r>
              <a:rPr lang="en-US" dirty="0"/>
              <a:t>List of </a:t>
            </a:r>
            <a:r>
              <a:rPr lang="en-US" dirty="0" err="1"/>
              <a:t>Groups.io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07AD7B-97B1-FF4E-8692-4AE1B4F88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78024"/>
            <a:ext cx="7626096" cy="369417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Messages</a:t>
            </a:r>
          </a:p>
          <a:p>
            <a:pPr lvl="1"/>
            <a:r>
              <a:rPr lang="en-US" dirty="0"/>
              <a:t>mails sent to that distribution list. You can send emails from your Email Client, e.g. Outlook</a:t>
            </a:r>
          </a:p>
          <a:p>
            <a:r>
              <a:rPr lang="en-US" dirty="0"/>
              <a:t>Subgroups</a:t>
            </a:r>
          </a:p>
          <a:p>
            <a:pPr lvl="1"/>
            <a:r>
              <a:rPr lang="en-US" dirty="0"/>
              <a:t>list of groups that you have joined or are able to join</a:t>
            </a:r>
          </a:p>
          <a:p>
            <a:r>
              <a:rPr lang="en-US" dirty="0"/>
              <a:t>Calendar</a:t>
            </a:r>
          </a:p>
          <a:p>
            <a:pPr lvl="1"/>
            <a:r>
              <a:rPr lang="en-US" dirty="0"/>
              <a:t>each group has its own calendar, please download meetings to your calendar</a:t>
            </a:r>
          </a:p>
          <a:p>
            <a:r>
              <a:rPr lang="en-US" dirty="0"/>
              <a:t>Files</a:t>
            </a:r>
          </a:p>
          <a:p>
            <a:pPr lvl="1"/>
            <a:r>
              <a:rPr lang="en-US" dirty="0"/>
              <a:t>file storage</a:t>
            </a:r>
          </a:p>
          <a:p>
            <a:r>
              <a:rPr lang="en-US" dirty="0"/>
              <a:t>Account</a:t>
            </a:r>
          </a:p>
          <a:p>
            <a:pPr lvl="1"/>
            <a:r>
              <a:rPr lang="en-US" dirty="0"/>
              <a:t>manage your account</a:t>
            </a:r>
          </a:p>
        </p:txBody>
      </p:sp>
    </p:spTree>
    <p:extLst>
      <p:ext uri="{BB962C8B-B14F-4D97-AF65-F5344CB8AC3E}">
        <p14:creationId xmlns:p14="http://schemas.microsoft.com/office/powerpoint/2010/main" val="4250140932"/>
      </p:ext>
    </p:extLst>
  </p:cSld>
  <p:clrMapOvr>
    <a:masterClrMapping/>
  </p:clrMapOvr>
  <p:transition>
    <p:zoom dir="in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4D7EA-82BA-0A48-8788-3C0D896B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Calendar – Download Meeting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B624EC-26BB-724A-A1A3-C0BFA17DF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C2PA New Member Orientation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A0EEB8-DC56-9441-8CA7-10C9414B2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68" y="2155126"/>
            <a:ext cx="3591290" cy="25477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381742F-9B3F-DF4A-8BC9-C6DF959144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1419" y="3292476"/>
            <a:ext cx="4415945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786457"/>
      </p:ext>
    </p:extLst>
  </p:cSld>
  <p:clrMapOvr>
    <a:masterClrMapping/>
  </p:clrMapOvr>
  <p:transition>
    <p:zoom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D833-3BC1-C34C-AB93-2ACE0E7C3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/>
          <a:lstStyle/>
          <a:p>
            <a:r>
              <a:rPr lang="en-US" dirty="0"/>
              <a:t>GitHub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D3E0BC-36D4-F340-87E9-BFE2FEDB7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Online platform for collaborative editing, review &amp; commenting</a:t>
            </a:r>
          </a:p>
          <a:p>
            <a:r>
              <a:rPr lang="en-US" dirty="0"/>
              <a:t>Used for our Documentation and Specifications</a:t>
            </a:r>
          </a:p>
          <a:p>
            <a:r>
              <a:rPr lang="en-US" dirty="0"/>
              <a:t>Provides our Project Management</a:t>
            </a:r>
          </a:p>
          <a:p>
            <a:pPr lvl="1"/>
            <a:r>
              <a:rPr lang="en-US" dirty="0"/>
              <a:t>issue tracking</a:t>
            </a:r>
          </a:p>
          <a:p>
            <a:pPr lvl="1"/>
            <a:r>
              <a:rPr lang="en-US" dirty="0"/>
              <a:t>road map management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321975"/>
      </p:ext>
    </p:extLst>
  </p:cSld>
  <p:clrMapOvr>
    <a:masterClrMapping/>
  </p:clrMapOvr>
  <p:transition>
    <p:zoom dir="in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A08D2-EB53-AC49-8141-7DD323BA0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Familiarize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C1A98-0254-F048-861E-5158FBDEA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not already familiar with GitHub, we recommend you review the material at </a:t>
            </a:r>
            <a:r>
              <a:rPr lang="en-US" u="sng" dirty="0"/>
              <a:t>https://</a:t>
            </a:r>
            <a:r>
              <a:rPr lang="en-US" u="sng" dirty="0" err="1"/>
              <a:t>iherman.github.io</a:t>
            </a:r>
            <a:r>
              <a:rPr lang="en-US" u="sng" dirty="0"/>
              <a:t>/</a:t>
            </a:r>
            <a:r>
              <a:rPr lang="en-US" u="sng" dirty="0" err="1"/>
              <a:t>misc</a:t>
            </a:r>
            <a:r>
              <a:rPr lang="en-US" u="sng" dirty="0"/>
              <a:t>-notes/docs/</a:t>
            </a:r>
            <a:r>
              <a:rPr lang="en-US" u="sng" dirty="0" err="1"/>
              <a:t>BasicGitHubContributionIntro</a:t>
            </a:r>
            <a:endParaRPr lang="en-US" dirty="0"/>
          </a:p>
          <a:p>
            <a:r>
              <a:rPr lang="en-US" dirty="0"/>
              <a:t>There are also numerous tutorials and videos online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20C181-4501-FB48-85A7-3B19964FF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422432"/>
      </p:ext>
    </p:extLst>
  </p:cSld>
  <p:clrMapOvr>
    <a:masterClrMapping/>
  </p:clrMapOvr>
  <p:transition>
    <p:zoom dir="in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45B5-66DF-4F56-948F-9B5614430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/>
          <a:lstStyle/>
          <a:p>
            <a:r>
              <a:rPr lang="en-US" dirty="0"/>
              <a:t>Working with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7781D-5DFD-4E56-9ECA-31B903F0C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78024"/>
            <a:ext cx="7626096" cy="3694176"/>
          </a:xfrm>
        </p:spPr>
        <p:txBody>
          <a:bodyPr vert="horz" wrap="square" lIns="68580" tIns="34290" rIns="68580" bIns="3429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dirty="0"/>
              <a:t>The C2PA has adopted the same model as the W3C for working with GitHub.</a:t>
            </a:r>
          </a:p>
          <a:p>
            <a:pPr lvl="1"/>
            <a:r>
              <a:rPr lang="en-US" dirty="0"/>
              <a:t>For more details, please consult our “Working Procedures” document.</a:t>
            </a:r>
          </a:p>
          <a:p>
            <a:r>
              <a:rPr lang="en-US" dirty="0"/>
              <a:t>In addition, each repository contains a CONTRIBUTING file that specifies how to work on a particular repository</a:t>
            </a:r>
          </a:p>
          <a:p>
            <a:pPr lvl="1"/>
            <a:r>
              <a:rPr lang="en-US" dirty="0"/>
              <a:t>Submitting Issues</a:t>
            </a:r>
          </a:p>
          <a:p>
            <a:pPr lvl="1"/>
            <a:r>
              <a:rPr lang="en-US" dirty="0"/>
              <a:t>Submitting Changes</a:t>
            </a:r>
          </a:p>
          <a:p>
            <a:pPr lvl="1"/>
            <a:r>
              <a:rPr lang="en-US" dirty="0"/>
              <a:t>Authoring Content</a:t>
            </a:r>
          </a:p>
        </p:txBody>
      </p:sp>
    </p:spTree>
    <p:extLst>
      <p:ext uri="{BB962C8B-B14F-4D97-AF65-F5344CB8AC3E}">
        <p14:creationId xmlns:p14="http://schemas.microsoft.com/office/powerpoint/2010/main" val="401458093"/>
      </p:ext>
    </p:extLst>
  </p:cSld>
  <p:clrMapOvr>
    <a:masterClrMapping/>
  </p:clrMapOvr>
  <p:transition>
    <p:zoom dir="in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CC4196B6-5FB5-E14E-A649-C7D285922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8823" y="2196112"/>
            <a:ext cx="3016217" cy="40352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B05BF1-77A3-8F4C-936A-300B19B2B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095F0-C6A4-A64D-AEE5-A8260674C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9421" y="2196112"/>
            <a:ext cx="7626096" cy="41132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C2PA Slack Channels</a:t>
            </a:r>
          </a:p>
          <a:p>
            <a:r>
              <a:rPr lang="en-US" sz="1800" dirty="0"/>
              <a:t>general</a:t>
            </a:r>
          </a:p>
          <a:p>
            <a:r>
              <a:rPr lang="en-US" sz="1800" dirty="0" err="1"/>
              <a:t>twg</a:t>
            </a:r>
            <a:r>
              <a:rPr lang="en-US" sz="1800" dirty="0"/>
              <a:t>-general</a:t>
            </a:r>
          </a:p>
          <a:p>
            <a:r>
              <a:rPr lang="en-US" sz="1800" dirty="0"/>
              <a:t>steering-committee (</a:t>
            </a:r>
            <a:r>
              <a:rPr lang="en-US" sz="1400" dirty="0"/>
              <a:t>Steering Members only</a:t>
            </a:r>
            <a:r>
              <a:rPr lang="en-US" sz="1800" dirty="0"/>
              <a:t>)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All what you need to know about Slack under </a:t>
            </a:r>
            <a:r>
              <a:rPr lang="en-US" sz="1600" dirty="0">
                <a:hlinkClick r:id="rId3"/>
              </a:rPr>
              <a:t>1 minute video </a:t>
            </a:r>
            <a:r>
              <a:rPr lang="en-US" sz="1600" dirty="0"/>
              <a:t>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F2BC6D-675C-3945-90B0-E753033E2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C2PA New Member Orientation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310878C-C7B2-5042-89AF-A7E9446A87BA}"/>
              </a:ext>
            </a:extLst>
          </p:cNvPr>
          <p:cNvCxnSpPr>
            <a:cxnSpLocks/>
          </p:cNvCxnSpPr>
          <p:nvPr/>
        </p:nvCxnSpPr>
        <p:spPr>
          <a:xfrm>
            <a:off x="7023275" y="4571999"/>
            <a:ext cx="593376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B7D05F-442C-1F44-889C-EE684C8FD7BF}"/>
              </a:ext>
            </a:extLst>
          </p:cNvPr>
          <p:cNvCxnSpPr>
            <a:cxnSpLocks/>
          </p:cNvCxnSpPr>
          <p:nvPr/>
        </p:nvCxnSpPr>
        <p:spPr>
          <a:xfrm>
            <a:off x="7023275" y="5156478"/>
            <a:ext cx="1439497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609592-B558-3943-9D61-080A49F0E211}"/>
              </a:ext>
            </a:extLst>
          </p:cNvPr>
          <p:cNvCxnSpPr>
            <a:cxnSpLocks/>
          </p:cNvCxnSpPr>
          <p:nvPr/>
        </p:nvCxnSpPr>
        <p:spPr>
          <a:xfrm>
            <a:off x="7023275" y="5447882"/>
            <a:ext cx="812242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436775"/>
      </p:ext>
    </p:extLst>
  </p:cSld>
  <p:clrMapOvr>
    <a:masterClrMapping/>
  </p:clrMapOvr>
  <p:transition>
    <p:zoom dir="in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F5A9-19DA-7D4A-A42A-E9AC85C1F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Documentation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ECDFB-28CA-9545-81F9-C2E660DB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C2PA New Member Orientation</a:t>
            </a:r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7D0F261-EF9D-8547-979D-DEEF7D7DE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354813"/>
              </p:ext>
            </p:extLst>
          </p:nvPr>
        </p:nvGraphicFramePr>
        <p:xfrm>
          <a:off x="493055" y="2241061"/>
          <a:ext cx="8313338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1499">
                  <a:extLst>
                    <a:ext uri="{9D8B030D-6E8A-4147-A177-3AD203B41FA5}">
                      <a16:colId xmlns:a16="http://schemas.microsoft.com/office/drawing/2014/main" val="1911882306"/>
                    </a:ext>
                  </a:extLst>
                </a:gridCol>
                <a:gridCol w="5781839">
                  <a:extLst>
                    <a:ext uri="{9D8B030D-6E8A-4147-A177-3AD203B41FA5}">
                      <a16:colId xmlns:a16="http://schemas.microsoft.com/office/drawing/2014/main" val="29818498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84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C2PA Introduction Deck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What is to C2PA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72964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Contributing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How to contribute to a repository in C2PA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720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4"/>
                        </a:rPr>
                        <a:t>GitHub C2PA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GitHub Organization Account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557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5"/>
                        </a:rPr>
                        <a:t>Glossary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Terminology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83228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Guiding Principles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Intend to guide C2PA specifications and designs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3118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7"/>
                        </a:rPr>
                        <a:t>New Members Orientation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Onboard new members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47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Release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Roadmap, what features by when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7340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hlinkClick r:id="rId6"/>
                        </a:rPr>
                        <a:t>Technical Requirements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List of requirements to be addressed by the Technical Specs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64092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0959639"/>
      </p:ext>
    </p:extLst>
  </p:cSld>
  <p:clrMapOvr>
    <a:masterClrMapping/>
  </p:clrMapOvr>
  <p:transition>
    <p:zoom dir="in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7F8D8-E648-934F-AC24-879B5104FE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279D9-F8BB-6E4D-A7E5-7A7A61555F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63407"/>
      </p:ext>
    </p:extLst>
  </p:cSld>
  <p:clrMapOvr>
    <a:masterClrMapping/>
  </p:clrMapOvr>
  <p:transition>
    <p:zoom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E20C9BF-76CC-1940-959B-B5CDF9DC1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/>
          <a:lstStyle/>
          <a:p>
            <a:r>
              <a:rPr lang="en-US" dirty="0"/>
              <a:t>Who we are?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87F17BB-757D-DC42-BC3D-ADCD7E376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>
                <a:solidFill>
                  <a:schemeClr val="accent2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C2PA Charter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24292E"/>
                </a:solidFill>
                <a:ea typeface="Times New Roman" panose="02020603050405020304" pitchFamily="18" charset="0"/>
                <a:cs typeface="Arial" panose="020B0604020202020204" pitchFamily="34" charset="0"/>
              </a:rPr>
              <a:t>Develop technical specifications that can establish content provenance and authenticity at scale to give publishers, creators, and consumers the ability to trace the origin of media.</a:t>
            </a:r>
            <a:r>
              <a:rPr lang="en-US" dirty="0"/>
              <a:t> 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1800" dirty="0"/>
              <a:t>Joint Development Foundation Project </a:t>
            </a:r>
          </a:p>
          <a:p>
            <a:pPr marL="0" indent="0" algn="ctr">
              <a:buNone/>
            </a:pPr>
            <a:r>
              <a:rPr lang="en-US" sz="1800" dirty="0">
                <a:hlinkClick r:id="rId2"/>
              </a:rPr>
              <a:t>https://www.jointdevelopment.org/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356D2-BCB4-984E-912D-4E44ABA2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C2PA New Member Orientation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507BF81-60B3-4935-A85A-DB8DCD95B8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276" y="5568061"/>
            <a:ext cx="6963447" cy="44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A3512505-BD3C-4B0E-B38C-0A8C41FC2CEB}"/>
              </a:ext>
            </a:extLst>
          </p:cNvPr>
          <p:cNvSpPr txBox="1">
            <a:spLocks/>
          </p:cNvSpPr>
          <p:nvPr/>
        </p:nvSpPr>
        <p:spPr>
          <a:xfrm>
            <a:off x="499547" y="6007656"/>
            <a:ext cx="7963225" cy="1062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11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b="0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b="0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1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b="0" i="0" kern="1200">
                <a:solidFill>
                  <a:schemeClr val="tx1"/>
                </a:solidFill>
                <a:latin typeface="Acumin Pro" panose="020B0504020202020204" pitchFamily="34" charset="77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i="1" dirty="0">
                <a:ea typeface="Times New Roman" panose="02020603050405020304" pitchFamily="18" charset="0"/>
                <a:cs typeface="Arial" panose="020B0604020202020204" pitchFamily="34" charset="0"/>
              </a:rPr>
              <a:t>February 2021</a:t>
            </a:r>
          </a:p>
        </p:txBody>
      </p:sp>
    </p:spTree>
    <p:extLst>
      <p:ext uri="{BB962C8B-B14F-4D97-AF65-F5344CB8AC3E}">
        <p14:creationId xmlns:p14="http://schemas.microsoft.com/office/powerpoint/2010/main" val="2481715124"/>
      </p:ext>
    </p:extLst>
  </p:cSld>
  <p:clrMapOvr>
    <a:masterClrMapping/>
  </p:clrMapOvr>
  <p:transition>
    <p:zoom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DE176A0-3656-3740-B2DE-B88BE58FA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Organizational Structure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2603390-936A-AE44-B118-61BE0C4DF7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613" y="2807713"/>
            <a:ext cx="7626350" cy="3034861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751484-E249-6247-A7D0-735A1217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91319022"/>
      </p:ext>
    </p:extLst>
  </p:cSld>
  <p:clrMapOvr>
    <a:masterClrMapping/>
  </p:clrMapOvr>
  <p:transition>
    <p:zoom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6C7A-0641-B346-B32B-60F744F3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/>
          <a:lstStyle/>
          <a:p>
            <a:r>
              <a:rPr lang="en-US" dirty="0"/>
              <a:t>How we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936D4A-71D5-764B-A413-6CFE5E17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78024"/>
            <a:ext cx="7626096" cy="3694176"/>
          </a:xfrm>
        </p:spPr>
        <p:txBody>
          <a:bodyPr>
            <a:normAutofit/>
          </a:bodyPr>
          <a:lstStyle/>
          <a:p>
            <a:r>
              <a:rPr lang="en-US" dirty="0"/>
              <a:t>Tools </a:t>
            </a:r>
          </a:p>
          <a:p>
            <a:pPr lvl="1"/>
            <a:r>
              <a:rPr lang="en-US" dirty="0" err="1"/>
              <a:t>Groups.io</a:t>
            </a:r>
            <a:endParaRPr lang="en-US" dirty="0"/>
          </a:p>
          <a:p>
            <a:pPr lvl="1"/>
            <a:r>
              <a:rPr lang="en-US" dirty="0"/>
              <a:t>GitHub</a:t>
            </a:r>
          </a:p>
          <a:p>
            <a:pPr lvl="1"/>
            <a:r>
              <a:rPr lang="en-US" dirty="0"/>
              <a:t>Slack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Helpdesk</a:t>
            </a:r>
          </a:p>
          <a:p>
            <a:pPr lvl="1"/>
            <a:r>
              <a:rPr lang="en-US" dirty="0"/>
              <a:t>help@c2pa.org</a:t>
            </a:r>
          </a:p>
        </p:txBody>
      </p:sp>
    </p:spTree>
    <p:extLst>
      <p:ext uri="{BB962C8B-B14F-4D97-AF65-F5344CB8AC3E}">
        <p14:creationId xmlns:p14="http://schemas.microsoft.com/office/powerpoint/2010/main" val="741788861"/>
      </p:ext>
    </p:extLst>
  </p:cSld>
  <p:clrMapOvr>
    <a:masterClrMapping/>
  </p:clrMapOvr>
  <p:transition>
    <p:zoom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D6C7A-0641-B346-B32B-60F744F35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/>
          <a:lstStyle/>
          <a:p>
            <a:r>
              <a:rPr lang="en-US" dirty="0" err="1"/>
              <a:t>Groups.io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936D4A-71D5-764B-A413-6CFE5E178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78024"/>
            <a:ext cx="7626096" cy="3694176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Collaboration Platform</a:t>
            </a:r>
          </a:p>
          <a:p>
            <a:pPr lvl="1"/>
            <a:r>
              <a:rPr lang="en-US" dirty="0"/>
              <a:t>Online platform that provides document storage, mailing lists, calendar, membership management</a:t>
            </a:r>
          </a:p>
          <a:p>
            <a:r>
              <a:rPr lang="en-US" dirty="0"/>
              <a:t>Groups Available to Members</a:t>
            </a:r>
          </a:p>
          <a:p>
            <a:pPr lvl="1"/>
            <a:r>
              <a:rPr lang="en-US" dirty="0"/>
              <a:t>Main</a:t>
            </a:r>
          </a:p>
          <a:p>
            <a:pPr lvl="2"/>
            <a:r>
              <a:rPr lang="en-US" dirty="0"/>
              <a:t>By invitation only</a:t>
            </a:r>
          </a:p>
          <a:p>
            <a:pPr lvl="2"/>
            <a:r>
              <a:rPr lang="en-US" dirty="0"/>
              <a:t>Common area to all C2PA members </a:t>
            </a:r>
          </a:p>
          <a:p>
            <a:pPr lvl="1"/>
            <a:r>
              <a:rPr lang="en-US" dirty="0"/>
              <a:t>Steering Committee (SC)</a:t>
            </a:r>
          </a:p>
          <a:p>
            <a:pPr lvl="2"/>
            <a:r>
              <a:rPr lang="en-US" dirty="0"/>
              <a:t>By invitation only</a:t>
            </a:r>
          </a:p>
          <a:p>
            <a:pPr lvl="2"/>
            <a:r>
              <a:rPr lang="en-US" dirty="0"/>
              <a:t>Calendar</a:t>
            </a:r>
          </a:p>
          <a:p>
            <a:pPr lvl="2"/>
            <a:r>
              <a:rPr lang="en-US" dirty="0"/>
              <a:t>Files</a:t>
            </a:r>
          </a:p>
          <a:p>
            <a:pPr lvl="1"/>
            <a:r>
              <a:rPr lang="en-US" dirty="0"/>
              <a:t>Technical Working Group (TWG)</a:t>
            </a:r>
          </a:p>
          <a:p>
            <a:pPr lvl="2"/>
            <a:r>
              <a:rPr lang="en-US" dirty="0"/>
              <a:t>By invitation only</a:t>
            </a:r>
          </a:p>
          <a:p>
            <a:pPr lvl="2"/>
            <a:r>
              <a:rPr lang="en-US" dirty="0"/>
              <a:t>Calendar</a:t>
            </a:r>
          </a:p>
          <a:p>
            <a:pPr lvl="2"/>
            <a:r>
              <a:rPr lang="en-US" dirty="0"/>
              <a:t>Files </a:t>
            </a:r>
          </a:p>
        </p:txBody>
      </p:sp>
    </p:spTree>
    <p:extLst>
      <p:ext uri="{BB962C8B-B14F-4D97-AF65-F5344CB8AC3E}">
        <p14:creationId xmlns:p14="http://schemas.microsoft.com/office/powerpoint/2010/main" val="373145955"/>
      </p:ext>
    </p:extLst>
  </p:cSld>
  <p:clrMapOvr>
    <a:masterClrMapping/>
  </p:clrMapOvr>
  <p:transition>
    <p:zoom dir="in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3B669-5E5C-E044-8291-7BBAD8CBB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/>
          <a:lstStyle/>
          <a:p>
            <a:r>
              <a:rPr lang="en-US" dirty="0" err="1"/>
              <a:t>Group.io</a:t>
            </a:r>
            <a:r>
              <a:rPr lang="en-US" dirty="0"/>
              <a:t> Invitation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45BAD-4BF1-CE47-B39B-A9947297A5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78024"/>
            <a:ext cx="7626096" cy="3694176"/>
          </a:xfrm>
        </p:spPr>
        <p:txBody>
          <a:bodyPr>
            <a:normAutofit/>
          </a:bodyPr>
          <a:lstStyle/>
          <a:p>
            <a:r>
              <a:rPr lang="en-US" dirty="0"/>
              <a:t>1. Invitation sent by the Project Manager (PM)</a:t>
            </a:r>
          </a:p>
          <a:p>
            <a:r>
              <a:rPr lang="en-US" dirty="0"/>
              <a:t>2. You will receive the several emails:</a:t>
            </a:r>
          </a:p>
          <a:p>
            <a:pPr lvl="1"/>
            <a:r>
              <a:rPr lang="en-US" dirty="0"/>
              <a:t>Welcome to </a:t>
            </a:r>
            <a:r>
              <a:rPr lang="en-US" dirty="0">
                <a:hlinkClick r:id="rId2"/>
              </a:rPr>
              <a:t>main@lists.c2pa.org</a:t>
            </a:r>
            <a:endParaRPr lang="en-US" dirty="0"/>
          </a:p>
          <a:p>
            <a:pPr lvl="1"/>
            <a:r>
              <a:rPr lang="en-US" dirty="0"/>
              <a:t>You have been added to the </a:t>
            </a:r>
            <a:r>
              <a:rPr lang="en-US" dirty="0">
                <a:hlinkClick r:id="rId2"/>
              </a:rPr>
              <a:t>main@lists.c2pa.org</a:t>
            </a:r>
            <a:endParaRPr lang="en-US" dirty="0"/>
          </a:p>
          <a:p>
            <a:pPr lvl="2"/>
            <a:r>
              <a:rPr lang="en-US" dirty="0"/>
              <a:t>One email for each group to which you have been added, e.g. “Welcome to </a:t>
            </a:r>
            <a:r>
              <a:rPr lang="en-US" dirty="0">
                <a:hlinkClick r:id="rId3"/>
              </a:rPr>
              <a:t>twg@lists.c2pa.org</a:t>
            </a:r>
            <a:r>
              <a:rPr lang="en-US" dirty="0"/>
              <a:t>”</a:t>
            </a:r>
          </a:p>
          <a:p>
            <a:r>
              <a:rPr lang="en-US" dirty="0"/>
              <a:t>3. Click to create your account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288602"/>
      </p:ext>
    </p:extLst>
  </p:cSld>
  <p:clrMapOvr>
    <a:masterClrMapping/>
  </p:clrMapOvr>
  <p:transition>
    <p:zoom dir="in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59696-28EA-E742-904F-3F2A61D8E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/>
          <a:lstStyle/>
          <a:p>
            <a:r>
              <a:rPr lang="en-US" dirty="0" err="1"/>
              <a:t>Group.io</a:t>
            </a:r>
            <a:r>
              <a:rPr lang="en-US" dirty="0"/>
              <a:t> – Email Invitation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B7E26-BB5C-7E42-832C-E78C1BE31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78024"/>
            <a:ext cx="7626096" cy="3694176"/>
          </a:xfrm>
        </p:spPr>
        <p:txBody>
          <a:bodyPr>
            <a:normAutofit/>
          </a:bodyPr>
          <a:lstStyle/>
          <a:p>
            <a:r>
              <a:rPr lang="en-US" dirty="0"/>
              <a:t>Invitation email sent by PM</a:t>
            </a:r>
          </a:p>
          <a:p>
            <a:pPr lvl="1"/>
            <a:r>
              <a:rPr lang="en-US" dirty="0"/>
              <a:t>You will be invited by default to Main and TWG.</a:t>
            </a:r>
          </a:p>
          <a:p>
            <a:pPr lvl="1"/>
            <a:r>
              <a:rPr lang="en-US" dirty="0"/>
              <a:t>If you are members of the Steering Committee you will be also invited to that group. </a:t>
            </a:r>
          </a:p>
          <a:p>
            <a:pPr lvl="1"/>
            <a:endParaRPr lang="en-US" dirty="0"/>
          </a:p>
          <a:p>
            <a:r>
              <a:rPr lang="en-US" dirty="0"/>
              <a:t>Create your </a:t>
            </a:r>
            <a:r>
              <a:rPr lang="en-US" dirty="0" err="1"/>
              <a:t>Groups.io</a:t>
            </a:r>
            <a:r>
              <a:rPr lang="en-US" dirty="0"/>
              <a:t> Account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377407"/>
      </p:ext>
    </p:extLst>
  </p:cSld>
  <p:clrMapOvr>
    <a:masterClrMapping/>
  </p:clrMapOvr>
  <p:transition>
    <p:zoom dir="in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5840-5190-BE4A-8435-4C3FC5476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/>
          <a:lstStyle/>
          <a:p>
            <a:r>
              <a:rPr lang="en-US" dirty="0"/>
              <a:t>Create Your </a:t>
            </a:r>
            <a:r>
              <a:rPr lang="en-US" dirty="0" err="1"/>
              <a:t>Groups.io</a:t>
            </a:r>
            <a:r>
              <a:rPr lang="en-US" dirty="0"/>
              <a:t> Account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4AA0D4-F203-0F42-91C5-971B83E7E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78024"/>
            <a:ext cx="7626096" cy="3694176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CF39900-1215-F247-AA46-150927149DEA}"/>
              </a:ext>
            </a:extLst>
          </p:cNvPr>
          <p:cNvSpPr txBox="1">
            <a:spLocks/>
          </p:cNvSpPr>
          <p:nvPr/>
        </p:nvSpPr>
        <p:spPr bwMode="auto">
          <a:xfrm>
            <a:off x="574675" y="5042651"/>
            <a:ext cx="8118475" cy="1727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80988" indent="-280988" algn="l" defTabSz="762000" rtl="0" eaLnBrk="1" fontAlgn="base" hangingPunct="1">
              <a:spcBef>
                <a:spcPct val="25000"/>
              </a:spcBef>
              <a:spcAft>
                <a:spcPct val="0"/>
              </a:spcAft>
              <a:buClr>
                <a:srgbClr val="000066"/>
              </a:buClr>
              <a:buChar char="•"/>
              <a:defRPr sz="2800">
                <a:solidFill>
                  <a:srgbClr val="000066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666750" indent="-195263" algn="l" defTabSz="762000" rtl="0" eaLnBrk="1" fontAlgn="base" hangingPunct="1">
              <a:spcBef>
                <a:spcPct val="25000"/>
              </a:spcBef>
              <a:spcAft>
                <a:spcPct val="0"/>
              </a:spcAft>
              <a:buClr>
                <a:srgbClr val="660033"/>
              </a:buClr>
              <a:buSzPct val="75000"/>
              <a:buChar char="•"/>
              <a:defRPr sz="2400">
                <a:solidFill>
                  <a:srgbClr val="660033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7763" indent="-195263" algn="l" defTabSz="762000" rtl="0" eaLnBrk="1" fontAlgn="base" hangingPunct="1">
              <a:spcBef>
                <a:spcPct val="25000"/>
              </a:spcBef>
              <a:spcAft>
                <a:spcPct val="0"/>
              </a:spcAft>
              <a:buClr>
                <a:srgbClr val="003300"/>
              </a:buClr>
              <a:buSzPct val="75000"/>
              <a:buChar char="•"/>
              <a:defRPr sz="2000">
                <a:solidFill>
                  <a:srgbClr val="003300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804988" indent="-277813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rgbClr val="0066FF"/>
                </a:solidFill>
                <a:latin typeface="Rotis Sans Serif for Nokia" charset="0"/>
                <a:ea typeface="MS PGothic" pitchFamily="34" charset="-128"/>
                <a:cs typeface="MS PGothic" charset="0"/>
              </a:defRPr>
            </a:lvl4pPr>
            <a:lvl5pPr marL="2286000" indent="-2809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FF33CC"/>
                </a:solidFill>
                <a:latin typeface="Rotis Sans Serif for Nokia" charset="0"/>
                <a:ea typeface="MS PGothic" pitchFamily="34" charset="-128"/>
                <a:cs typeface="MS PGothic" charset="0"/>
              </a:defRPr>
            </a:lvl5pPr>
            <a:lvl6pPr marL="2743200" indent="-2809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FF33CC"/>
                </a:solidFill>
                <a:latin typeface="Rotis Sans Serif for Nokia" charset="0"/>
                <a:ea typeface="ＭＳ Ｐゴシック" pitchFamily="-111" charset="-128"/>
              </a:defRPr>
            </a:lvl6pPr>
            <a:lvl7pPr marL="3200400" indent="-2809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FF33CC"/>
                </a:solidFill>
                <a:latin typeface="Rotis Sans Serif for Nokia" charset="0"/>
                <a:ea typeface="ＭＳ Ｐゴシック" pitchFamily="-111" charset="-128"/>
              </a:defRPr>
            </a:lvl7pPr>
            <a:lvl8pPr marL="3657600" indent="-2809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FF33CC"/>
                </a:solidFill>
                <a:latin typeface="Rotis Sans Serif for Nokia" charset="0"/>
                <a:ea typeface="ＭＳ Ｐゴシック" pitchFamily="-111" charset="-128"/>
              </a:defRPr>
            </a:lvl8pPr>
            <a:lvl9pPr marL="4114800" indent="-280988" algn="l" defTabSz="762000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FF33CC"/>
                </a:solidFill>
                <a:latin typeface="Rotis Sans Serif for Nokia" charset="0"/>
                <a:ea typeface="ＭＳ Ｐゴシック" pitchFamily="-111" charset="-128"/>
              </a:defRPr>
            </a:lvl9pPr>
          </a:lstStyle>
          <a:p>
            <a:pPr marL="342900" indent="-342900">
              <a:buFontTx/>
              <a:buAutoNum type="arabicPeriod"/>
            </a:pPr>
            <a:r>
              <a:rPr lang="en-US" sz="1400" kern="0" dirty="0"/>
              <a:t>Add email company email address &amp; Password</a:t>
            </a:r>
          </a:p>
          <a:p>
            <a:pPr marL="342900" indent="-342900">
              <a:buFontTx/>
              <a:buAutoNum type="arabicPeriod"/>
            </a:pPr>
            <a:endParaRPr lang="en-US" sz="1400" kern="0" dirty="0"/>
          </a:p>
          <a:p>
            <a:pPr marL="342900" indent="-342900">
              <a:buFontTx/>
              <a:buAutoNum type="arabicPeriod"/>
            </a:pPr>
            <a:r>
              <a:rPr lang="en-US" sz="1400" kern="0" dirty="0"/>
              <a:t>Click “Log In”</a:t>
            </a:r>
          </a:p>
          <a:p>
            <a:pPr marL="342900" indent="-342900">
              <a:buFontTx/>
              <a:buAutoNum type="arabicPeriod"/>
            </a:pPr>
            <a:endParaRPr lang="en-US" sz="1400" kern="0" dirty="0"/>
          </a:p>
          <a:p>
            <a:pPr marL="0" indent="0">
              <a:buNone/>
            </a:pPr>
            <a:r>
              <a:rPr lang="en-US" sz="1400" i="1" kern="0" dirty="0"/>
              <a:t>Note: Please don’t use “</a:t>
            </a:r>
            <a:r>
              <a:rPr lang="en-US" sz="1400" i="1" kern="0" dirty="0" err="1"/>
              <a:t>FaceBook</a:t>
            </a:r>
            <a:r>
              <a:rPr lang="en-US" sz="1400" i="1" kern="0" dirty="0"/>
              <a:t>” or “Google” to sign in</a:t>
            </a:r>
          </a:p>
          <a:p>
            <a:pPr marL="0" indent="0">
              <a:buNone/>
            </a:pPr>
            <a:r>
              <a:rPr lang="en-US" sz="1400" i="1" kern="0" dirty="0"/>
              <a:t>The system will send you an email to confirm your registration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4D8611-2972-6B4E-8317-FC689A7E6AF5}"/>
              </a:ext>
            </a:extLst>
          </p:cNvPr>
          <p:cNvSpPr/>
          <p:nvPr/>
        </p:nvSpPr>
        <p:spPr>
          <a:xfrm>
            <a:off x="955964" y="2223655"/>
            <a:ext cx="1485900" cy="2543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CDCCC0-4389-2146-A5D0-1D19BEE25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125" y="2136717"/>
            <a:ext cx="6531429" cy="29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492040"/>
      </p:ext>
    </p:extLst>
  </p:cSld>
  <p:clrMapOvr>
    <a:masterClrMapping/>
  </p:clrMapOvr>
  <p:transition>
    <p:zoom dir="in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669F-BA0C-4742-A2E0-2D11E27B4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/>
          <a:lstStyle/>
          <a:p>
            <a:r>
              <a:rPr lang="en-US" dirty="0"/>
              <a:t>Confirm Registration Mail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3B02A7-FE29-614B-B9EF-52C92E374D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76" y="2478024"/>
            <a:ext cx="7626096" cy="3694176"/>
          </a:xfrm>
        </p:spPr>
        <p:txBody>
          <a:bodyPr/>
          <a:lstStyle/>
          <a:p>
            <a:r>
              <a:rPr lang="en-US" dirty="0"/>
              <a:t>Click the link to confirm your email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488D7E3-C567-B347-97EA-B1EE634218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7339"/>
          <a:stretch/>
        </p:blipFill>
        <p:spPr>
          <a:xfrm>
            <a:off x="2169087" y="3112315"/>
            <a:ext cx="4428139" cy="362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324799"/>
      </p:ext>
    </p:extLst>
  </p:cSld>
  <p:clrMapOvr>
    <a:masterClrMapping/>
  </p:clrMapOvr>
  <p:transition>
    <p:zoom dir="in"/>
  </p:transition>
</p:sld>
</file>

<file path=ppt/theme/theme1.xml><?xml version="1.0" encoding="utf-8"?>
<a:theme xmlns:a="http://schemas.openxmlformats.org/drawingml/2006/main" name="AccentBoxVTI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_Template" id="{6B57DF4C-0D7F-1C46-B719-6B0153DBC253}" vid="{846E60FA-6262-7547-B5AA-D14DD1D7D36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393D5B942C8D94AA7948AA00E62918D" ma:contentTypeVersion="10" ma:contentTypeDescription="Create a new document." ma:contentTypeScope="" ma:versionID="4ebbdc96935775a58aebe11ee6315ed7">
  <xsd:schema xmlns:xsd="http://www.w3.org/2001/XMLSchema" xmlns:xs="http://www.w3.org/2001/XMLSchema" xmlns:p="http://schemas.microsoft.com/office/2006/metadata/properties" xmlns:ns2="7cdb1fbd-564f-4f24-9b23-98fdb28381f5" targetNamespace="http://schemas.microsoft.com/office/2006/metadata/properties" ma:root="true" ma:fieldsID="09143369ea0b640bf60c6138171169e9" ns2:_="">
    <xsd:import namespace="7cdb1fbd-564f-4f24-9b23-98fdb28381f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db1fbd-564f-4f24-9b23-98fdb28381f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A9E587D-CE13-4072-9D4F-1198B6EC20B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826FEA3-2AEB-4474-BDAC-0C4956EBB708}">
  <ds:schemaRefs>
    <ds:schemaRef ds:uri="http://purl.org/dc/terms/"/>
    <ds:schemaRef ds:uri="http://schemas.microsoft.com/office/2006/metadata/properties"/>
    <ds:schemaRef ds:uri="7cdb1fbd-564f-4f24-9b23-98fdb28381f5"/>
    <ds:schemaRef ds:uri="http://www.w3.org/XML/1998/namespace"/>
    <ds:schemaRef ds:uri="http://schemas.openxmlformats.org/package/2006/metadata/core-properties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95B000B3-7D8D-421E-845C-ECE79ECE58C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cdb1fbd-564f-4f24-9b23-98fdb28381f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</Template>
  <TotalTime>9400</TotalTime>
  <Words>601</Words>
  <Application>Microsoft Macintosh PowerPoint</Application>
  <PresentationFormat>On-screen Show (4:3)</PresentationFormat>
  <Paragraphs>122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Acumin Pro</vt:lpstr>
      <vt:lpstr>Arial</vt:lpstr>
      <vt:lpstr>Avenir Next LT Pro</vt:lpstr>
      <vt:lpstr>Calibri</vt:lpstr>
      <vt:lpstr>Times</vt:lpstr>
      <vt:lpstr>AccentBoxVTI</vt:lpstr>
      <vt:lpstr>PowerPoint Presentation</vt:lpstr>
      <vt:lpstr>Who we are?</vt:lpstr>
      <vt:lpstr>Organizational Structure</vt:lpstr>
      <vt:lpstr>How we work</vt:lpstr>
      <vt:lpstr>Groups.io</vt:lpstr>
      <vt:lpstr>Group.io Invitation</vt:lpstr>
      <vt:lpstr>Group.io – Email Invitation</vt:lpstr>
      <vt:lpstr>Create Your Groups.io Account</vt:lpstr>
      <vt:lpstr>Confirm Registration Mail</vt:lpstr>
      <vt:lpstr>Groups.io functionality</vt:lpstr>
      <vt:lpstr>List of Groups.io</vt:lpstr>
      <vt:lpstr>Calendar – Download Meeting </vt:lpstr>
      <vt:lpstr>GitHub</vt:lpstr>
      <vt:lpstr>Familiarize yourself</vt:lpstr>
      <vt:lpstr>Working with GitHub</vt:lpstr>
      <vt:lpstr>Slack</vt:lpstr>
      <vt:lpstr>Reference Documentation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OMA 3.0 Radical cost reduction proposal</dc:title>
  <dc:creator>Seth Newberry</dc:creator>
  <cp:lastModifiedBy>Joaquin Prado</cp:lastModifiedBy>
  <cp:revision>107</cp:revision>
  <cp:lastPrinted>2012-08-07T23:46:26Z</cp:lastPrinted>
  <dcterms:created xsi:type="dcterms:W3CDTF">2019-07-11T21:52:30Z</dcterms:created>
  <dcterms:modified xsi:type="dcterms:W3CDTF">2021-03-02T21:32:41Z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0x0101006393D5B942C8D94AA7948AA00E62918D</vt:lpwstr>
  </property>
  <property fmtid="{D5CDD505-2E9C-101B-9397-08002B2CF9AE}" pid="3" name="_Level">
    <vt:i4>1</vt:i4>
  </property>
  <property fmtid="{D5CDD505-2E9C-101B-9397-08002B2CF9AE}" pid="4" name="Order">
    <vt:r8>1871700</vt:r8>
  </property>
  <property fmtid="{D5CDD505-2E9C-101B-9397-08002B2CF9AE}" pid="5" name="_UIVersion">
    <vt:i4>9728</vt:i4>
  </property>
  <property fmtid="{D5CDD505-2E9C-101B-9397-08002B2CF9AE}" pid="6" name="WorkflowVersion">
    <vt:i4>1</vt:i4>
  </property>
  <property fmtid="{D5CDD505-2E9C-101B-9397-08002B2CF9AE}" pid="7" name="_IsCurrentVersion">
    <vt:bool>true</vt:bool>
  </property>
  <property fmtid="{D5CDD505-2E9C-101B-9397-08002B2CF9AE}" pid="8" name="_UIVersionString">
    <vt:lpwstr>19.0</vt:lpwstr>
  </property>
</Properties>
</file>