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 snapToObjects="1">
      <p:cViewPr varScale="1">
        <p:scale>
          <a:sx n="140" d="100"/>
          <a:sy n="14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49A70-6A9E-0946-B8E8-0211AB67F717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7CF24-83AC-AC43-B697-5842DC3B0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0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7CF24-83AC-AC43-B697-5842DC3B0B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6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953C3-761B-F440-9A4E-2F415FC90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09F62-11E6-264C-92D4-1DE4496F8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A9D31-0A2E-0D41-ACD5-7BC6A5AF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180E-A11F-8949-B56D-AA5CBD95950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25F73-6374-CC4D-B4F3-87E35406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1A503-47BA-5045-9CF9-71A02DDC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37CA-8F07-C044-ADDE-5457E2C2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4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3E7-7F61-8D4D-A1DF-C6458CB2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F9AC5-63F8-5C48-AFB3-6FBE107CC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9EE24-ED94-444C-A2EB-2A32081F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180E-A11F-8949-B56D-AA5CBD95950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35173-7F6F-D646-A4E0-32906C49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FA785-AD05-C24F-B762-8D561AB3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37CA-8F07-C044-ADDE-5457E2C2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9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B282B-FC7A-924B-8788-7AC8110C2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CE4DF-C6DA-0443-B3C9-C944CDCFD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7DA6-805A-2441-8AEC-5994726F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180E-A11F-8949-B56D-AA5CBD95950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6F7E-8247-9444-98A4-201104D5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2B422-2450-F541-815F-16426947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37CA-8F07-C044-ADDE-5457E2C2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8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241A-D94C-A748-B0CC-BBE1505C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B376D-2155-2C4B-A515-8555EA625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521C9-09AD-1E48-BEF6-09CA6638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180E-A11F-8949-B56D-AA5CBD95950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F42D9-22E5-0440-87BF-E5B20814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5547-F08F-4B48-84F3-611F7643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37CA-8F07-C044-ADDE-5457E2C2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5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E95D-B1F5-0842-9721-531013DB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34B9A-4B74-524A-A746-BFF41E258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E4BDD-EE2D-204B-BA5A-B96C2A8B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180E-A11F-8949-B56D-AA5CBD95950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0F659-5CEF-DA4A-9C5D-771811AD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1061C-1C7C-0640-B12E-AEA60DF4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37CA-8F07-C044-ADDE-5457E2C2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1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18BE-D4E2-6242-B2D8-D74E62D1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B5CC-CCAE-8249-8A6D-69EC8EF52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A41C-B3A2-4B48-B318-01B3CD51A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E8AD7-0D2E-4F4F-A1C1-38597AA7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180E-A11F-8949-B56D-AA5CBD95950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20DF0-188B-A84B-87C1-A521625E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BECED-4FF0-6F46-B8CC-B47B8CF1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37CA-8F07-C044-ADDE-5457E2C2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7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BF62-B5E1-2A4F-956B-D082E741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99BAA-9DEB-9A4B-AE42-5FEEB714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8A5B4-2EEC-0A41-BE0F-F0C06D5A1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C9BBA-99D8-9F4E-8415-A8C5FF06C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F4B38-B693-7A48-8C71-0DC78C695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CEAE2-65DD-8341-8B8B-8CE6FB6A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180E-A11F-8949-B56D-AA5CBD95950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C51DC-D315-524D-A82B-4CA88A43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C43E6-7E23-104E-9E87-D201E078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37CA-8F07-C044-ADDE-5457E2C2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9A2B-6F3A-B045-B3E0-6D13A3DD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01DFA-73D9-9648-913D-F4EE5DA0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180E-A11F-8949-B56D-AA5CBD95950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23BF7-69D2-9149-9BC2-559E2C81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7F4-8DD8-3E45-9ECB-6A22EE5F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37CA-8F07-C044-ADDE-5457E2C2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3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A3498A-A148-594A-9456-33F38BCD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180E-A11F-8949-B56D-AA5CBD95950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B5834F-C2B4-4D4C-82AC-11D191BE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020D2-FAAA-524B-A5AF-27B9EE54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37CA-8F07-C044-ADDE-5457E2C2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2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82C0-EE7C-EF46-AC38-74B6BCB5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E795-647C-B84D-8107-45CA533F8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A2007-D636-D341-B65F-3C8100802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83E7B-0469-4949-A58E-97994C64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180E-A11F-8949-B56D-AA5CBD95950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3DEA2-BBCB-7A42-9D85-7ED996EA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E08DA-136B-4540-94BB-8DAF7B66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37CA-8F07-C044-ADDE-5457E2C2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8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D247-137D-AA48-9022-ED0CD697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F24AD-6B21-B648-BE23-AC9957BA5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B370E-1041-E741-82A7-922E7C55C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B4BAB-F328-1B4F-AD8E-05740FD9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180E-A11F-8949-B56D-AA5CBD95950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53118-79CF-6E4A-BC6C-C1CFE9B9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63A1E-050F-5440-838F-ECD4CE21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37CA-8F07-C044-ADDE-5457E2C2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3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1BBD6-07B0-A845-8BC8-02E3A181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FA5B8-5FD7-894C-9752-11D1FEF77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4009D-9710-9E4C-8C9F-0629C87CB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180E-A11F-8949-B56D-AA5CBD95950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E79C-04DA-F441-ACB6-A5D30C8CC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1A89E-529E-E64E-8456-10F3A645C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F37CA-8F07-C044-ADDE-5457E2C2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8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0A32BA-F83E-6F41-980B-9822E0B2D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495300"/>
            <a:ext cx="10541000" cy="5867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70A016-9260-D442-AD97-06E6EA4BF1C1}"/>
              </a:ext>
            </a:extLst>
          </p:cNvPr>
          <p:cNvSpPr/>
          <p:nvPr/>
        </p:nvSpPr>
        <p:spPr>
          <a:xfrm>
            <a:off x="1837944" y="1096449"/>
            <a:ext cx="731520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ADAA259-CE8E-C249-8CD2-5A242D2A684E}"/>
              </a:ext>
            </a:extLst>
          </p:cNvPr>
          <p:cNvCxnSpPr>
            <a:cxnSpLocks/>
            <a:stCxn id="11" idx="2"/>
            <a:endCxn id="6" idx="1"/>
          </p:cNvCxnSpPr>
          <p:nvPr/>
        </p:nvCxnSpPr>
        <p:spPr>
          <a:xfrm rot="16200000" flipH="1">
            <a:off x="1401081" y="796745"/>
            <a:ext cx="752361" cy="12136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135B0F-1387-DA42-8D3E-481F4F605C2A}"/>
              </a:ext>
            </a:extLst>
          </p:cNvPr>
          <p:cNvSpPr txBox="1"/>
          <p:nvPr/>
        </p:nvSpPr>
        <p:spPr>
          <a:xfrm>
            <a:off x="1263534" y="235027"/>
            <a:ext cx="90609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Selected Type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E9286C-0A15-2042-B6D6-E7DAB39CBC28}"/>
              </a:ext>
            </a:extLst>
          </p:cNvPr>
          <p:cNvSpPr/>
          <p:nvPr/>
        </p:nvSpPr>
        <p:spPr>
          <a:xfrm>
            <a:off x="989215" y="1438102"/>
            <a:ext cx="2443941" cy="2352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CCAF08-4771-7E46-A686-4FD692D6B966}"/>
              </a:ext>
            </a:extLst>
          </p:cNvPr>
          <p:cNvSpPr/>
          <p:nvPr/>
        </p:nvSpPr>
        <p:spPr>
          <a:xfrm>
            <a:off x="1014984" y="3900401"/>
            <a:ext cx="2443941" cy="2284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2ACB7C-57FD-9D47-8667-1326B8E980CE}"/>
              </a:ext>
            </a:extLst>
          </p:cNvPr>
          <p:cNvSpPr/>
          <p:nvPr/>
        </p:nvSpPr>
        <p:spPr>
          <a:xfrm>
            <a:off x="3630120" y="3850523"/>
            <a:ext cx="2261942" cy="289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1078EB-4BDA-214E-BDCB-E7AFDE744E3A}"/>
              </a:ext>
            </a:extLst>
          </p:cNvPr>
          <p:cNvSpPr/>
          <p:nvPr/>
        </p:nvSpPr>
        <p:spPr>
          <a:xfrm>
            <a:off x="4879803" y="3501390"/>
            <a:ext cx="3723870" cy="289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251F47-A733-2B46-9548-40D7775E09D4}"/>
              </a:ext>
            </a:extLst>
          </p:cNvPr>
          <p:cNvSpPr/>
          <p:nvPr/>
        </p:nvSpPr>
        <p:spPr>
          <a:xfrm>
            <a:off x="3596871" y="2276995"/>
            <a:ext cx="7658562" cy="1048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4F7696-2446-4B45-BF4A-6F2A045E7FE9}"/>
              </a:ext>
            </a:extLst>
          </p:cNvPr>
          <p:cNvSpPr/>
          <p:nvPr/>
        </p:nvSpPr>
        <p:spPr>
          <a:xfrm>
            <a:off x="3596871" y="1930533"/>
            <a:ext cx="3618576" cy="269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49EE545-FCC9-4046-9F6B-61BF5BFFA244}"/>
              </a:ext>
            </a:extLst>
          </p:cNvPr>
          <p:cNvCxnSpPr>
            <a:cxnSpLocks/>
            <a:stCxn id="24" idx="1"/>
            <a:endCxn id="16" idx="3"/>
          </p:cNvCxnSpPr>
          <p:nvPr/>
        </p:nvCxnSpPr>
        <p:spPr>
          <a:xfrm rot="10800000">
            <a:off x="5892063" y="3995131"/>
            <a:ext cx="250163" cy="2247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7322D4-623A-8746-9344-D0F627ED92A3}"/>
              </a:ext>
            </a:extLst>
          </p:cNvPr>
          <p:cNvSpPr txBox="1"/>
          <p:nvPr/>
        </p:nvSpPr>
        <p:spPr>
          <a:xfrm>
            <a:off x="6142225" y="4096744"/>
            <a:ext cx="142235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Dates for Metrics Chart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3D9A-94E6-CF4B-889C-C693497DEA61}"/>
              </a:ext>
            </a:extLst>
          </p:cNvPr>
          <p:cNvSpPr txBox="1"/>
          <p:nvPr/>
        </p:nvSpPr>
        <p:spPr>
          <a:xfrm>
            <a:off x="7438852" y="3853965"/>
            <a:ext cx="142235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Metrics to Chart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E7C0A92-10E3-9443-ABE7-2F9B7482AC6C}"/>
              </a:ext>
            </a:extLst>
          </p:cNvPr>
          <p:cNvCxnSpPr>
            <a:cxnSpLocks/>
            <a:stCxn id="37" idx="1"/>
            <a:endCxn id="17" idx="2"/>
          </p:cNvCxnSpPr>
          <p:nvPr/>
        </p:nvCxnSpPr>
        <p:spPr>
          <a:xfrm rot="10800000">
            <a:off x="6741738" y="3790604"/>
            <a:ext cx="697114" cy="1864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DF04AB5-C9C9-A04B-BE20-93650985EDA4}"/>
              </a:ext>
            </a:extLst>
          </p:cNvPr>
          <p:cNvCxnSpPr>
            <a:cxnSpLocks/>
            <a:stCxn id="45" idx="1"/>
            <a:endCxn id="49" idx="3"/>
          </p:cNvCxnSpPr>
          <p:nvPr/>
        </p:nvCxnSpPr>
        <p:spPr>
          <a:xfrm rot="10800000" flipV="1">
            <a:off x="11161371" y="3956472"/>
            <a:ext cx="209216" cy="31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02FB06A-A064-D548-AE50-CCD8DADB9133}"/>
              </a:ext>
            </a:extLst>
          </p:cNvPr>
          <p:cNvSpPr txBox="1"/>
          <p:nvPr/>
        </p:nvSpPr>
        <p:spPr>
          <a:xfrm>
            <a:off x="11370587" y="3679473"/>
            <a:ext cx="86637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Data Aggregation for Chart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66DDDF6-2E16-3347-ABB1-91F9BCEA8F7E}"/>
              </a:ext>
            </a:extLst>
          </p:cNvPr>
          <p:cNvSpPr/>
          <p:nvPr/>
        </p:nvSpPr>
        <p:spPr>
          <a:xfrm>
            <a:off x="10429851" y="3822424"/>
            <a:ext cx="731520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3CF750F8-07B1-784B-B5D7-22A63001CA22}"/>
              </a:ext>
            </a:extLst>
          </p:cNvPr>
          <p:cNvCxnSpPr>
            <a:cxnSpLocks/>
            <a:stCxn id="52" idx="1"/>
            <a:endCxn id="18" idx="3"/>
          </p:cNvCxnSpPr>
          <p:nvPr/>
        </p:nvCxnSpPr>
        <p:spPr>
          <a:xfrm rot="10800000" flipV="1">
            <a:off x="11255434" y="2799517"/>
            <a:ext cx="226365" cy="15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D4394D8-AD0F-C347-934A-5DC30DEB9D0D}"/>
              </a:ext>
            </a:extLst>
          </p:cNvPr>
          <p:cNvSpPr txBox="1"/>
          <p:nvPr/>
        </p:nvSpPr>
        <p:spPr>
          <a:xfrm>
            <a:off x="11481798" y="2676406"/>
            <a:ext cx="86637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Data Grid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19F0EE-7E45-0348-A18E-EAE43363A254}"/>
              </a:ext>
            </a:extLst>
          </p:cNvPr>
          <p:cNvSpPr txBox="1"/>
          <p:nvPr/>
        </p:nvSpPr>
        <p:spPr>
          <a:xfrm>
            <a:off x="3782671" y="6319179"/>
            <a:ext cx="19568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SwitchCountPreviousWeek</a:t>
            </a:r>
            <a:r>
              <a:rPr lang="en-US" sz="1000" dirty="0">
                <a:solidFill>
                  <a:srgbClr val="FF0000"/>
                </a:solidFill>
              </a:rPr>
              <a:t> for </a:t>
            </a:r>
            <a:r>
              <a:rPr lang="en-US" sz="1000" dirty="0" err="1">
                <a:solidFill>
                  <a:srgbClr val="FF0000"/>
                </a:solidFill>
              </a:rPr>
              <a:t>SmartBulbs</a:t>
            </a:r>
            <a:r>
              <a:rPr lang="en-US" sz="1000" dirty="0">
                <a:solidFill>
                  <a:srgbClr val="FF0000"/>
                </a:solidFill>
              </a:rPr>
              <a:t> 15, 2, 3.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FC1EEE6-19C8-0941-A9F1-C6E39D3B76A6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 flipH="1">
            <a:off x="3782670" y="5208322"/>
            <a:ext cx="79043" cy="1310912"/>
          </a:xfrm>
          <a:prstGeom prst="bentConnector3">
            <a:avLst>
              <a:gd name="adj1" fmla="val -17352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772DB2EA-0FE8-D545-B11D-31DAE3615F62}"/>
              </a:ext>
            </a:extLst>
          </p:cNvPr>
          <p:cNvCxnSpPr>
            <a:cxnSpLocks/>
            <a:stCxn id="63" idx="2"/>
            <a:endCxn id="19" idx="3"/>
          </p:cNvCxnSpPr>
          <p:nvPr/>
        </p:nvCxnSpPr>
        <p:spPr>
          <a:xfrm rot="5400000">
            <a:off x="6496642" y="1226977"/>
            <a:ext cx="1557321" cy="11970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AB8417F-65F8-4C49-B7CA-14E0FFA90743}"/>
              </a:ext>
            </a:extLst>
          </p:cNvPr>
          <p:cNvSpPr txBox="1"/>
          <p:nvPr/>
        </p:nvSpPr>
        <p:spPr>
          <a:xfrm>
            <a:off x="6573711" y="108061"/>
            <a:ext cx="152288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Dates for </a:t>
            </a:r>
            <a:r>
              <a:rPr lang="en-US" sz="1000" dirty="0" err="1">
                <a:solidFill>
                  <a:srgbClr val="FF0000"/>
                </a:solidFill>
              </a:rPr>
              <a:t>AverageLumens</a:t>
            </a:r>
            <a:r>
              <a:rPr lang="en-US" sz="1000" dirty="0">
                <a:solidFill>
                  <a:srgbClr val="FF0000"/>
                </a:solidFill>
              </a:rPr>
              <a:t> Time Series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37C869-B840-3A4A-8DF0-7961DA345816}"/>
              </a:ext>
            </a:extLst>
          </p:cNvPr>
          <p:cNvSpPr txBox="1"/>
          <p:nvPr/>
        </p:nvSpPr>
        <p:spPr>
          <a:xfrm>
            <a:off x="4618112" y="235026"/>
            <a:ext cx="78804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Search Bar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7735256-F3FD-794C-943D-45A607E52EC1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5012136" y="481247"/>
            <a:ext cx="0" cy="1176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60CC73D-9E59-BA47-B83B-3EE94812DBE9}"/>
              </a:ext>
            </a:extLst>
          </p:cNvPr>
          <p:cNvSpPr txBox="1"/>
          <p:nvPr/>
        </p:nvSpPr>
        <p:spPr>
          <a:xfrm>
            <a:off x="9683526" y="6362700"/>
            <a:ext cx="15220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AverageTemperature</a:t>
            </a:r>
            <a:r>
              <a:rPr lang="en-US" sz="1000" dirty="0">
                <a:solidFill>
                  <a:srgbClr val="FF0000"/>
                </a:solidFill>
              </a:rPr>
              <a:t> for </a:t>
            </a:r>
            <a:r>
              <a:rPr lang="en-US" sz="1000" dirty="0" err="1">
                <a:solidFill>
                  <a:srgbClr val="FF0000"/>
                </a:solidFill>
              </a:rPr>
              <a:t>SmartBulbs</a:t>
            </a:r>
            <a:r>
              <a:rPr lang="en-US" sz="1000" dirty="0">
                <a:solidFill>
                  <a:srgbClr val="FF0000"/>
                </a:solidFill>
              </a:rPr>
              <a:t> 15, 2, 3.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E55CF7A7-63F0-714F-9EC1-81801607DBAD}"/>
              </a:ext>
            </a:extLst>
          </p:cNvPr>
          <p:cNvCxnSpPr>
            <a:cxnSpLocks/>
            <a:stCxn id="76" idx="3"/>
          </p:cNvCxnSpPr>
          <p:nvPr/>
        </p:nvCxnSpPr>
        <p:spPr>
          <a:xfrm flipH="1" flipV="1">
            <a:off x="11128118" y="4825541"/>
            <a:ext cx="77436" cy="1737214"/>
          </a:xfrm>
          <a:prstGeom prst="bentConnector3">
            <a:avLst>
              <a:gd name="adj1" fmla="val -29521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B650797-6DFE-594F-8451-55EAB0B1C918}"/>
              </a:ext>
            </a:extLst>
          </p:cNvPr>
          <p:cNvSpPr txBox="1"/>
          <p:nvPr/>
        </p:nvSpPr>
        <p:spPr>
          <a:xfrm>
            <a:off x="11366500" y="1631285"/>
            <a:ext cx="86637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Save Search Button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963B01-BE68-2D47-A8B5-940C0548C738}"/>
              </a:ext>
            </a:extLst>
          </p:cNvPr>
          <p:cNvCxnSpPr>
            <a:cxnSpLocks/>
            <a:stCxn id="89" idx="1"/>
          </p:cNvCxnSpPr>
          <p:nvPr/>
        </p:nvCxnSpPr>
        <p:spPr>
          <a:xfrm flipH="1">
            <a:off x="11064240" y="1831340"/>
            <a:ext cx="302260" cy="2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60EC2AA-1E50-3E44-AAC3-F5E0DCBFF616}"/>
              </a:ext>
            </a:extLst>
          </p:cNvPr>
          <p:cNvSpPr txBox="1"/>
          <p:nvPr/>
        </p:nvSpPr>
        <p:spPr>
          <a:xfrm>
            <a:off x="9766292" y="123523"/>
            <a:ext cx="143926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Grid View or Chart View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FAE22F97-8924-1340-A9D3-F9B78AFEE337}"/>
              </a:ext>
            </a:extLst>
          </p:cNvPr>
          <p:cNvCxnSpPr>
            <a:cxnSpLocks/>
            <a:stCxn id="94" idx="2"/>
          </p:cNvCxnSpPr>
          <p:nvPr/>
        </p:nvCxnSpPr>
        <p:spPr>
          <a:xfrm rot="5400000">
            <a:off x="9924573" y="685820"/>
            <a:ext cx="877426" cy="245274"/>
          </a:xfrm>
          <a:prstGeom prst="bentConnector3">
            <a:avLst>
              <a:gd name="adj1" fmla="val 8126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B24D3059-E03E-6747-9914-AC5FA9E80602}"/>
              </a:ext>
            </a:extLst>
          </p:cNvPr>
          <p:cNvCxnSpPr>
            <a:cxnSpLocks/>
            <a:stCxn id="94" idx="2"/>
          </p:cNvCxnSpPr>
          <p:nvPr/>
        </p:nvCxnSpPr>
        <p:spPr>
          <a:xfrm rot="16200000" flipH="1">
            <a:off x="10202054" y="653613"/>
            <a:ext cx="877426" cy="309688"/>
          </a:xfrm>
          <a:prstGeom prst="bentConnector3">
            <a:avLst>
              <a:gd name="adj1" fmla="val 8126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36F5262-6B0A-4F43-B05C-9143B6F6F467}"/>
              </a:ext>
            </a:extLst>
          </p:cNvPr>
          <p:cNvSpPr txBox="1"/>
          <p:nvPr/>
        </p:nvSpPr>
        <p:spPr>
          <a:xfrm>
            <a:off x="33366" y="4846318"/>
            <a:ext cx="7880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Time Series Section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727B452-EF5A-984F-A770-394496B018FC}"/>
              </a:ext>
            </a:extLst>
          </p:cNvPr>
          <p:cNvCxnSpPr>
            <a:cxnSpLocks/>
            <a:stCxn id="105" idx="3"/>
            <a:endCxn id="15" idx="1"/>
          </p:cNvCxnSpPr>
          <p:nvPr/>
        </p:nvCxnSpPr>
        <p:spPr>
          <a:xfrm flipV="1">
            <a:off x="821413" y="5042535"/>
            <a:ext cx="193571" cy="3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053F8FB-2D94-644C-AFC8-A92E70AA1DB5}"/>
              </a:ext>
            </a:extLst>
          </p:cNvPr>
          <p:cNvSpPr txBox="1"/>
          <p:nvPr/>
        </p:nvSpPr>
        <p:spPr>
          <a:xfrm>
            <a:off x="55742" y="3948630"/>
            <a:ext cx="7880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Time Series to Display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C6300FF-E9F8-4C49-A58C-05D8D1DDD687}"/>
              </a:ext>
            </a:extLst>
          </p:cNvPr>
          <p:cNvCxnSpPr>
            <a:cxnSpLocks/>
            <a:stCxn id="109" idx="3"/>
          </p:cNvCxnSpPr>
          <p:nvPr/>
        </p:nvCxnSpPr>
        <p:spPr>
          <a:xfrm flipV="1">
            <a:off x="843789" y="4144847"/>
            <a:ext cx="193571" cy="3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7B408D0A-8636-6041-830A-4EBCFEABE312}"/>
              </a:ext>
            </a:extLst>
          </p:cNvPr>
          <p:cNvSpPr txBox="1"/>
          <p:nvPr/>
        </p:nvSpPr>
        <p:spPr>
          <a:xfrm>
            <a:off x="1443920" y="6328838"/>
            <a:ext cx="121615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Time Series Options</a:t>
            </a:r>
          </a:p>
        </p:txBody>
      </p: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58500148-1EF9-9B46-8082-C1DE454C7DCD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2660073" y="6122598"/>
            <a:ext cx="610107" cy="32935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02AC193E-1AFE-6741-AA6A-6F9C98354CBE}"/>
              </a:ext>
            </a:extLst>
          </p:cNvPr>
          <p:cNvSpPr txBox="1"/>
          <p:nvPr/>
        </p:nvSpPr>
        <p:spPr>
          <a:xfrm>
            <a:off x="33366" y="2415622"/>
            <a:ext cx="7880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Time Series Section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4EBA3DA-A5C6-CC45-9DA1-3DBC7D64218B}"/>
              </a:ext>
            </a:extLst>
          </p:cNvPr>
          <p:cNvCxnSpPr>
            <a:cxnSpLocks/>
            <a:stCxn id="120" idx="3"/>
            <a:endCxn id="14" idx="1"/>
          </p:cNvCxnSpPr>
          <p:nvPr/>
        </p:nvCxnSpPr>
        <p:spPr>
          <a:xfrm flipV="1">
            <a:off x="821413" y="2614353"/>
            <a:ext cx="167802" cy="13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56739A3-B3DD-4D4A-92FA-174F0248DAEA}"/>
              </a:ext>
            </a:extLst>
          </p:cNvPr>
          <p:cNvSpPr txBox="1"/>
          <p:nvPr/>
        </p:nvSpPr>
        <p:spPr>
          <a:xfrm>
            <a:off x="36137" y="1778313"/>
            <a:ext cx="62564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Fields to Display</a:t>
            </a:r>
          </a:p>
        </p:txBody>
      </p: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DD503F96-61F2-FE4F-AFAF-72E7C60C1332}"/>
              </a:ext>
            </a:extLst>
          </p:cNvPr>
          <p:cNvCxnSpPr>
            <a:cxnSpLocks/>
            <a:stCxn id="124" idx="3"/>
          </p:cNvCxnSpPr>
          <p:nvPr/>
        </p:nvCxnSpPr>
        <p:spPr>
          <a:xfrm flipV="1">
            <a:off x="661785" y="1704800"/>
            <a:ext cx="375575" cy="27356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0A01C75F-3A64-594D-B78D-DECC6EBA8126}"/>
              </a:ext>
            </a:extLst>
          </p:cNvPr>
          <p:cNvCxnSpPr>
            <a:cxnSpLocks/>
            <a:stCxn id="124" idx="3"/>
          </p:cNvCxnSpPr>
          <p:nvPr/>
        </p:nvCxnSpPr>
        <p:spPr>
          <a:xfrm flipV="1">
            <a:off x="661785" y="1831340"/>
            <a:ext cx="379662" cy="14702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E482DB61-518C-7245-AC28-E3FFC6669E74}"/>
              </a:ext>
            </a:extLst>
          </p:cNvPr>
          <p:cNvCxnSpPr>
            <a:cxnSpLocks/>
            <a:stCxn id="124" idx="3"/>
          </p:cNvCxnSpPr>
          <p:nvPr/>
        </p:nvCxnSpPr>
        <p:spPr>
          <a:xfrm flipV="1">
            <a:off x="661785" y="1973522"/>
            <a:ext cx="374100" cy="484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8751B764-FF6F-7B47-9A43-39630849EC56}"/>
              </a:ext>
            </a:extLst>
          </p:cNvPr>
          <p:cNvCxnSpPr>
            <a:cxnSpLocks/>
            <a:stCxn id="124" idx="3"/>
          </p:cNvCxnSpPr>
          <p:nvPr/>
        </p:nvCxnSpPr>
        <p:spPr>
          <a:xfrm>
            <a:off x="661785" y="1978368"/>
            <a:ext cx="376850" cy="11367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79623F07-0DAE-7043-BCE9-E426F6A5015E}"/>
              </a:ext>
            </a:extLst>
          </p:cNvPr>
          <p:cNvCxnSpPr>
            <a:cxnSpLocks/>
            <a:stCxn id="124" idx="3"/>
          </p:cNvCxnSpPr>
          <p:nvPr/>
        </p:nvCxnSpPr>
        <p:spPr>
          <a:xfrm>
            <a:off x="661785" y="1978368"/>
            <a:ext cx="379662" cy="2488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21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1C3A08-8ED3-664D-82E2-F8D5D99B2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64" y="367538"/>
            <a:ext cx="10566400" cy="6159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AB5A1A-8E47-B141-B1AC-5D2970B072B4}"/>
              </a:ext>
            </a:extLst>
          </p:cNvPr>
          <p:cNvSpPr/>
          <p:nvPr/>
        </p:nvSpPr>
        <p:spPr>
          <a:xfrm>
            <a:off x="4471416" y="731520"/>
            <a:ext cx="4142232" cy="2450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2333C3-F7CA-D242-84FE-68DA15894EC3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 flipH="1">
            <a:off x="6542532" y="395412"/>
            <a:ext cx="2495" cy="3361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AF102E-0FB3-9B47-8888-34E85C157ACD}"/>
              </a:ext>
            </a:extLst>
          </p:cNvPr>
          <p:cNvSpPr txBox="1"/>
          <p:nvPr/>
        </p:nvSpPr>
        <p:spPr>
          <a:xfrm>
            <a:off x="4965192" y="-4698"/>
            <a:ext cx="315966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Modal Window for selected Reference Field obtained by clicking on fixt1 in the </a:t>
            </a:r>
            <a:r>
              <a:rPr lang="en-US" sz="1000" dirty="0" err="1">
                <a:solidFill>
                  <a:srgbClr val="FF0000"/>
                </a:solidFill>
              </a:rPr>
              <a:t>currentFixture</a:t>
            </a:r>
            <a:r>
              <a:rPr lang="en-US" sz="1000" dirty="0">
                <a:solidFill>
                  <a:srgbClr val="FF0000"/>
                </a:solidFill>
              </a:rPr>
              <a:t> column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85A29B-DA2A-574E-A9B6-CBFAF2804EA4}"/>
              </a:ext>
            </a:extLst>
          </p:cNvPr>
          <p:cNvCxnSpPr/>
          <p:nvPr/>
        </p:nvCxnSpPr>
        <p:spPr>
          <a:xfrm flipV="1">
            <a:off x="2121408" y="1618488"/>
            <a:ext cx="2569464" cy="59436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175483-D62D-6F4C-89C5-0447BC27BFFE}"/>
              </a:ext>
            </a:extLst>
          </p:cNvPr>
          <p:cNvCxnSpPr>
            <a:cxnSpLocks/>
          </p:cNvCxnSpPr>
          <p:nvPr/>
        </p:nvCxnSpPr>
        <p:spPr>
          <a:xfrm flipV="1">
            <a:off x="2000042" y="1828800"/>
            <a:ext cx="2690830" cy="80467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70FCA8-CDC9-064E-A335-1E6490EB19A7}"/>
              </a:ext>
            </a:extLst>
          </p:cNvPr>
          <p:cNvCxnSpPr>
            <a:cxnSpLocks/>
          </p:cNvCxnSpPr>
          <p:nvPr/>
        </p:nvCxnSpPr>
        <p:spPr>
          <a:xfrm flipV="1">
            <a:off x="2000042" y="2020824"/>
            <a:ext cx="2690830" cy="74980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F5853C-93DA-224D-A667-BE536FD3D95F}"/>
              </a:ext>
            </a:extLst>
          </p:cNvPr>
          <p:cNvCxnSpPr>
            <a:cxnSpLocks/>
          </p:cNvCxnSpPr>
          <p:nvPr/>
        </p:nvCxnSpPr>
        <p:spPr>
          <a:xfrm flipV="1">
            <a:off x="1828800" y="2212848"/>
            <a:ext cx="2862072" cy="96926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58E98E-C9E7-C94A-A9CD-79B9245630CB}"/>
              </a:ext>
            </a:extLst>
          </p:cNvPr>
          <p:cNvCxnSpPr>
            <a:cxnSpLocks/>
          </p:cNvCxnSpPr>
          <p:nvPr/>
        </p:nvCxnSpPr>
        <p:spPr>
          <a:xfrm flipV="1">
            <a:off x="1920240" y="2404872"/>
            <a:ext cx="2770632" cy="92354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DD9DA79-FC28-994F-A055-161EFF1865C9}"/>
              </a:ext>
            </a:extLst>
          </p:cNvPr>
          <p:cNvSpPr txBox="1"/>
          <p:nvPr/>
        </p:nvSpPr>
        <p:spPr>
          <a:xfrm>
            <a:off x="45721" y="1332345"/>
            <a:ext cx="73152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Fields to Display in Grid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30DF4EBA-BE4C-0D4A-8BEF-E8AEE8B7339C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777241" y="1517904"/>
            <a:ext cx="484631" cy="914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70AC131-03DF-0748-AA50-2E1A2A3EB84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77241" y="1609344"/>
            <a:ext cx="484631" cy="6400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09ECB83B-B3FD-7F4D-9F94-187C236EA7E2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77241" y="1609344"/>
            <a:ext cx="484631" cy="4754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756082E-313B-034C-957F-0645531A6298}"/>
              </a:ext>
            </a:extLst>
          </p:cNvPr>
          <p:cNvSpPr txBox="1"/>
          <p:nvPr/>
        </p:nvSpPr>
        <p:spPr>
          <a:xfrm>
            <a:off x="45720" y="2285214"/>
            <a:ext cx="77724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Fields of Reference field to Display in Modal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63E44CBF-D02D-BA48-89C6-1306966ABDA3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822960" y="2237233"/>
            <a:ext cx="591312" cy="47886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68AD1C34-2648-A144-800C-04E5D0005A2C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822960" y="2633472"/>
            <a:ext cx="599440" cy="8262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B2E5445B-284C-A044-8A9D-62C4F73AB3A0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822960" y="2716101"/>
            <a:ext cx="591312" cy="5453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F927976C-DB54-0A47-A4B1-89601CD99C0C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822960" y="2716101"/>
            <a:ext cx="591312" cy="46601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FDC4E724-56B9-6142-A2AB-E6801D61F220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822960" y="2716101"/>
            <a:ext cx="598424" cy="63398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EAF3A05-0038-A744-AEA9-B172D4E08D09}"/>
              </a:ext>
            </a:extLst>
          </p:cNvPr>
          <p:cNvSpPr txBox="1"/>
          <p:nvPr/>
        </p:nvSpPr>
        <p:spPr>
          <a:xfrm>
            <a:off x="6768084" y="6509192"/>
            <a:ext cx="123485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currentFixture</a:t>
            </a:r>
            <a:r>
              <a:rPr lang="en-US" sz="1000" dirty="0">
                <a:solidFill>
                  <a:srgbClr val="FF0000"/>
                </a:solidFill>
              </a:rPr>
              <a:t> column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86C03B-2439-4B4A-98D2-DB132EC5B59B}"/>
              </a:ext>
            </a:extLst>
          </p:cNvPr>
          <p:cNvSpPr txBox="1"/>
          <p:nvPr/>
        </p:nvSpPr>
        <p:spPr>
          <a:xfrm>
            <a:off x="5495544" y="6509192"/>
            <a:ext cx="12725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temperatureUOM</a:t>
            </a:r>
            <a:r>
              <a:rPr lang="en-US" sz="1000" dirty="0">
                <a:solidFill>
                  <a:srgbClr val="FF0000"/>
                </a:solidFill>
              </a:rPr>
              <a:t> column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06977E-BEF8-2844-85A4-26B3693E875A}"/>
              </a:ext>
            </a:extLst>
          </p:cNvPr>
          <p:cNvSpPr txBox="1"/>
          <p:nvPr/>
        </p:nvSpPr>
        <p:spPr>
          <a:xfrm>
            <a:off x="4328922" y="6508308"/>
            <a:ext cx="127254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powerUOM</a:t>
            </a:r>
            <a:r>
              <a:rPr lang="en-US" sz="1000" dirty="0">
                <a:solidFill>
                  <a:srgbClr val="FF0000"/>
                </a:solidFill>
              </a:rPr>
              <a:t> column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9C04F191-ACEC-3343-8592-4EFEDF3ADAF8}"/>
              </a:ext>
            </a:extLst>
          </p:cNvPr>
          <p:cNvCxnSpPr>
            <a:cxnSpLocks/>
            <a:stCxn id="80" idx="0"/>
          </p:cNvCxnSpPr>
          <p:nvPr/>
        </p:nvCxnSpPr>
        <p:spPr>
          <a:xfrm rot="5400000" flipH="1" flipV="1">
            <a:off x="4934299" y="6257957"/>
            <a:ext cx="281244" cy="21945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36BB885F-35B1-214C-A492-C15EA9C96847}"/>
              </a:ext>
            </a:extLst>
          </p:cNvPr>
          <p:cNvCxnSpPr>
            <a:cxnSpLocks/>
            <a:stCxn id="71" idx="0"/>
          </p:cNvCxnSpPr>
          <p:nvPr/>
        </p:nvCxnSpPr>
        <p:spPr>
          <a:xfrm rot="16200000" flipV="1">
            <a:off x="6841413" y="5965091"/>
            <a:ext cx="309228" cy="77897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810BACB-383B-404D-8DA1-E8F22CB78962}"/>
              </a:ext>
            </a:extLst>
          </p:cNvPr>
          <p:cNvCxnSpPr/>
          <p:nvPr/>
        </p:nvCxnSpPr>
        <p:spPr>
          <a:xfrm flipV="1">
            <a:off x="5961888" y="6227064"/>
            <a:ext cx="0" cy="281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53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94CF1B-A953-954F-85B3-1A7C1B84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364371"/>
            <a:ext cx="10528300" cy="61341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D28F0B-EC34-4042-A455-5B68C7548D98}"/>
              </a:ext>
            </a:extLst>
          </p:cNvPr>
          <p:cNvSpPr/>
          <p:nvPr/>
        </p:nvSpPr>
        <p:spPr>
          <a:xfrm>
            <a:off x="3636010" y="482522"/>
            <a:ext cx="4145534" cy="2553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2AF3FE-7B4E-9D4F-81B0-0C62D16B4F7B}"/>
              </a:ext>
            </a:extLst>
          </p:cNvPr>
          <p:cNvSpPr txBox="1"/>
          <p:nvPr/>
        </p:nvSpPr>
        <p:spPr>
          <a:xfrm>
            <a:off x="4584246" y="18288"/>
            <a:ext cx="224906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Modal Window opened by clicking ”…”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9D68B3-122E-2442-99C7-C82EB4A76197}"/>
              </a:ext>
            </a:extLst>
          </p:cNvPr>
          <p:cNvCxnSpPr>
            <a:stCxn id="15" idx="2"/>
            <a:endCxn id="11" idx="0"/>
          </p:cNvCxnSpPr>
          <p:nvPr/>
        </p:nvCxnSpPr>
        <p:spPr>
          <a:xfrm>
            <a:off x="5708777" y="264509"/>
            <a:ext cx="0" cy="218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F27AFE0-B108-3449-BEBA-D901960B93E3}"/>
              </a:ext>
            </a:extLst>
          </p:cNvPr>
          <p:cNvSpPr/>
          <p:nvPr/>
        </p:nvSpPr>
        <p:spPr>
          <a:xfrm>
            <a:off x="3438144" y="4218763"/>
            <a:ext cx="133858" cy="124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0AD538-8140-4945-AE78-6E6CADC35840}"/>
              </a:ext>
            </a:extLst>
          </p:cNvPr>
          <p:cNvCxnSpPr>
            <a:cxnSpLocks/>
          </p:cNvCxnSpPr>
          <p:nvPr/>
        </p:nvCxnSpPr>
        <p:spPr>
          <a:xfrm flipV="1">
            <a:off x="3572002" y="3144814"/>
            <a:ext cx="341630" cy="1006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4049673-8205-2B45-93D7-5A23FC8F03D3}"/>
              </a:ext>
            </a:extLst>
          </p:cNvPr>
          <p:cNvSpPr txBox="1"/>
          <p:nvPr/>
        </p:nvSpPr>
        <p:spPr>
          <a:xfrm>
            <a:off x="3368275" y="6565858"/>
            <a:ext cx="199010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AveragePower</a:t>
            </a:r>
            <a:r>
              <a:rPr lang="en-US" sz="1000" dirty="0">
                <a:solidFill>
                  <a:srgbClr val="FF0000"/>
                </a:solidFill>
              </a:rPr>
              <a:t> Time Series Column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C7F17B-5974-DF46-891D-C788EC2C9DE9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4363330" y="6236208"/>
            <a:ext cx="0" cy="329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B884B7-E870-4944-9708-3CB4318C2E3F}"/>
              </a:ext>
            </a:extLst>
          </p:cNvPr>
          <p:cNvSpPr txBox="1"/>
          <p:nvPr/>
        </p:nvSpPr>
        <p:spPr>
          <a:xfrm>
            <a:off x="128016" y="4081026"/>
            <a:ext cx="81356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Selected Time Series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8E6534-B649-9247-825D-8E320DC4DE97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941578" y="4281081"/>
            <a:ext cx="2837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41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6ABF27-09F5-1540-AC41-77DFE4E39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355600"/>
            <a:ext cx="10528300" cy="6146800"/>
          </a:xfrm>
          <a:prstGeom prst="rect">
            <a:avLst/>
          </a:prstGeom>
        </p:spPr>
      </p:pic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E82C137-340E-3446-A602-CD793ACBD228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4433162" y="3578293"/>
            <a:ext cx="254802" cy="129393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50C0CA-2ABA-9D4D-BC13-E5D5F96121C9}"/>
              </a:ext>
            </a:extLst>
          </p:cNvPr>
          <p:cNvSpPr txBox="1"/>
          <p:nvPr/>
        </p:nvSpPr>
        <p:spPr>
          <a:xfrm>
            <a:off x="3480411" y="3697748"/>
            <a:ext cx="86637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Selected SmartBulb 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E98EBC-30F5-4743-B531-296F83DAB3FB}"/>
              </a:ext>
            </a:extLst>
          </p:cNvPr>
          <p:cNvSpPr/>
          <p:nvPr/>
        </p:nvSpPr>
        <p:spPr>
          <a:xfrm>
            <a:off x="3672435" y="2176504"/>
            <a:ext cx="478941" cy="25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636529-E481-F34A-B58F-D226F9F99942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3911906" y="2432304"/>
            <a:ext cx="1691" cy="12654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75524F-8C7E-DB4D-8D0C-82219085BD6C}"/>
              </a:ext>
            </a:extLst>
          </p:cNvPr>
          <p:cNvSpPr txBox="1"/>
          <p:nvPr/>
        </p:nvSpPr>
        <p:spPr>
          <a:xfrm>
            <a:off x="3580995" y="5258699"/>
            <a:ext cx="765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SmartBulb Fields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F0903AF-CF76-F440-969E-6613D5CF75AE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3913441" y="4647325"/>
            <a:ext cx="661823" cy="56092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4C6351C-CC04-3247-BF3C-2ED5B36D291B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346782" y="5458754"/>
            <a:ext cx="2800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195E46F-C1D2-CE41-80CC-F73604FACCE9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963889" y="5658809"/>
            <a:ext cx="0" cy="4768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2C2345D-6EBB-2746-B9F3-A4DD1283F2C3}"/>
              </a:ext>
            </a:extLst>
          </p:cNvPr>
          <p:cNvSpPr txBox="1"/>
          <p:nvPr/>
        </p:nvSpPr>
        <p:spPr>
          <a:xfrm rot="5400000">
            <a:off x="3861530" y="6125753"/>
            <a:ext cx="2813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F8EF09-BD41-FD42-ABAA-0E8649C12A80}"/>
              </a:ext>
            </a:extLst>
          </p:cNvPr>
          <p:cNvSpPr/>
          <p:nvPr/>
        </p:nvSpPr>
        <p:spPr>
          <a:xfrm>
            <a:off x="5580483" y="3897802"/>
            <a:ext cx="2502813" cy="317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E3B49C-80E6-6B47-BF14-E6B6E7EF3B10}"/>
              </a:ext>
            </a:extLst>
          </p:cNvPr>
          <p:cNvSpPr txBox="1"/>
          <p:nvPr/>
        </p:nvSpPr>
        <p:spPr>
          <a:xfrm>
            <a:off x="8594410" y="3856537"/>
            <a:ext cx="202177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Buttons to save edits, create new data, reset edits, delete data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B8496CF-F179-074D-ADDE-4D72D02EF88A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8174736" y="4056592"/>
            <a:ext cx="4196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31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132</Words>
  <Application>Microsoft Macintosh PowerPoint</Application>
  <PresentationFormat>Widescreen</PresentationFormat>
  <Paragraphs>30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Joslove</dc:creator>
  <cp:lastModifiedBy>Jeremy Joslove</cp:lastModifiedBy>
  <cp:revision>14</cp:revision>
  <dcterms:created xsi:type="dcterms:W3CDTF">2018-04-20T17:36:10Z</dcterms:created>
  <dcterms:modified xsi:type="dcterms:W3CDTF">2018-04-20T21:37:27Z</dcterms:modified>
</cp:coreProperties>
</file>