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4F30-CDE1-5341-B6D6-C139C0314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6A0C2-5F92-A249-A66A-36733FDD4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04CB3-C29A-4145-903A-7BBE7383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772-1FB8-F347-A4C2-FF906A093AE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EDC5-8DBC-414E-9115-7D179FEA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F30F-9B9C-8C45-AD5D-5E3DABE3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1C1A-32B1-8D42-A743-291A77CC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AD21-2A16-684A-8B93-F052006C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346D3-F283-F545-86AF-BE1ED3E4C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6909A-A2D7-FE42-A3E7-0FD5E076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772-1FB8-F347-A4C2-FF906A093AE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F377A-D6A0-F348-94E2-26DE78F4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4C8A-E3F5-5445-BA2B-30CEDAFE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1C1A-32B1-8D42-A743-291A77CC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1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F4D62-2762-1D4F-A7B7-E38947E8A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FF9A5-93C0-B94C-94ED-200B8477C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980EA-053F-9C40-B61E-584B5006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772-1FB8-F347-A4C2-FF906A093AE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07CD3-97DD-6F47-997E-34FC29BC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E3BC5-7AEB-8641-9563-02129B88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1C1A-32B1-8D42-A743-291A77CC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DE56-FEC8-234E-8B89-B5B8DD15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69C8B-68E1-494A-B59F-601E516DA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5FE6-E854-BD43-89F6-C5076A84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772-1FB8-F347-A4C2-FF906A093AE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1025-21AA-F74D-A04D-A1BCF926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7D643-DDBC-5C4F-B40A-4E4ED391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1C1A-32B1-8D42-A743-291A77CC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4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02AB-6CA4-3341-AD04-1BB1CB98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0263-76E8-7846-81DD-C4E13205D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29238-842A-B04B-88E1-C06FA10C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772-1FB8-F347-A4C2-FF906A093AE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C5E5-3792-EE47-8577-C035B8AB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441D-6219-2B42-B959-0C3F94B3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1C1A-32B1-8D42-A743-291A77CC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E2EA-5B66-9246-99A3-4F5A1135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65BF-E0DF-A24A-A3B0-410179501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08CAE-1EE7-B346-B76C-BDCEF9BF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DA095-D338-8E48-ADC4-49291CF1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772-1FB8-F347-A4C2-FF906A093AE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1C770-B283-FD4D-B3CB-84A27580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DA50D-6273-FE42-BAAB-482631A7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1C1A-32B1-8D42-A743-291A77CC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9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F3D4-4CD5-2548-9109-15CE2F94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75BF-F117-314D-B359-678672086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5DE7B-2A35-4E49-AB40-9BE81349C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A3CAE-30C6-1448-AF77-9831D13C4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58E56-0BB3-BC48-8D3D-5389BBB37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25B1A-8CD1-4947-81A4-5952CD6A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772-1FB8-F347-A4C2-FF906A093AE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26CB6-CC23-944B-92FD-03C2C994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B8C5A-F825-A345-A9B8-15A4C0F0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1C1A-32B1-8D42-A743-291A77CC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6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888E-3931-4646-86DC-DDD1ADB5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FC8E1-9701-F94D-A8AF-C13B5539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772-1FB8-F347-A4C2-FF906A093AE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DD1B0-A0F0-9D4C-8CC9-4CB52D45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DA8AB-1430-0846-AE97-C5947969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1C1A-32B1-8D42-A743-291A77CC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FD026-C592-FC4E-A070-3208B71B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772-1FB8-F347-A4C2-FF906A093AE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B09E3-B831-5D48-A5C3-78FB6966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091A6-6B1E-7841-812F-EB31D42A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1C1A-32B1-8D42-A743-291A77CC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97B3-84D0-7D4B-8A7F-0AF600C4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D7FB-EAE6-634E-86B5-6B909C6A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3CDDB-FD48-744B-814F-F36B08A9C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EE513-D5F2-ED46-AEE8-24050DFE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772-1FB8-F347-A4C2-FF906A093AE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C4B28-792A-FA41-A383-4DF6ADDD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30FE-9E2E-3549-BF40-EED9CCC9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1C1A-32B1-8D42-A743-291A77CC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A511-F914-3E45-A372-EBF44567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5DC18-447A-2241-B422-A21657D88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F78F0-B5D8-E042-AA43-D7A61D4B4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1E134-ED9B-0544-8500-6CF33971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D772-1FB8-F347-A4C2-FF906A093AE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69F4C-462C-2946-9626-9AC6F839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4508-C155-6F43-8607-E411B5BC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1C1A-32B1-8D42-A743-291A77CC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5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00AAB-8353-7543-980E-8C664EA6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CFFF2-42A3-1F4E-9AE7-EC53BD95D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7402B-8883-E84C-BA53-E35D474E4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D772-1FB8-F347-A4C2-FF906A093AE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1660C-3B27-0144-A68D-03BE8985E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92B28-FF56-4848-AAE3-55CDDF040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1C1A-32B1-8D42-A743-291A77CCC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4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B7C6D0-1CCB-8F46-89FF-C5C2E043C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337"/>
            <a:ext cx="12192000" cy="5019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B8B942-7803-814B-BF0F-8C9EC9DCB797}"/>
              </a:ext>
            </a:extLst>
          </p:cNvPr>
          <p:cNvSpPr txBox="1"/>
          <p:nvPr/>
        </p:nvSpPr>
        <p:spPr>
          <a:xfrm>
            <a:off x="7700210" y="2448289"/>
            <a:ext cx="1467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Your Tenant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B7681E-DB89-C045-B902-8F6065DF7053}"/>
              </a:ext>
            </a:extLst>
          </p:cNvPr>
          <p:cNvCxnSpPr>
            <a:cxnSpLocks/>
          </p:cNvCxnSpPr>
          <p:nvPr/>
        </p:nvCxnSpPr>
        <p:spPr>
          <a:xfrm flipH="1">
            <a:off x="6569243" y="2586789"/>
            <a:ext cx="7459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D5FCBB-3F6E-1747-B148-26157DEB146E}"/>
              </a:ext>
            </a:extLst>
          </p:cNvPr>
          <p:cNvSpPr txBox="1"/>
          <p:nvPr/>
        </p:nvSpPr>
        <p:spPr>
          <a:xfrm>
            <a:off x="7700210" y="3045857"/>
            <a:ext cx="1467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Your Tag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086857-D796-1B42-A085-84CDAAD94FA4}"/>
              </a:ext>
            </a:extLst>
          </p:cNvPr>
          <p:cNvCxnSpPr>
            <a:cxnSpLocks/>
          </p:cNvCxnSpPr>
          <p:nvPr/>
        </p:nvCxnSpPr>
        <p:spPr>
          <a:xfrm flipH="1">
            <a:off x="6569243" y="3184357"/>
            <a:ext cx="7459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34407E-0467-E943-B79D-2C9E7E382BF0}"/>
              </a:ext>
            </a:extLst>
          </p:cNvPr>
          <p:cNvSpPr txBox="1"/>
          <p:nvPr/>
        </p:nvSpPr>
        <p:spPr>
          <a:xfrm>
            <a:off x="7700210" y="3643424"/>
            <a:ext cx="2466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Package you want to provision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816E96-3DA9-284B-B089-3304AE9EE91D}"/>
              </a:ext>
            </a:extLst>
          </p:cNvPr>
          <p:cNvCxnSpPr>
            <a:cxnSpLocks/>
          </p:cNvCxnSpPr>
          <p:nvPr/>
        </p:nvCxnSpPr>
        <p:spPr>
          <a:xfrm flipH="1">
            <a:off x="6569243" y="3781924"/>
            <a:ext cx="7459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717B1A-122B-4F4D-9FC5-E6E8DB8EE0BD}"/>
              </a:ext>
            </a:extLst>
          </p:cNvPr>
          <p:cNvSpPr txBox="1"/>
          <p:nvPr/>
        </p:nvSpPr>
        <p:spPr>
          <a:xfrm>
            <a:off x="7700210" y="4240991"/>
            <a:ext cx="4054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local repository folder that contains the files to provision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732219-211B-404C-B2A5-66D748135545}"/>
              </a:ext>
            </a:extLst>
          </p:cNvPr>
          <p:cNvCxnSpPr>
            <a:cxnSpLocks/>
          </p:cNvCxnSpPr>
          <p:nvPr/>
        </p:nvCxnSpPr>
        <p:spPr>
          <a:xfrm flipH="1">
            <a:off x="6569243" y="4379491"/>
            <a:ext cx="7459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99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Joslove</dc:creator>
  <cp:lastModifiedBy>Jeremy Joslove</cp:lastModifiedBy>
  <cp:revision>1</cp:revision>
  <dcterms:created xsi:type="dcterms:W3CDTF">2018-04-26T20:00:20Z</dcterms:created>
  <dcterms:modified xsi:type="dcterms:W3CDTF">2018-04-26T20:04:37Z</dcterms:modified>
</cp:coreProperties>
</file>