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6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620A-F827-452B-BD61-7AC5BB75B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E25CB-0688-4B42-ADD2-23170B30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466AE-5235-43A3-8BE8-3029545C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2B57-9417-4227-9D9A-CE905EA04FE0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AA370-20F4-473C-82E2-87CDD638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C1072-3D2B-4E89-AADF-AFFFA021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FC05-F7BD-4A42-AC03-0CD81E32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68DE8-63FD-4231-A1DC-C8EF0200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554D7-D6AB-4082-BEFC-75D293FFB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5FE38-1C4A-4682-BFE6-18E932585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2B57-9417-4227-9D9A-CE905EA04FE0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60187-BD48-4C3A-B6D0-E8E4DE324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485D4-43A6-4C5A-983B-EB62FE89B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FC05-F7BD-4A42-AC03-0CD81E32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4A4206-C191-4D8A-96B3-E60987E57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4A435-1F64-4C4F-BB89-33150D322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5362E-F816-4351-BA75-A4BF3D793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2B57-9417-4227-9D9A-CE905EA04FE0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D03C7-3F70-4659-A4BF-6524F029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543C4-2061-491B-9A25-E05A38CF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FC05-F7BD-4A42-AC03-0CD81E32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46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1A297-47CB-4CD2-A252-44DAFA704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826BC-C32C-4594-9106-0CDDAA593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D80A2-9F6F-4053-8648-A3895F30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2B57-9417-4227-9D9A-CE905EA04FE0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92EF2-25E6-46EA-8FC2-B739ACDF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BFA3C-48BD-4D61-8AA5-966993189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FC05-F7BD-4A42-AC03-0CD81E32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3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F76F7-0CAE-4C87-A346-A954A6727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7C639-2137-4B50-8098-E86456DC0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4E203-A38E-4CEA-B5EE-89FCAA4C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2B57-9417-4227-9D9A-CE905EA04FE0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547E8-9EB0-4632-863F-81BC4CC9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66FE8-84FE-4C68-9E35-648BFA9F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FC05-F7BD-4A42-AC03-0CD81E32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5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651A-6AD6-4DAC-8A63-FF0E1529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F8321-2331-4E24-960B-B8E337A43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85221-3A81-4B04-918F-FD2A1F027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DBC31-244B-4E84-9B28-45CF2E88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2B57-9417-4227-9D9A-CE905EA04FE0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1134C-7D21-48EC-BA0E-C25F9E7C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47903-10AD-4E58-B018-81593646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FC05-F7BD-4A42-AC03-0CD81E32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0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C5E1-2A87-4A27-89CE-E7A8DD3C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EC22E-5308-4F84-A945-0E8E70581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237F8-3F32-4AB2-AAB9-E6950B053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3AACC8-3881-4396-A28A-D013219E6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DBCA0F-2177-4651-AEC3-2251A4B93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351A86-B7A1-4AD4-9572-707B7DDF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2B57-9417-4227-9D9A-CE905EA04FE0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C429F-94C8-4190-A187-940DD80A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EF78CB-9FE6-47DB-A042-AC81EFDA9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FC05-F7BD-4A42-AC03-0CD81E32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4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658B-8B1D-4572-A59B-9E2462BD2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66EA2-80D1-4BF9-B37C-6E92A238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2B57-9417-4227-9D9A-CE905EA04FE0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5ED47-1522-4732-B222-234CAD8A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6EE51-D179-4139-B464-21AB9029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FC05-F7BD-4A42-AC03-0CD81E32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4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6C862-2464-4E29-AA9F-7F526669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2B57-9417-4227-9D9A-CE905EA04FE0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E6D595-9661-4DF5-A2A0-4EE681FE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F3621-1D04-4B4C-8EA6-1894CB48F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FC05-F7BD-4A42-AC03-0CD81E32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4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B813-DF29-4BA5-A0BA-69FD54EF2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84125-C666-461A-B711-4BE0A5F1B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2E87D-24E6-4690-93DE-C9C6342F2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7E8C6-2C0E-4C4E-8BCC-A4C0D914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2B57-9417-4227-9D9A-CE905EA04FE0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EDEA8-A74B-485C-84B2-F4D60B54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B1EC0-87D5-4DE0-BDE9-59E806BEE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FC05-F7BD-4A42-AC03-0CD81E32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5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59F92-58DD-459B-9AF1-CB54BE30A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8B078-B334-40CF-83E2-A660F77C7D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0D745-D03A-4C56-B116-1FF610911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6810B-08B8-44BB-AB96-1AD885C1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2B57-9417-4227-9D9A-CE905EA04FE0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4C2AC-1E3D-4887-833E-BEDA268A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62E50-BD05-4D36-84E4-59A86E80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FC05-F7BD-4A42-AC03-0CD81E32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8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0F20D-F334-4300-B932-5739293D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85EA1-70F6-4686-B7C8-225021F11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E1D19-610E-401E-B794-43013B048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82B57-9417-4227-9D9A-CE905EA04FE0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A4EEB-3ECD-4B35-A26F-A9722D6A9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906C9-BDA5-4E69-938D-4B712C470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8FC05-F7BD-4A42-AC03-0CD81E32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7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2E9C4-D395-46AB-9E97-6CB795790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925" y="318052"/>
            <a:ext cx="9144000" cy="5616023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This experiment LabVIEW control is developed in 2018 by </a:t>
            </a:r>
            <a:r>
              <a:rPr lang="en-US" sz="2800" b="1" dirty="0"/>
              <a:t>YE, Xin </a:t>
            </a:r>
            <a:r>
              <a:rPr lang="en-US" sz="2800" dirty="0"/>
              <a:t>from </a:t>
            </a:r>
            <a:r>
              <a:rPr lang="en-US" sz="2800" b="1" dirty="0"/>
              <a:t>Dajun Wang's Group @ CUHK </a:t>
            </a:r>
            <a:r>
              <a:rPr lang="en-US" sz="2800" dirty="0"/>
              <a:t>based on an early version from JILA. If you have any question about the program, please contact </a:t>
            </a:r>
            <a:r>
              <a:rPr lang="en-US" sz="2800" b="1" dirty="0"/>
              <a:t>yexinzju@gmail.com</a:t>
            </a:r>
            <a:r>
              <a:rPr lang="en-US" sz="2800" dirty="0"/>
              <a:t>, </a:t>
            </a:r>
            <a:r>
              <a:rPr lang="en-US" sz="2800" b="1" u="sng" dirty="0"/>
              <a:t>not</a:t>
            </a:r>
            <a:r>
              <a:rPr lang="en-US" sz="2800" dirty="0"/>
              <a:t> JILA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The block diagram of this VI is organized in a 'state machine' fashion. The actions happen on the front panel control the flow between different states. In each state, different functions are organized in a parallel fashion as much as possible, typically one block, one function.  This programming style allows you to easily add on new features. Feel free to modify it and make it a more powerful experimental control. And (hopefully) this programming style also make the maintaining and debugging easier.</a:t>
            </a:r>
          </a:p>
        </p:txBody>
      </p:sp>
    </p:spTree>
    <p:extLst>
      <p:ext uri="{BB962C8B-B14F-4D97-AF65-F5344CB8AC3E}">
        <p14:creationId xmlns:p14="http://schemas.microsoft.com/office/powerpoint/2010/main" val="2189299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BB22BF-BBDC-4E3D-95D6-B84E5A24E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25" y="1005931"/>
            <a:ext cx="5424755" cy="38471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CC244D-A297-4CC7-8F80-5ADB6B5A9833}"/>
              </a:ext>
            </a:extLst>
          </p:cNvPr>
          <p:cNvSpPr/>
          <p:nvPr/>
        </p:nvSpPr>
        <p:spPr>
          <a:xfrm>
            <a:off x="-8792" y="-138549"/>
            <a:ext cx="45064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/>
              <a:t>The front panel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A7DF0-F285-463D-891A-DBB7F647FFBC}"/>
              </a:ext>
            </a:extLst>
          </p:cNvPr>
          <p:cNvSpPr txBox="1"/>
          <p:nvPr/>
        </p:nvSpPr>
        <p:spPr>
          <a:xfrm>
            <a:off x="430825" y="636599"/>
            <a:ext cx="196596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Check Timing Zone</a:t>
            </a:r>
            <a:endParaRPr lang="en-US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40348D-AB57-4DEA-BD88-FD0E1B519CEA}"/>
              </a:ext>
            </a:extLst>
          </p:cNvPr>
          <p:cNvCxnSpPr>
            <a:cxnSpLocks/>
          </p:cNvCxnSpPr>
          <p:nvPr/>
        </p:nvCxnSpPr>
        <p:spPr>
          <a:xfrm flipV="1">
            <a:off x="566287" y="4673767"/>
            <a:ext cx="0" cy="166548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BB0247-355F-4401-A5ED-37CE90FF0614}"/>
              </a:ext>
            </a:extLst>
          </p:cNvPr>
          <p:cNvCxnSpPr>
            <a:cxnSpLocks/>
          </p:cNvCxnSpPr>
          <p:nvPr/>
        </p:nvCxnSpPr>
        <p:spPr>
          <a:xfrm flipH="1">
            <a:off x="2962911" y="2091760"/>
            <a:ext cx="5007398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4429C1-91F5-4B39-B983-31B0EEDA7322}"/>
              </a:ext>
            </a:extLst>
          </p:cNvPr>
          <p:cNvCxnSpPr>
            <a:cxnSpLocks/>
          </p:cNvCxnSpPr>
          <p:nvPr/>
        </p:nvCxnSpPr>
        <p:spPr>
          <a:xfrm flipH="1">
            <a:off x="5466610" y="1292227"/>
            <a:ext cx="91211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F1F121-DA0A-4E2F-8BFD-295E1D840E39}"/>
              </a:ext>
            </a:extLst>
          </p:cNvPr>
          <p:cNvCxnSpPr>
            <a:cxnSpLocks/>
          </p:cNvCxnSpPr>
          <p:nvPr/>
        </p:nvCxnSpPr>
        <p:spPr>
          <a:xfrm flipH="1">
            <a:off x="1232623" y="3001824"/>
            <a:ext cx="8790608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B5AE30-ACE1-40C4-A786-10D4420BA8CC}"/>
              </a:ext>
            </a:extLst>
          </p:cNvPr>
          <p:cNvCxnSpPr>
            <a:cxnSpLocks/>
          </p:cNvCxnSpPr>
          <p:nvPr/>
        </p:nvCxnSpPr>
        <p:spPr>
          <a:xfrm flipV="1">
            <a:off x="692310" y="2381906"/>
            <a:ext cx="0" cy="395734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C49663-A2F4-4CE7-A97A-126866747F5E}"/>
              </a:ext>
            </a:extLst>
          </p:cNvPr>
          <p:cNvCxnSpPr>
            <a:cxnSpLocks/>
          </p:cNvCxnSpPr>
          <p:nvPr/>
        </p:nvCxnSpPr>
        <p:spPr>
          <a:xfrm flipV="1">
            <a:off x="3271387" y="4588775"/>
            <a:ext cx="0" cy="175047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3DE71B-A6ED-4DF0-85D0-413DC3360AFE}"/>
              </a:ext>
            </a:extLst>
          </p:cNvPr>
          <p:cNvCxnSpPr>
            <a:cxnSpLocks/>
          </p:cNvCxnSpPr>
          <p:nvPr/>
        </p:nvCxnSpPr>
        <p:spPr>
          <a:xfrm flipH="1">
            <a:off x="2951239" y="3563570"/>
            <a:ext cx="508493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038B9B-7098-4C02-9DD8-06608FC6E985}"/>
              </a:ext>
            </a:extLst>
          </p:cNvPr>
          <p:cNvCxnSpPr>
            <a:cxnSpLocks/>
          </p:cNvCxnSpPr>
          <p:nvPr/>
        </p:nvCxnSpPr>
        <p:spPr>
          <a:xfrm flipH="1">
            <a:off x="5627928" y="3809754"/>
            <a:ext cx="240824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47C648B-7C26-4434-AC14-01B7568EC141}"/>
              </a:ext>
            </a:extLst>
          </p:cNvPr>
          <p:cNvSpPr txBox="1"/>
          <p:nvPr/>
        </p:nvSpPr>
        <p:spPr>
          <a:xfrm>
            <a:off x="430826" y="6154588"/>
            <a:ext cx="3604844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Enable buttons to decide which analog output’s timing to be shown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68642A-347C-4E03-B3B2-57582F1178EE}"/>
              </a:ext>
            </a:extLst>
          </p:cNvPr>
          <p:cNvSpPr txBox="1"/>
          <p:nvPr/>
        </p:nvSpPr>
        <p:spPr>
          <a:xfrm>
            <a:off x="9918372" y="2540159"/>
            <a:ext cx="1969476" cy="92333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altLang="zh-CN" dirty="0"/>
              <a:t>lick this button, timings will shown on the four graphs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F0CBBD-C463-40E0-AE44-B519D19E8189}"/>
              </a:ext>
            </a:extLst>
          </p:cNvPr>
          <p:cNvSpPr txBox="1"/>
          <p:nvPr/>
        </p:nvSpPr>
        <p:spPr>
          <a:xfrm>
            <a:off x="5240168" y="5316855"/>
            <a:ext cx="3604844" cy="646331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Enable buttons to decide which digital output’s timing to be shown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1E7C731-8387-4EDE-8543-6AD45667715C}"/>
              </a:ext>
            </a:extLst>
          </p:cNvPr>
          <p:cNvCxnSpPr>
            <a:cxnSpLocks/>
          </p:cNvCxnSpPr>
          <p:nvPr/>
        </p:nvCxnSpPr>
        <p:spPr>
          <a:xfrm flipV="1">
            <a:off x="5305341" y="3154323"/>
            <a:ext cx="0" cy="216409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E70FF77-2295-4299-9338-CC75CA233AE9}"/>
              </a:ext>
            </a:extLst>
          </p:cNvPr>
          <p:cNvSpPr txBox="1"/>
          <p:nvPr/>
        </p:nvSpPr>
        <p:spPr>
          <a:xfrm>
            <a:off x="7365297" y="1986136"/>
            <a:ext cx="1769910" cy="2031325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Graphs show analog outputs’ timings, horizontal axis is time in </a:t>
            </a:r>
            <a:r>
              <a:rPr lang="en-US" altLang="zh-CN" dirty="0" err="1"/>
              <a:t>ms</a:t>
            </a:r>
            <a:r>
              <a:rPr lang="en-US" altLang="zh-CN" dirty="0"/>
              <a:t> unit, </a:t>
            </a:r>
            <a:r>
              <a:rPr lang="en-US" dirty="0"/>
              <a:t>vertical axis is the voltage.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416DD2-CFB4-4BA2-8754-A07FE07EB0A1}"/>
              </a:ext>
            </a:extLst>
          </p:cNvPr>
          <p:cNvSpPr txBox="1"/>
          <p:nvPr/>
        </p:nvSpPr>
        <p:spPr>
          <a:xfrm>
            <a:off x="6378728" y="645248"/>
            <a:ext cx="5737072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Graphs show digital outputs’ timings, horizontal axis is time in </a:t>
            </a:r>
            <a:r>
              <a:rPr lang="en-US" altLang="zh-CN" dirty="0" err="1"/>
              <a:t>ms</a:t>
            </a:r>
            <a:r>
              <a:rPr lang="en-US" altLang="zh-CN" dirty="0"/>
              <a:t> unit, </a:t>
            </a:r>
            <a:r>
              <a:rPr lang="en-US" dirty="0"/>
              <a:t>vertical axis is not exactly the voltage (since only highs and lows are important here), when more than one channels are shown, channels are offset in y-direction. </a:t>
            </a:r>
          </a:p>
        </p:txBody>
      </p:sp>
    </p:spTree>
    <p:extLst>
      <p:ext uri="{BB962C8B-B14F-4D97-AF65-F5344CB8AC3E}">
        <p14:creationId xmlns:p14="http://schemas.microsoft.com/office/powerpoint/2010/main" val="3235033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F5FDFD-D57F-4D6B-8178-0F61C0DDC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210605"/>
            <a:ext cx="9182100" cy="16126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C4CB02-D947-4AC0-B28D-91A0F51ACB9A}"/>
              </a:ext>
            </a:extLst>
          </p:cNvPr>
          <p:cNvSpPr/>
          <p:nvPr/>
        </p:nvSpPr>
        <p:spPr>
          <a:xfrm>
            <a:off x="-8792" y="-138549"/>
            <a:ext cx="45064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/>
              <a:t>The front panel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045806-A0CE-4E9E-A761-CBEB364722CA}"/>
              </a:ext>
            </a:extLst>
          </p:cNvPr>
          <p:cNvSpPr txBox="1"/>
          <p:nvPr/>
        </p:nvSpPr>
        <p:spPr>
          <a:xfrm>
            <a:off x="352425" y="841273"/>
            <a:ext cx="204025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Digital output Zone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E1D424-628D-4545-82AB-79519ABC79B1}"/>
              </a:ext>
            </a:extLst>
          </p:cNvPr>
          <p:cNvCxnSpPr>
            <a:cxnSpLocks/>
          </p:cNvCxnSpPr>
          <p:nvPr/>
        </p:nvCxnSpPr>
        <p:spPr>
          <a:xfrm flipV="1">
            <a:off x="692310" y="1686581"/>
            <a:ext cx="0" cy="179956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BF4BF1-18B0-4058-8BAA-BD8FD886AA80}"/>
              </a:ext>
            </a:extLst>
          </p:cNvPr>
          <p:cNvCxnSpPr>
            <a:cxnSpLocks/>
          </p:cNvCxnSpPr>
          <p:nvPr/>
        </p:nvCxnSpPr>
        <p:spPr>
          <a:xfrm flipV="1">
            <a:off x="1032196" y="2495304"/>
            <a:ext cx="1" cy="214337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50AB48-4CEF-4842-8881-6AEB0F8BC115}"/>
              </a:ext>
            </a:extLst>
          </p:cNvPr>
          <p:cNvCxnSpPr>
            <a:cxnSpLocks/>
          </p:cNvCxnSpPr>
          <p:nvPr/>
        </p:nvCxnSpPr>
        <p:spPr>
          <a:xfrm flipV="1">
            <a:off x="5409460" y="2740027"/>
            <a:ext cx="0" cy="295592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B89A2C-4429-49F3-966B-540A85CB5562}"/>
              </a:ext>
            </a:extLst>
          </p:cNvPr>
          <p:cNvSpPr txBox="1"/>
          <p:nvPr/>
        </p:nvSpPr>
        <p:spPr>
          <a:xfrm>
            <a:off x="590259" y="3407775"/>
            <a:ext cx="3019716" cy="92333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Enables forced digital outputs according to the pattern of LEDs on the right hand side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AE697F-DDAE-4B1E-BA70-196F9CCE0693}"/>
              </a:ext>
            </a:extLst>
          </p:cNvPr>
          <p:cNvSpPr txBox="1"/>
          <p:nvPr/>
        </p:nvSpPr>
        <p:spPr>
          <a:xfrm>
            <a:off x="952209" y="4638675"/>
            <a:ext cx="3019716" cy="64633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Change the LEDs on the right hand side to default values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567A9A-0F84-4AED-9917-5D4C8F9E9AB3}"/>
              </a:ext>
            </a:extLst>
          </p:cNvPr>
          <p:cNvSpPr txBox="1"/>
          <p:nvPr/>
        </p:nvSpPr>
        <p:spPr>
          <a:xfrm>
            <a:off x="5295159" y="5049619"/>
            <a:ext cx="5439515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LEDs represent the values for digital outputs from port A to port D and line 0 to line 31 for each 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87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84CF6C-3D53-4A66-BE33-BB611C093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148556"/>
            <a:ext cx="5024224" cy="57054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6FB7EF5-D7C8-4917-84FF-A260351F5E31}"/>
              </a:ext>
            </a:extLst>
          </p:cNvPr>
          <p:cNvSpPr/>
          <p:nvPr/>
        </p:nvSpPr>
        <p:spPr>
          <a:xfrm>
            <a:off x="-8792" y="-138549"/>
            <a:ext cx="45064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/>
              <a:t>The front panel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8EE98-1413-40F1-84F4-503C9933C766}"/>
              </a:ext>
            </a:extLst>
          </p:cNvPr>
          <p:cNvSpPr txBox="1"/>
          <p:nvPr/>
        </p:nvSpPr>
        <p:spPr>
          <a:xfrm>
            <a:off x="323850" y="782003"/>
            <a:ext cx="164592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Modules Zone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5214C2-F28D-4E9A-90B3-123A691CA621}"/>
              </a:ext>
            </a:extLst>
          </p:cNvPr>
          <p:cNvCxnSpPr>
            <a:cxnSpLocks/>
          </p:cNvCxnSpPr>
          <p:nvPr/>
        </p:nvCxnSpPr>
        <p:spPr>
          <a:xfrm flipH="1">
            <a:off x="5185913" y="1395781"/>
            <a:ext cx="1100587" cy="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813EC7-CE8C-4F92-9773-513B9DB770B9}"/>
              </a:ext>
            </a:extLst>
          </p:cNvPr>
          <p:cNvCxnSpPr>
            <a:cxnSpLocks/>
          </p:cNvCxnSpPr>
          <p:nvPr/>
        </p:nvCxnSpPr>
        <p:spPr>
          <a:xfrm flipH="1" flipV="1">
            <a:off x="5185913" y="1643008"/>
            <a:ext cx="3291337" cy="1796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9FDF6B-F01F-445E-A6C3-778DF56049B8}"/>
              </a:ext>
            </a:extLst>
          </p:cNvPr>
          <p:cNvCxnSpPr>
            <a:cxnSpLocks/>
          </p:cNvCxnSpPr>
          <p:nvPr/>
        </p:nvCxnSpPr>
        <p:spPr>
          <a:xfrm flipH="1">
            <a:off x="5185913" y="1890234"/>
            <a:ext cx="5062987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CAFD8D-CB4F-4919-832A-E943F5AA9B61}"/>
              </a:ext>
            </a:extLst>
          </p:cNvPr>
          <p:cNvCxnSpPr>
            <a:cxnSpLocks/>
          </p:cNvCxnSpPr>
          <p:nvPr/>
        </p:nvCxnSpPr>
        <p:spPr>
          <a:xfrm flipH="1">
            <a:off x="5185913" y="2516049"/>
            <a:ext cx="2772190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A167C8-46ED-4FFA-AEAD-3182FEE42957}"/>
              </a:ext>
            </a:extLst>
          </p:cNvPr>
          <p:cNvCxnSpPr>
            <a:cxnSpLocks/>
          </p:cNvCxnSpPr>
          <p:nvPr/>
        </p:nvCxnSpPr>
        <p:spPr>
          <a:xfrm flipH="1">
            <a:off x="4884378" y="3906798"/>
            <a:ext cx="2743284" cy="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682317B-AD86-4DCA-8F98-0866338E61A8}"/>
              </a:ext>
            </a:extLst>
          </p:cNvPr>
          <p:cNvSpPr txBox="1"/>
          <p:nvPr/>
        </p:nvSpPr>
        <p:spPr>
          <a:xfrm>
            <a:off x="6286500" y="500226"/>
            <a:ext cx="5784321" cy="92333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Holding times, self-defined variables may be added besides</a:t>
            </a:r>
          </a:p>
          <a:p>
            <a:r>
              <a:rPr lang="en-US" altLang="zh-CN" dirty="0"/>
              <a:t>entry “Evaporation” whose time is automatically updated according to the evaporation cluster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3306AC-1EAD-4E2A-87D5-C4B888C983E9}"/>
              </a:ext>
            </a:extLst>
          </p:cNvPr>
          <p:cNvSpPr txBox="1"/>
          <p:nvPr/>
        </p:nvSpPr>
        <p:spPr>
          <a:xfrm>
            <a:off x="7802730" y="1467134"/>
            <a:ext cx="200515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Module list enables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2DE09A-3B26-4F38-A716-1C7E0EF206B7}"/>
              </a:ext>
            </a:extLst>
          </p:cNvPr>
          <p:cNvSpPr txBox="1"/>
          <p:nvPr/>
        </p:nvSpPr>
        <p:spPr>
          <a:xfrm>
            <a:off x="10031962" y="1674850"/>
            <a:ext cx="1336551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Module lists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869049-C4C4-4237-88D2-27101A59E5D4}"/>
              </a:ext>
            </a:extLst>
          </p:cNvPr>
          <p:cNvSpPr txBox="1"/>
          <p:nvPr/>
        </p:nvSpPr>
        <p:spPr>
          <a:xfrm>
            <a:off x="7514583" y="2198128"/>
            <a:ext cx="4379964" cy="92333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Comments, you can leave some comment or description about the module list here in order to make it more readable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95A7B4-3C3C-4B86-B667-395BBC6A5ECF}"/>
              </a:ext>
            </a:extLst>
          </p:cNvPr>
          <p:cNvSpPr txBox="1"/>
          <p:nvPr/>
        </p:nvSpPr>
        <p:spPr>
          <a:xfrm>
            <a:off x="7209559" y="3439379"/>
            <a:ext cx="4158954" cy="3139321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MW evaporation cluster</a:t>
            </a:r>
          </a:p>
          <a:p>
            <a:r>
              <a:rPr lang="en-US" dirty="0"/>
              <a:t>The frequency modulation goes in a linear way, with tau as the slope of the ascending.</a:t>
            </a:r>
          </a:p>
          <a:p>
            <a:endParaRPr lang="en-US" dirty="0"/>
          </a:p>
          <a:p>
            <a:r>
              <a:rPr lang="en-US" dirty="0"/>
              <a:t>Self-defined variables may be added in entries outside MW evaporation cluster:</a:t>
            </a:r>
          </a:p>
          <a:p>
            <a:r>
              <a:rPr lang="en-US" dirty="0"/>
              <a:t>“Ramp start time”,</a:t>
            </a:r>
          </a:p>
          <a:p>
            <a:r>
              <a:rPr lang="en-US" dirty="0"/>
              <a:t>“start </a:t>
            </a:r>
            <a:r>
              <a:rPr lang="en-US" dirty="0" err="1"/>
              <a:t>freq</a:t>
            </a:r>
            <a:r>
              <a:rPr lang="en-US" dirty="0"/>
              <a:t>”,</a:t>
            </a:r>
          </a:p>
          <a:p>
            <a:r>
              <a:rPr lang="en-US" dirty="0"/>
              <a:t>Or all entries inside MW evaporation cluster</a:t>
            </a:r>
          </a:p>
        </p:txBody>
      </p:sp>
    </p:spTree>
    <p:extLst>
      <p:ext uri="{BB962C8B-B14F-4D97-AF65-F5344CB8AC3E}">
        <p14:creationId xmlns:p14="http://schemas.microsoft.com/office/powerpoint/2010/main" val="398975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BC8A6B-27B7-46FE-BEAF-8E227917D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30" y="1157189"/>
            <a:ext cx="5066220" cy="57476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132DF9-2E04-4D3B-BE3D-A7A28C1DD15B}"/>
              </a:ext>
            </a:extLst>
          </p:cNvPr>
          <p:cNvSpPr/>
          <p:nvPr/>
        </p:nvSpPr>
        <p:spPr>
          <a:xfrm>
            <a:off x="-8792" y="-138549"/>
            <a:ext cx="45064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/>
              <a:t>The front panel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997645-7418-4C02-B5DD-E46425E47958}"/>
              </a:ext>
            </a:extLst>
          </p:cNvPr>
          <p:cNvSpPr txBox="1"/>
          <p:nvPr/>
        </p:nvSpPr>
        <p:spPr>
          <a:xfrm>
            <a:off x="323850" y="782003"/>
            <a:ext cx="164592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Modules Zone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20C628-E1E4-4C8C-93BA-5BA6D474E4C5}"/>
              </a:ext>
            </a:extLst>
          </p:cNvPr>
          <p:cNvCxnSpPr>
            <a:cxnSpLocks/>
          </p:cNvCxnSpPr>
          <p:nvPr/>
        </p:nvCxnSpPr>
        <p:spPr>
          <a:xfrm flipH="1">
            <a:off x="5265045" y="3004775"/>
            <a:ext cx="634593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920FBB-142B-49AE-96B4-B87FFE998673}"/>
              </a:ext>
            </a:extLst>
          </p:cNvPr>
          <p:cNvSpPr txBox="1"/>
          <p:nvPr/>
        </p:nvSpPr>
        <p:spPr>
          <a:xfrm>
            <a:off x="5899638" y="2820109"/>
            <a:ext cx="5038338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Modules, self-defined variables may be added in the “Time” entry of each picked module.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877C0E-6E0E-4E3B-A24D-3330A0BEB7DA}"/>
              </a:ext>
            </a:extLst>
          </p:cNvPr>
          <p:cNvCxnSpPr>
            <a:cxnSpLocks/>
          </p:cNvCxnSpPr>
          <p:nvPr/>
        </p:nvCxnSpPr>
        <p:spPr>
          <a:xfrm flipH="1">
            <a:off x="5190309" y="1396823"/>
            <a:ext cx="784063" cy="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E8CFDE-D80E-40E3-ADA2-956BFEAB8275}"/>
              </a:ext>
            </a:extLst>
          </p:cNvPr>
          <p:cNvSpPr txBox="1"/>
          <p:nvPr/>
        </p:nvSpPr>
        <p:spPr>
          <a:xfrm>
            <a:off x="5782407" y="45893"/>
            <a:ext cx="6409593" cy="1384995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The end time of “MOT fill” is the start time for module list “After MOT fill”</a:t>
            </a:r>
          </a:p>
          <a:p>
            <a:r>
              <a:rPr lang="en-US" sz="1400" dirty="0"/>
              <a:t>The end time of “Hold” is the start time for module list “After hold”</a:t>
            </a:r>
          </a:p>
          <a:p>
            <a:r>
              <a:rPr lang="en-US" sz="1400" dirty="0"/>
              <a:t>The end time of “Evaporation” is the start time for module list “After </a:t>
            </a:r>
            <a:r>
              <a:rPr lang="en-US" sz="1400" dirty="0" err="1"/>
              <a:t>evap</a:t>
            </a:r>
            <a:r>
              <a:rPr lang="en-US" sz="1400" dirty="0"/>
              <a:t>”</a:t>
            </a:r>
          </a:p>
          <a:p>
            <a:r>
              <a:rPr lang="en-US" sz="1400" dirty="0"/>
              <a:t>The end time of “Magnetic trap” is the start time for module list “After mag trap”</a:t>
            </a:r>
          </a:p>
          <a:p>
            <a:r>
              <a:rPr lang="en-US" sz="1400" dirty="0"/>
              <a:t>The end time of “Optical trap” is the start time for module list “After opt trap”</a:t>
            </a:r>
          </a:p>
          <a:p>
            <a:r>
              <a:rPr lang="en-US" sz="1400" dirty="0"/>
              <a:t>The end time of “New” is the start time for module list “New stuff”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CE941F-2F80-497B-9820-F345B4137353}"/>
              </a:ext>
            </a:extLst>
          </p:cNvPr>
          <p:cNvCxnSpPr>
            <a:cxnSpLocks/>
          </p:cNvCxnSpPr>
          <p:nvPr/>
        </p:nvCxnSpPr>
        <p:spPr>
          <a:xfrm flipH="1">
            <a:off x="5190309" y="1670425"/>
            <a:ext cx="93353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210237F-A502-49DB-B7B0-3FE5639CCB26}"/>
              </a:ext>
            </a:extLst>
          </p:cNvPr>
          <p:cNvSpPr txBox="1"/>
          <p:nvPr/>
        </p:nvSpPr>
        <p:spPr>
          <a:xfrm>
            <a:off x="5974372" y="1636458"/>
            <a:ext cx="5947997" cy="92333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The module list enables activate/deactivate module lists “After MOT fill”, “After hold”, “After </a:t>
            </a:r>
            <a:r>
              <a:rPr lang="en-US" altLang="zh-CN" dirty="0" err="1"/>
              <a:t>evap</a:t>
            </a:r>
            <a:r>
              <a:rPr lang="en-US" altLang="zh-CN" dirty="0"/>
              <a:t>”, “After mag trap”, “After opt trap”, “New stuff” respectively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63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674B0E-33CD-4D6F-86D6-5FDDA76D41DE}"/>
              </a:ext>
            </a:extLst>
          </p:cNvPr>
          <p:cNvSpPr/>
          <p:nvPr/>
        </p:nvSpPr>
        <p:spPr>
          <a:xfrm>
            <a:off x="-8792" y="-138549"/>
            <a:ext cx="45064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/>
              <a:t>The front panel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A06365-F966-4A53-A220-79FD803BE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29" y="1078787"/>
            <a:ext cx="3137080" cy="57792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C0D187-C9CC-48D2-AF21-76FD0439409C}"/>
              </a:ext>
            </a:extLst>
          </p:cNvPr>
          <p:cNvSpPr txBox="1"/>
          <p:nvPr/>
        </p:nvSpPr>
        <p:spPr>
          <a:xfrm>
            <a:off x="309837" y="711950"/>
            <a:ext cx="213074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Analog output Zone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1F3F6C-9628-4FE2-A0A6-4F41B2696EE9}"/>
              </a:ext>
            </a:extLst>
          </p:cNvPr>
          <p:cNvCxnSpPr>
            <a:cxnSpLocks/>
          </p:cNvCxnSpPr>
          <p:nvPr/>
        </p:nvCxnSpPr>
        <p:spPr>
          <a:xfrm flipH="1">
            <a:off x="852854" y="1290275"/>
            <a:ext cx="2719206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428B7A-7287-49E8-97AE-B24911B0A5C5}"/>
              </a:ext>
            </a:extLst>
          </p:cNvPr>
          <p:cNvSpPr txBox="1"/>
          <p:nvPr/>
        </p:nvSpPr>
        <p:spPr>
          <a:xfrm>
            <a:off x="3490546" y="945125"/>
            <a:ext cx="3019716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Enables forced analog outputs 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7D09AC-1BFE-41B9-BE95-39546D4C0ECA}"/>
              </a:ext>
            </a:extLst>
          </p:cNvPr>
          <p:cNvCxnSpPr>
            <a:cxnSpLocks/>
          </p:cNvCxnSpPr>
          <p:nvPr/>
        </p:nvCxnSpPr>
        <p:spPr>
          <a:xfrm flipH="1">
            <a:off x="1978269" y="1426433"/>
            <a:ext cx="487094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B882A0-A4D3-4F06-A562-40FB6CB2C4A2}"/>
              </a:ext>
            </a:extLst>
          </p:cNvPr>
          <p:cNvSpPr txBox="1"/>
          <p:nvPr/>
        </p:nvSpPr>
        <p:spPr>
          <a:xfrm>
            <a:off x="6717325" y="1393489"/>
            <a:ext cx="4348574" cy="64633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Change the LED values and numeric entry values below to default values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AF8547-5ADE-4060-B15A-1F7FF1FE9E88}"/>
              </a:ext>
            </a:extLst>
          </p:cNvPr>
          <p:cNvCxnSpPr>
            <a:cxnSpLocks/>
          </p:cNvCxnSpPr>
          <p:nvPr/>
        </p:nvCxnSpPr>
        <p:spPr>
          <a:xfrm flipH="1">
            <a:off x="1251355" y="4158648"/>
            <a:ext cx="3892145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30F6A9-E9F5-4830-83DD-D9FE70559CEE}"/>
              </a:ext>
            </a:extLst>
          </p:cNvPr>
          <p:cNvSpPr txBox="1"/>
          <p:nvPr/>
        </p:nvSpPr>
        <p:spPr>
          <a:xfrm>
            <a:off x="4739053" y="4125703"/>
            <a:ext cx="5574323" cy="92333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The LED enables/disables the channel,</a:t>
            </a:r>
          </a:p>
          <a:p>
            <a:r>
              <a:rPr lang="en-US" dirty="0"/>
              <a:t>The numeric entry gives the output voltage in Volt unit</a:t>
            </a:r>
          </a:p>
          <a:p>
            <a:r>
              <a:rPr lang="en-US" dirty="0"/>
              <a:t>If the channel is disabled, the output voltage is always 0</a:t>
            </a:r>
          </a:p>
        </p:txBody>
      </p:sp>
    </p:spTree>
    <p:extLst>
      <p:ext uri="{BB962C8B-B14F-4D97-AF65-F5344CB8AC3E}">
        <p14:creationId xmlns:p14="http://schemas.microsoft.com/office/powerpoint/2010/main" val="2502552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2FAFD0-A356-496E-B9AF-E883BC9B6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1154113"/>
            <a:ext cx="5641739" cy="39227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8E27035-36F2-4508-89DA-7A89EA4C1F8F}"/>
              </a:ext>
            </a:extLst>
          </p:cNvPr>
          <p:cNvSpPr/>
          <p:nvPr/>
        </p:nvSpPr>
        <p:spPr>
          <a:xfrm>
            <a:off x="-8792" y="-138549"/>
            <a:ext cx="45064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/>
              <a:t>The front panel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141A9E-9B27-4A35-A665-E0091A2827D2}"/>
              </a:ext>
            </a:extLst>
          </p:cNvPr>
          <p:cNvSpPr txBox="1"/>
          <p:nvPr/>
        </p:nvSpPr>
        <p:spPr>
          <a:xfrm>
            <a:off x="490537" y="784781"/>
            <a:ext cx="143732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File I/O Zone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180FF2-3A1D-4F3D-B01B-3ED2496AF254}"/>
              </a:ext>
            </a:extLst>
          </p:cNvPr>
          <p:cNvCxnSpPr>
            <a:cxnSpLocks/>
          </p:cNvCxnSpPr>
          <p:nvPr/>
        </p:nvCxnSpPr>
        <p:spPr>
          <a:xfrm flipH="1">
            <a:off x="4064896" y="1690325"/>
            <a:ext cx="2735954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BCE3602-7B67-4B6B-B2E4-FA80648F8C9A}"/>
              </a:ext>
            </a:extLst>
          </p:cNvPr>
          <p:cNvSpPr txBox="1"/>
          <p:nvPr/>
        </p:nvSpPr>
        <p:spPr>
          <a:xfrm>
            <a:off x="6800850" y="160931"/>
            <a:ext cx="5038338" cy="258532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Open Module </a:t>
            </a:r>
            <a:r>
              <a:rPr lang="en-US" altLang="zh-CN" dirty="0" err="1"/>
              <a:t>subvi</a:t>
            </a:r>
            <a:r>
              <a:rPr lang="en-US" altLang="zh-CN" dirty="0"/>
              <a:t>. When the experiment is not running, pick a module from the left list and click “Open module” allows you open the corresponding </a:t>
            </a:r>
            <a:r>
              <a:rPr lang="en-US" altLang="zh-CN" dirty="0" err="1"/>
              <a:t>subvi</a:t>
            </a:r>
            <a:r>
              <a:rPr lang="en-US" altLang="zh-CN" dirty="0"/>
              <a:t>. You can not with open </a:t>
            </a:r>
            <a:r>
              <a:rPr lang="en-US" altLang="zh-CN" dirty="0" err="1"/>
              <a:t>subvi’s</a:t>
            </a:r>
            <a:r>
              <a:rPr lang="en-US" altLang="zh-CN" dirty="0"/>
              <a:t> of “Defaults”, “TTL high”, “TTL low” and “GPIB” due to different terminal patterns. If you try to open those </a:t>
            </a:r>
            <a:r>
              <a:rPr lang="en-US" altLang="zh-CN" dirty="0" err="1"/>
              <a:t>subvi’s</a:t>
            </a:r>
            <a:r>
              <a:rPr lang="en-US" altLang="zh-CN" dirty="0"/>
              <a:t>, an error dialog will pop out, but doesn’t interrupt the main vi running. Just click “Continue” to close the error dialog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96060C-CD78-4CCC-82EC-301B338A79C4}"/>
              </a:ext>
            </a:extLst>
          </p:cNvPr>
          <p:cNvCxnSpPr>
            <a:cxnSpLocks/>
          </p:cNvCxnSpPr>
          <p:nvPr/>
        </p:nvCxnSpPr>
        <p:spPr>
          <a:xfrm flipH="1">
            <a:off x="5876925" y="3198083"/>
            <a:ext cx="146685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130822-0D08-42FC-83C9-DB3B2EFA8A64}"/>
              </a:ext>
            </a:extLst>
          </p:cNvPr>
          <p:cNvCxnSpPr>
            <a:cxnSpLocks/>
          </p:cNvCxnSpPr>
          <p:nvPr/>
        </p:nvCxnSpPr>
        <p:spPr>
          <a:xfrm flipV="1">
            <a:off x="3215091" y="4771031"/>
            <a:ext cx="0" cy="61158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FF279E-318C-40CE-A62D-DFC86BE80086}"/>
              </a:ext>
            </a:extLst>
          </p:cNvPr>
          <p:cNvSpPr txBox="1"/>
          <p:nvPr/>
        </p:nvSpPr>
        <p:spPr>
          <a:xfrm>
            <a:off x="7243359" y="2790267"/>
            <a:ext cx="4348574" cy="313932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Save the current module lists settings or read from saved ones. Pick a module sequence name from the left list, with switch at the “Write” side, click “Sequence Do write/read”, the current module lists settings will be saved in ../Save/, also a backup will be saved in ../Save/backups/.</a:t>
            </a:r>
          </a:p>
          <a:p>
            <a:r>
              <a:rPr lang="en-US" dirty="0"/>
              <a:t>When “Read”, if you click on “Load backup?”, a file I/O dialog will pop out, and you need to choose a file in the ../Save/backups/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DFF24A-8C2D-4DF4-BE9F-29717AC40212}"/>
              </a:ext>
            </a:extLst>
          </p:cNvPr>
          <p:cNvSpPr txBox="1"/>
          <p:nvPr/>
        </p:nvSpPr>
        <p:spPr>
          <a:xfrm>
            <a:off x="732643" y="5292746"/>
            <a:ext cx="4700230" cy="147732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Save or load from saved ones the commands in each module </a:t>
            </a:r>
            <a:r>
              <a:rPr lang="en-US" altLang="zh-CN" dirty="0" err="1"/>
              <a:t>subvi</a:t>
            </a:r>
            <a:r>
              <a:rPr lang="en-US" altLang="zh-CN" dirty="0"/>
              <a:t>. It may take about 5 seconds to finish the task. The files are saved in ../, meanwhile backup files will be saved in ../Modules backups/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01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9465FF-5E1C-480C-99ED-1CAE69D9E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043940"/>
            <a:ext cx="6486689" cy="5029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B2F964-6D0D-46BA-AEB7-5D9B81A0E523}"/>
              </a:ext>
            </a:extLst>
          </p:cNvPr>
          <p:cNvSpPr/>
          <p:nvPr/>
        </p:nvSpPr>
        <p:spPr>
          <a:xfrm>
            <a:off x="-8792" y="-138549"/>
            <a:ext cx="39964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/>
              <a:t>Module </a:t>
            </a:r>
            <a:r>
              <a:rPr lang="en-US" sz="5400" dirty="0" err="1"/>
              <a:t>subvi</a:t>
            </a:r>
            <a:endParaRPr lang="en-US" sz="5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4663F9-F7E1-4558-AE52-D0A897F1F14B}"/>
              </a:ext>
            </a:extLst>
          </p:cNvPr>
          <p:cNvCxnSpPr>
            <a:cxnSpLocks/>
          </p:cNvCxnSpPr>
          <p:nvPr/>
        </p:nvCxnSpPr>
        <p:spPr>
          <a:xfrm flipH="1">
            <a:off x="5291716" y="1774145"/>
            <a:ext cx="1688204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DD311E-BE0D-456A-A6B3-B1988363BC03}"/>
              </a:ext>
            </a:extLst>
          </p:cNvPr>
          <p:cNvCxnSpPr>
            <a:cxnSpLocks/>
          </p:cNvCxnSpPr>
          <p:nvPr/>
        </p:nvCxnSpPr>
        <p:spPr>
          <a:xfrm flipH="1">
            <a:off x="4787266" y="4318223"/>
            <a:ext cx="21926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084F08-10D5-4B29-91C1-9E13351F5532}"/>
              </a:ext>
            </a:extLst>
          </p:cNvPr>
          <p:cNvCxnSpPr>
            <a:cxnSpLocks/>
          </p:cNvCxnSpPr>
          <p:nvPr/>
        </p:nvCxnSpPr>
        <p:spPr>
          <a:xfrm flipV="1">
            <a:off x="730971" y="3087011"/>
            <a:ext cx="0" cy="325282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8FF72-3B6C-4D9C-AA2E-D3B062A97864}"/>
              </a:ext>
            </a:extLst>
          </p:cNvPr>
          <p:cNvSpPr/>
          <p:nvPr/>
        </p:nvSpPr>
        <p:spPr>
          <a:xfrm>
            <a:off x="392430" y="1532492"/>
            <a:ext cx="1131570" cy="1500268"/>
          </a:xfrm>
          <a:prstGeom prst="rect">
            <a:avLst/>
          </a:prstGeom>
          <a:noFill/>
          <a:ln w="571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6F7B18-4353-4BAE-98B1-0940D0E98EAE}"/>
              </a:ext>
            </a:extLst>
          </p:cNvPr>
          <p:cNvSpPr txBox="1"/>
          <p:nvPr/>
        </p:nvSpPr>
        <p:spPr>
          <a:xfrm>
            <a:off x="669033" y="6209425"/>
            <a:ext cx="3696233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 not change these values manually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7AF11E-EEDA-4E15-A710-D108EACCD8B2}"/>
              </a:ext>
            </a:extLst>
          </p:cNvPr>
          <p:cNvSpPr txBox="1"/>
          <p:nvPr/>
        </p:nvSpPr>
        <p:spPr>
          <a:xfrm>
            <a:off x="6979920" y="709571"/>
            <a:ext cx="5038338" cy="246221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 single command for a digital output or an analog output or a GPIB channel. </a:t>
            </a:r>
          </a:p>
          <a:p>
            <a:r>
              <a:rPr lang="en-US" sz="1400" dirty="0"/>
              <a:t>Self-defined variables can be added in “Time” and “DAC voltage”</a:t>
            </a:r>
          </a:p>
          <a:p>
            <a:r>
              <a:rPr lang="en-US" sz="1400" dirty="0"/>
              <a:t>“Port” in includes “A”, “B”, “C”, “D”, “DAC”, “GPIB”.</a:t>
            </a:r>
          </a:p>
          <a:p>
            <a:r>
              <a:rPr lang="en-US" sz="1400" dirty="0"/>
              <a:t>“Line” in includes from “0” to “31”. Since there are only 24 analog channels, when port “DAC” and Line larger than “23” selected, the command takes no effect. </a:t>
            </a:r>
          </a:p>
          <a:p>
            <a:r>
              <a:rPr lang="en-US" sz="1400" dirty="0"/>
              <a:t>When port “GPIB” selected, “Line” means no thing. Enter the channel number of the GPIB in the “DAC voltage” entry</a:t>
            </a:r>
          </a:p>
          <a:p>
            <a:r>
              <a:rPr lang="en-US" sz="1400" dirty="0"/>
              <a:t>The “Value” LED works when you select a digital output, a lightened LED means a TTL high.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D8CFC4-2F3C-4491-9BD4-6117C550F1F6}"/>
              </a:ext>
            </a:extLst>
          </p:cNvPr>
          <p:cNvSpPr txBox="1"/>
          <p:nvPr/>
        </p:nvSpPr>
        <p:spPr>
          <a:xfrm>
            <a:off x="6979920" y="4178100"/>
            <a:ext cx="4348574" cy="2031325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Static DAC Linear Ramps cluster</a:t>
            </a:r>
          </a:p>
          <a:p>
            <a:r>
              <a:rPr lang="en-US" dirty="0"/>
              <a:t>Self-defined variables can be added in all five entries. When enabled, the cluster generates a linear stepped ramp from time “Ramp begin” to “Ramp end” in “steps” with the initial voltage “start value” and the final voltage “end value” for the “DAC channel” </a:t>
            </a:r>
          </a:p>
        </p:txBody>
      </p:sp>
    </p:spTree>
    <p:extLst>
      <p:ext uri="{BB962C8B-B14F-4D97-AF65-F5344CB8AC3E}">
        <p14:creationId xmlns:p14="http://schemas.microsoft.com/office/powerpoint/2010/main" val="2678335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8BE60C-3FCE-46A7-AF90-5A159227D40E}"/>
              </a:ext>
            </a:extLst>
          </p:cNvPr>
          <p:cNvSpPr/>
          <p:nvPr/>
        </p:nvSpPr>
        <p:spPr>
          <a:xfrm>
            <a:off x="76200" y="43542"/>
            <a:ext cx="119649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Programmable</a:t>
            </a:r>
          </a:p>
          <a:p>
            <a:r>
              <a:rPr lang="en-US" sz="5400" dirty="0"/>
              <a:t>data acquisition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90DB5B-0B57-4187-A6D3-34B8923A0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2178868"/>
            <a:ext cx="3914775" cy="415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9EF4D0-A653-4396-ACDF-C5F7F58CE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" y="2178868"/>
            <a:ext cx="21240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29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2AE9AE-A7D8-4250-B797-FA0C0287CBA1}"/>
              </a:ext>
            </a:extLst>
          </p:cNvPr>
          <p:cNvSpPr/>
          <p:nvPr/>
        </p:nvSpPr>
        <p:spPr>
          <a:xfrm>
            <a:off x="76200" y="43542"/>
            <a:ext cx="119649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Programmable</a:t>
            </a:r>
          </a:p>
          <a:p>
            <a:r>
              <a:rPr lang="en-US" sz="5400" dirty="0"/>
              <a:t>data acquisition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8FD53-BFE7-4941-AC53-7D5D37CE0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123" y="2250396"/>
            <a:ext cx="3905250" cy="4286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46DE22-EB47-4A22-B2ED-D0362F6E4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50396"/>
            <a:ext cx="21050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500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3306F7-A013-4F87-AF1D-B8923EA713D3}"/>
              </a:ext>
            </a:extLst>
          </p:cNvPr>
          <p:cNvSpPr/>
          <p:nvPr/>
        </p:nvSpPr>
        <p:spPr>
          <a:xfrm>
            <a:off x="76200" y="43542"/>
            <a:ext cx="119649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Programmable</a:t>
            </a:r>
          </a:p>
          <a:p>
            <a:r>
              <a:rPr lang="en-US" sz="5400" dirty="0"/>
              <a:t>data acquisition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7C5B25-6319-4839-9F17-281C2785E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612" y="2828925"/>
            <a:ext cx="4067175" cy="1857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385691-61ED-4EEE-9B4B-38266DAEE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28925"/>
            <a:ext cx="21145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3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EB2898-3826-486E-8B50-31EC99EC0F1A}"/>
              </a:ext>
            </a:extLst>
          </p:cNvPr>
          <p:cNvSpPr/>
          <p:nvPr/>
        </p:nvSpPr>
        <p:spPr>
          <a:xfrm>
            <a:off x="4027466" y="1924051"/>
            <a:ext cx="1947222" cy="973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D58B9A-A03B-48B1-B509-2E5B9AF33112}"/>
              </a:ext>
            </a:extLst>
          </p:cNvPr>
          <p:cNvSpPr txBox="1"/>
          <p:nvPr/>
        </p:nvSpPr>
        <p:spPr>
          <a:xfrm>
            <a:off x="4169945" y="2049734"/>
            <a:ext cx="1506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host.vi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1058E2-4CEB-4017-9113-4BE6080DF6B3}"/>
              </a:ext>
            </a:extLst>
          </p:cNvPr>
          <p:cNvGrpSpPr/>
          <p:nvPr/>
        </p:nvGrpSpPr>
        <p:grpSpPr>
          <a:xfrm>
            <a:off x="8547653" y="1942339"/>
            <a:ext cx="2745214" cy="1015664"/>
            <a:chOff x="6577154" y="916352"/>
            <a:chExt cx="3095626" cy="122217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238C70-4DF7-41D4-B436-915C181FBE0C}"/>
                </a:ext>
              </a:extLst>
            </p:cNvPr>
            <p:cNvSpPr/>
            <p:nvPr/>
          </p:nvSpPr>
          <p:spPr>
            <a:xfrm>
              <a:off x="6577154" y="933385"/>
              <a:ext cx="3095626" cy="1171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5EC6F4B-1829-457A-9077-2F34B12BC188}"/>
                </a:ext>
              </a:extLst>
            </p:cNvPr>
            <p:cNvSpPr txBox="1"/>
            <p:nvPr/>
          </p:nvSpPr>
          <p:spPr>
            <a:xfrm>
              <a:off x="6865839" y="916352"/>
              <a:ext cx="2590798" cy="1222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FPGA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state mechine.vi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(Digital outputs)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D7DC30-50B3-4910-A6E7-9B599518E176}"/>
              </a:ext>
            </a:extLst>
          </p:cNvPr>
          <p:cNvGrpSpPr/>
          <p:nvPr/>
        </p:nvGrpSpPr>
        <p:grpSpPr>
          <a:xfrm>
            <a:off x="4019550" y="4821149"/>
            <a:ext cx="1947222" cy="994068"/>
            <a:chOff x="781050" y="4381500"/>
            <a:chExt cx="2343150" cy="11961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EC9F4EF-5680-4357-8F47-155B47C28535}"/>
                </a:ext>
              </a:extLst>
            </p:cNvPr>
            <p:cNvSpPr/>
            <p:nvPr/>
          </p:nvSpPr>
          <p:spPr>
            <a:xfrm>
              <a:off x="781050" y="4381500"/>
              <a:ext cx="2343150" cy="1171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65B9D6A-49B8-4830-A2F6-615CA3E5DB25}"/>
                </a:ext>
              </a:extLst>
            </p:cNvPr>
            <p:cNvSpPr txBox="1"/>
            <p:nvPr/>
          </p:nvSpPr>
          <p:spPr>
            <a:xfrm>
              <a:off x="952500" y="4429583"/>
              <a:ext cx="2162175" cy="114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Global</a:t>
              </a:r>
            </a:p>
            <a:p>
              <a:r>
                <a:rPr lang="en-US" sz="2800" dirty="0">
                  <a:solidFill>
                    <a:schemeClr val="bg1"/>
                  </a:solidFill>
                </a:rPr>
                <a:t>variables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AC31AE-289F-407E-A942-E0CCFEBE7FC8}"/>
              </a:ext>
            </a:extLst>
          </p:cNvPr>
          <p:cNvGrpSpPr/>
          <p:nvPr/>
        </p:nvGrpSpPr>
        <p:grpSpPr>
          <a:xfrm>
            <a:off x="9053832" y="4821138"/>
            <a:ext cx="1947222" cy="973611"/>
            <a:chOff x="6838950" y="4381500"/>
            <a:chExt cx="2343150" cy="117157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3DB623-0D45-4284-B7D1-140AD2698D56}"/>
                </a:ext>
              </a:extLst>
            </p:cNvPr>
            <p:cNvSpPr/>
            <p:nvPr/>
          </p:nvSpPr>
          <p:spPr>
            <a:xfrm>
              <a:off x="6838950" y="4381500"/>
              <a:ext cx="2343150" cy="1171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566D5E-3DB9-487F-A98F-770E2F367079}"/>
                </a:ext>
              </a:extLst>
            </p:cNvPr>
            <p:cNvSpPr txBox="1"/>
            <p:nvPr/>
          </p:nvSpPr>
          <p:spPr>
            <a:xfrm>
              <a:off x="7534275" y="4549676"/>
              <a:ext cx="1495425" cy="77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AO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D71616-3E37-4715-AB6F-0F4D9E4B438E}"/>
              </a:ext>
            </a:extLst>
          </p:cNvPr>
          <p:cNvCxnSpPr/>
          <p:nvPr/>
        </p:nvCxnSpPr>
        <p:spPr>
          <a:xfrm flipV="1">
            <a:off x="4787357" y="3071804"/>
            <a:ext cx="0" cy="16306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2F0B69-6450-4E2C-9A86-F72EDE5072D7}"/>
              </a:ext>
            </a:extLst>
          </p:cNvPr>
          <p:cNvCxnSpPr>
            <a:cxnSpLocks/>
          </p:cNvCxnSpPr>
          <p:nvPr/>
        </p:nvCxnSpPr>
        <p:spPr>
          <a:xfrm>
            <a:off x="5119810" y="3103466"/>
            <a:ext cx="0" cy="16147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AFCD12-3711-4E99-B9E9-C72C1794F30D}"/>
              </a:ext>
            </a:extLst>
          </p:cNvPr>
          <p:cNvCxnSpPr>
            <a:cxnSpLocks/>
          </p:cNvCxnSpPr>
          <p:nvPr/>
        </p:nvCxnSpPr>
        <p:spPr>
          <a:xfrm>
            <a:off x="6096000" y="2384183"/>
            <a:ext cx="2286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17AFCE-8745-4D61-A8E0-B94F26F4761D}"/>
              </a:ext>
            </a:extLst>
          </p:cNvPr>
          <p:cNvCxnSpPr>
            <a:cxnSpLocks/>
          </p:cNvCxnSpPr>
          <p:nvPr/>
        </p:nvCxnSpPr>
        <p:spPr>
          <a:xfrm>
            <a:off x="10073459" y="3103466"/>
            <a:ext cx="0" cy="16147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43D64A-19C4-4C99-AF04-1195C7A6E61E}"/>
              </a:ext>
            </a:extLst>
          </p:cNvPr>
          <p:cNvCxnSpPr>
            <a:cxnSpLocks/>
          </p:cNvCxnSpPr>
          <p:nvPr/>
        </p:nvCxnSpPr>
        <p:spPr>
          <a:xfrm>
            <a:off x="6181230" y="2934891"/>
            <a:ext cx="2620043" cy="19234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E135F799-EF23-4586-8FBE-46C4814DD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958857" cy="815076"/>
          </a:xfrm>
        </p:spPr>
        <p:txBody>
          <a:bodyPr>
            <a:normAutofit/>
          </a:bodyPr>
          <a:lstStyle/>
          <a:p>
            <a:r>
              <a:rPr lang="en-US" sz="4800" b="1" dirty="0"/>
              <a:t>The overall architecture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300D47-1392-4536-870D-C30327F337B7}"/>
              </a:ext>
            </a:extLst>
          </p:cNvPr>
          <p:cNvSpPr/>
          <p:nvPr/>
        </p:nvSpPr>
        <p:spPr>
          <a:xfrm>
            <a:off x="726687" y="1934750"/>
            <a:ext cx="1947222" cy="973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D32288-5AD1-4B95-8476-E797FA359283}"/>
              </a:ext>
            </a:extLst>
          </p:cNvPr>
          <p:cNvSpPr txBox="1"/>
          <p:nvPr/>
        </p:nvSpPr>
        <p:spPr>
          <a:xfrm>
            <a:off x="777267" y="1973118"/>
            <a:ext cx="1813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DAC </a:t>
            </a:r>
          </a:p>
          <a:p>
            <a:r>
              <a:rPr lang="en-US" sz="2800" dirty="0">
                <a:solidFill>
                  <a:schemeClr val="bg1"/>
                </a:solidFill>
              </a:rPr>
              <a:t>manager.vi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FCF887-649F-4DF1-9AD2-86E9FA8C8B9A}"/>
              </a:ext>
            </a:extLst>
          </p:cNvPr>
          <p:cNvSpPr txBox="1"/>
          <p:nvPr/>
        </p:nvSpPr>
        <p:spPr>
          <a:xfrm>
            <a:off x="6107142" y="1757427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code via DMA</a:t>
            </a:r>
          </a:p>
          <a:p>
            <a:r>
              <a:rPr lang="en-US" dirty="0"/>
              <a:t>(U64)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867C17F-B9E5-4EEC-A912-7C883F85A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910" y="707329"/>
            <a:ext cx="1968179" cy="102297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F761811-F574-462D-81F1-75FCE5AC0BDB}"/>
              </a:ext>
            </a:extLst>
          </p:cNvPr>
          <p:cNvSpPr txBox="1"/>
          <p:nvPr/>
        </p:nvSpPr>
        <p:spPr>
          <a:xfrm rot="2179383">
            <a:off x="7635563" y="3798362"/>
            <a:ext cx="159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code</a:t>
            </a:r>
          </a:p>
          <a:p>
            <a:r>
              <a:rPr lang="en-US" dirty="0"/>
              <a:t>(Double)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D1E34D-CB9E-4A0F-A34A-9FC22431641B}"/>
              </a:ext>
            </a:extLst>
          </p:cNvPr>
          <p:cNvSpPr txBox="1"/>
          <p:nvPr/>
        </p:nvSpPr>
        <p:spPr>
          <a:xfrm>
            <a:off x="10091880" y="3409217"/>
            <a:ext cx="1566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External clock (TTL pulses)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9DA826F-A676-44FF-9D1B-2DCB6A5AE8E0}"/>
              </a:ext>
            </a:extLst>
          </p:cNvPr>
          <p:cNvCxnSpPr>
            <a:cxnSpLocks/>
          </p:cNvCxnSpPr>
          <p:nvPr/>
        </p:nvCxnSpPr>
        <p:spPr>
          <a:xfrm flipH="1" flipV="1">
            <a:off x="2071543" y="3038650"/>
            <a:ext cx="1819859" cy="17444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1824291-0FBC-4B23-BB12-8CDD6D0BAF4E}"/>
              </a:ext>
            </a:extLst>
          </p:cNvPr>
          <p:cNvCxnSpPr>
            <a:cxnSpLocks/>
          </p:cNvCxnSpPr>
          <p:nvPr/>
        </p:nvCxnSpPr>
        <p:spPr>
          <a:xfrm>
            <a:off x="1684033" y="3089244"/>
            <a:ext cx="0" cy="16147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332A767-A6BE-4417-B0E1-932A3B436219}"/>
              </a:ext>
            </a:extLst>
          </p:cNvPr>
          <p:cNvGrpSpPr/>
          <p:nvPr/>
        </p:nvGrpSpPr>
        <p:grpSpPr>
          <a:xfrm>
            <a:off x="776946" y="4805637"/>
            <a:ext cx="1947222" cy="973611"/>
            <a:chOff x="6838950" y="4381500"/>
            <a:chExt cx="2343150" cy="117157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8C1D92F-8906-4D90-AE34-20CB41015595}"/>
                </a:ext>
              </a:extLst>
            </p:cNvPr>
            <p:cNvSpPr/>
            <p:nvPr/>
          </p:nvSpPr>
          <p:spPr>
            <a:xfrm>
              <a:off x="6838950" y="4381500"/>
              <a:ext cx="2343150" cy="1171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A42A939-3061-48F2-B271-F8F97E1BCD52}"/>
                </a:ext>
              </a:extLst>
            </p:cNvPr>
            <p:cNvSpPr txBox="1"/>
            <p:nvPr/>
          </p:nvSpPr>
          <p:spPr>
            <a:xfrm>
              <a:off x="7534275" y="4549676"/>
              <a:ext cx="1495425" cy="77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AO*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915AACE-3218-4F5C-87B9-59381D61C809}"/>
              </a:ext>
            </a:extLst>
          </p:cNvPr>
          <p:cNvCxnSpPr>
            <a:cxnSpLocks/>
          </p:cNvCxnSpPr>
          <p:nvPr/>
        </p:nvCxnSpPr>
        <p:spPr>
          <a:xfrm flipH="1">
            <a:off x="1898492" y="3066984"/>
            <a:ext cx="6675224" cy="15951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E2D2A40-A264-4227-93F3-94ABF0A79091}"/>
              </a:ext>
            </a:extLst>
          </p:cNvPr>
          <p:cNvSpPr txBox="1"/>
          <p:nvPr/>
        </p:nvSpPr>
        <p:spPr>
          <a:xfrm>
            <a:off x="152307" y="3662901"/>
            <a:ext cx="159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code</a:t>
            </a:r>
          </a:p>
          <a:p>
            <a:r>
              <a:rPr lang="en-US" dirty="0"/>
              <a:t>(waveform)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A0EDB4-2CA8-400D-8F0A-766F6D7D5CF4}"/>
              </a:ext>
            </a:extLst>
          </p:cNvPr>
          <p:cNvSpPr txBox="1"/>
          <p:nvPr/>
        </p:nvSpPr>
        <p:spPr>
          <a:xfrm rot="20756305">
            <a:off x="1731572" y="3853734"/>
            <a:ext cx="157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Start trigger (TTL pulse)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9E9A1C-28FD-405C-817B-1B71FE72003A}"/>
              </a:ext>
            </a:extLst>
          </p:cNvPr>
          <p:cNvSpPr/>
          <p:nvPr/>
        </p:nvSpPr>
        <p:spPr>
          <a:xfrm>
            <a:off x="8194514" y="728993"/>
            <a:ext cx="35660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3 Direct Memory Access (DMA) channels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Timings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Port A &amp; B outputs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Port C &amp; D outputs </a:t>
            </a:r>
          </a:p>
        </p:txBody>
      </p:sp>
    </p:spTree>
    <p:extLst>
      <p:ext uri="{BB962C8B-B14F-4D97-AF65-F5344CB8AC3E}">
        <p14:creationId xmlns:p14="http://schemas.microsoft.com/office/powerpoint/2010/main" val="2713960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6186AB-C051-4CF3-AE8B-6FA81660F47D}"/>
              </a:ext>
            </a:extLst>
          </p:cNvPr>
          <p:cNvSpPr/>
          <p:nvPr/>
        </p:nvSpPr>
        <p:spPr>
          <a:xfrm>
            <a:off x="76200" y="43542"/>
            <a:ext cx="119649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Programmable</a:t>
            </a:r>
          </a:p>
          <a:p>
            <a:r>
              <a:rPr lang="en-US" sz="5400" dirty="0"/>
              <a:t>data acquisition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ECC145-5544-4E3A-9B79-0EF314FC3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085" y="1981200"/>
            <a:ext cx="3848100" cy="4876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B77F62-C2C6-4B0D-9A08-D72588878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" y="1895475"/>
            <a:ext cx="20859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48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0C910-F68F-4737-AF73-92CAAFC1610B}"/>
              </a:ext>
            </a:extLst>
          </p:cNvPr>
          <p:cNvSpPr/>
          <p:nvPr/>
        </p:nvSpPr>
        <p:spPr>
          <a:xfrm>
            <a:off x="76200" y="43542"/>
            <a:ext cx="119649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Programmable</a:t>
            </a:r>
          </a:p>
          <a:p>
            <a:r>
              <a:rPr lang="en-US" sz="5400" dirty="0"/>
              <a:t>data acquisition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95F931-74C0-4DDE-BB0C-E2A5E1300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2012271"/>
            <a:ext cx="2124075" cy="1695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FDAD7F-779D-49C7-B714-62DEC36AB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550" y="1797868"/>
            <a:ext cx="39433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1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DDBB20-E97C-4A5E-AC9A-00060142D029}"/>
              </a:ext>
            </a:extLst>
          </p:cNvPr>
          <p:cNvSpPr/>
          <p:nvPr/>
        </p:nvSpPr>
        <p:spPr>
          <a:xfrm>
            <a:off x="76200" y="43542"/>
            <a:ext cx="119649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Programmable</a:t>
            </a:r>
          </a:p>
          <a:p>
            <a:r>
              <a:rPr lang="en-US" sz="5400" dirty="0"/>
              <a:t>data acquisition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F9FCC-DE3B-4305-A41C-EEB0C3450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2119451"/>
            <a:ext cx="2133600" cy="1657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7FA1C3-A973-47E1-A3AB-ECAABB77C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812" y="2119451"/>
            <a:ext cx="39338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26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6A4C53-061A-48AC-A099-890A07BA5F92}"/>
              </a:ext>
            </a:extLst>
          </p:cNvPr>
          <p:cNvSpPr/>
          <p:nvPr/>
        </p:nvSpPr>
        <p:spPr>
          <a:xfrm>
            <a:off x="76200" y="43542"/>
            <a:ext cx="119649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Programmable</a:t>
            </a:r>
          </a:p>
          <a:p>
            <a:r>
              <a:rPr lang="en-US" sz="5400" dirty="0"/>
              <a:t>data acquisition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15C8B9-B742-446F-9E00-4E8370772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4050"/>
            <a:ext cx="2143125" cy="1714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4A04D8-1DF1-49E8-81E4-2710B65BC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073" y="1924050"/>
            <a:ext cx="40957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22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DA88EB-C7E2-4173-9EB1-722967D92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025" y="2119451"/>
            <a:ext cx="2114550" cy="1714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FFB5F8-42A4-47DD-90F0-8F55F2EE2D99}"/>
              </a:ext>
            </a:extLst>
          </p:cNvPr>
          <p:cNvSpPr/>
          <p:nvPr/>
        </p:nvSpPr>
        <p:spPr>
          <a:xfrm>
            <a:off x="76200" y="43542"/>
            <a:ext cx="119649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Programmable</a:t>
            </a:r>
          </a:p>
          <a:p>
            <a:r>
              <a:rPr lang="en-US" sz="5400" dirty="0"/>
              <a:t>data acquisition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801841-F20B-4717-8500-E099402AF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623" y="2119451"/>
            <a:ext cx="40576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31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785AE-1D75-453F-9CC0-C19FFF302936}"/>
              </a:ext>
            </a:extLst>
          </p:cNvPr>
          <p:cNvSpPr/>
          <p:nvPr/>
        </p:nvSpPr>
        <p:spPr>
          <a:xfrm>
            <a:off x="76200" y="43542"/>
            <a:ext cx="119649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Programmable</a:t>
            </a:r>
          </a:p>
          <a:p>
            <a:r>
              <a:rPr lang="en-US" sz="5400" dirty="0"/>
              <a:t>data acquisition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A86DD-146D-4F93-81ED-85A8B2223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235" y="2243137"/>
            <a:ext cx="3952875" cy="2276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364F41-2E1E-4F4B-873D-BAC92F524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5" y="2243137"/>
            <a:ext cx="21526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73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785AE-1D75-453F-9CC0-C19FFF302936}"/>
              </a:ext>
            </a:extLst>
          </p:cNvPr>
          <p:cNvSpPr/>
          <p:nvPr/>
        </p:nvSpPr>
        <p:spPr>
          <a:xfrm>
            <a:off x="76200" y="43542"/>
            <a:ext cx="119649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Programmable</a:t>
            </a:r>
          </a:p>
          <a:p>
            <a:r>
              <a:rPr lang="en-US" sz="5400" dirty="0"/>
              <a:t>data acquisition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97A52-3829-4B6A-8FF8-07DA18B7F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487" y="2343150"/>
            <a:ext cx="4067175" cy="213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A0848F-0E31-42E9-9767-15B34E15D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" y="2247900"/>
            <a:ext cx="21050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65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785AE-1D75-453F-9CC0-C19FFF302936}"/>
              </a:ext>
            </a:extLst>
          </p:cNvPr>
          <p:cNvSpPr/>
          <p:nvPr/>
        </p:nvSpPr>
        <p:spPr>
          <a:xfrm>
            <a:off x="76200" y="43542"/>
            <a:ext cx="119649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Programmable</a:t>
            </a:r>
          </a:p>
          <a:p>
            <a:r>
              <a:rPr lang="en-US" sz="5400" dirty="0"/>
              <a:t>data acquisition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39D58B-C457-44C2-AE97-D6A3DE1F3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748" y="2362200"/>
            <a:ext cx="4133850" cy="2171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E7F81D-51D8-4A08-99E2-D33E57133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2" y="2362200"/>
            <a:ext cx="22002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2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785AE-1D75-453F-9CC0-C19FFF302936}"/>
              </a:ext>
            </a:extLst>
          </p:cNvPr>
          <p:cNvSpPr/>
          <p:nvPr/>
        </p:nvSpPr>
        <p:spPr>
          <a:xfrm>
            <a:off x="76200" y="43542"/>
            <a:ext cx="119649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Programmable</a:t>
            </a:r>
          </a:p>
          <a:p>
            <a:r>
              <a:rPr lang="en-US" sz="5400" dirty="0"/>
              <a:t>data acquisition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5637C6-993B-4ACB-B59F-22B56FA24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0300"/>
            <a:ext cx="2190750" cy="1714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1EDD11-356C-4621-8C2F-E1B51ACDE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262" y="2400300"/>
            <a:ext cx="39147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79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785AE-1D75-453F-9CC0-C19FFF302936}"/>
              </a:ext>
            </a:extLst>
          </p:cNvPr>
          <p:cNvSpPr/>
          <p:nvPr/>
        </p:nvSpPr>
        <p:spPr>
          <a:xfrm>
            <a:off x="76200" y="43542"/>
            <a:ext cx="56646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Programmable</a:t>
            </a:r>
          </a:p>
          <a:p>
            <a:r>
              <a:rPr lang="en-US" sz="5400" dirty="0"/>
              <a:t>data acquisition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5ED104-736E-4180-846F-CAA3CECED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50" y="2352675"/>
            <a:ext cx="3924300" cy="2533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C533FA-D2F5-4F10-965F-19C987D67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52675"/>
            <a:ext cx="21240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4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7480D27-4A5D-46C6-A41E-318D16501B03}"/>
              </a:ext>
            </a:extLst>
          </p:cNvPr>
          <p:cNvSpPr/>
          <p:nvPr/>
        </p:nvSpPr>
        <p:spPr>
          <a:xfrm>
            <a:off x="1679132" y="3598793"/>
            <a:ext cx="1749287" cy="1407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6FB3CA-E8ED-4246-A996-7411969C3BBB}"/>
              </a:ext>
            </a:extLst>
          </p:cNvPr>
          <p:cNvSpPr txBox="1"/>
          <p:nvPr/>
        </p:nvSpPr>
        <p:spPr>
          <a:xfrm>
            <a:off x="2109828" y="3948540"/>
            <a:ext cx="1216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idle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E38C48-B35E-472C-A2B0-C49FCA1730AF}"/>
              </a:ext>
            </a:extLst>
          </p:cNvPr>
          <p:cNvSpPr/>
          <p:nvPr/>
        </p:nvSpPr>
        <p:spPr>
          <a:xfrm>
            <a:off x="4933867" y="3598793"/>
            <a:ext cx="1749287" cy="1407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8D03C-0FF7-44B5-9304-4B56C808BFD8}"/>
              </a:ext>
            </a:extLst>
          </p:cNvPr>
          <p:cNvSpPr txBox="1"/>
          <p:nvPr/>
        </p:nvSpPr>
        <p:spPr>
          <a:xfrm>
            <a:off x="5331431" y="3948540"/>
            <a:ext cx="1216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run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BE3820-E838-4194-AA92-FE19FBD79D43}"/>
              </a:ext>
            </a:extLst>
          </p:cNvPr>
          <p:cNvSpPr/>
          <p:nvPr/>
        </p:nvSpPr>
        <p:spPr>
          <a:xfrm>
            <a:off x="8233659" y="3598793"/>
            <a:ext cx="1749287" cy="1407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CEAD37-4D8B-4102-A9B7-2179EC0F5F02}"/>
              </a:ext>
            </a:extLst>
          </p:cNvPr>
          <p:cNvSpPr txBox="1"/>
          <p:nvPr/>
        </p:nvSpPr>
        <p:spPr>
          <a:xfrm>
            <a:off x="8496051" y="3900831"/>
            <a:ext cx="1351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reset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D402E2-95BA-4218-9590-8E9F20FA604B}"/>
              </a:ext>
            </a:extLst>
          </p:cNvPr>
          <p:cNvCxnSpPr>
            <a:cxnSpLocks/>
          </p:cNvCxnSpPr>
          <p:nvPr/>
        </p:nvCxnSpPr>
        <p:spPr>
          <a:xfrm>
            <a:off x="3604674" y="4290556"/>
            <a:ext cx="115293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EC65BA-7D31-49BA-8A19-C46A42D027B9}"/>
              </a:ext>
            </a:extLst>
          </p:cNvPr>
          <p:cNvCxnSpPr/>
          <p:nvPr/>
        </p:nvCxnSpPr>
        <p:spPr>
          <a:xfrm>
            <a:off x="6793147" y="4290556"/>
            <a:ext cx="132786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046FFBE-3DB0-4CB8-A123-092E08AA1D51}"/>
              </a:ext>
            </a:extLst>
          </p:cNvPr>
          <p:cNvSpPr/>
          <p:nvPr/>
        </p:nvSpPr>
        <p:spPr>
          <a:xfrm>
            <a:off x="1920628" y="2388998"/>
            <a:ext cx="1286888" cy="1181219"/>
          </a:xfrm>
          <a:custGeom>
            <a:avLst/>
            <a:gdLst>
              <a:gd name="connsiteX0" fmla="*/ 898881 w 1358477"/>
              <a:gd name="connsiteY0" fmla="*/ 1111901 h 1175511"/>
              <a:gd name="connsiteX1" fmla="*/ 994296 w 1358477"/>
              <a:gd name="connsiteY1" fmla="*/ 1024437 h 1175511"/>
              <a:gd name="connsiteX2" fmla="*/ 1352105 w 1358477"/>
              <a:gd name="connsiteY2" fmla="*/ 475797 h 1175511"/>
              <a:gd name="connsiteX3" fmla="*/ 1137420 w 1358477"/>
              <a:gd name="connsiteY3" fmla="*/ 46426 h 1175511"/>
              <a:gd name="connsiteX4" fmla="*/ 143507 w 1358477"/>
              <a:gd name="connsiteY4" fmla="*/ 94134 h 1175511"/>
              <a:gd name="connsiteX5" fmla="*/ 32188 w 1358477"/>
              <a:gd name="connsiteY5" fmla="*/ 777946 h 1175511"/>
              <a:gd name="connsiteX6" fmla="*/ 397948 w 1358477"/>
              <a:gd name="connsiteY6" fmla="*/ 1175511 h 1175511"/>
              <a:gd name="connsiteX0" fmla="*/ 889243 w 1348839"/>
              <a:gd name="connsiteY0" fmla="*/ 1111901 h 1167560"/>
              <a:gd name="connsiteX1" fmla="*/ 984658 w 1348839"/>
              <a:gd name="connsiteY1" fmla="*/ 1024437 h 1167560"/>
              <a:gd name="connsiteX2" fmla="*/ 1342467 w 1348839"/>
              <a:gd name="connsiteY2" fmla="*/ 475797 h 1167560"/>
              <a:gd name="connsiteX3" fmla="*/ 1127782 w 1348839"/>
              <a:gd name="connsiteY3" fmla="*/ 46426 h 1167560"/>
              <a:gd name="connsiteX4" fmla="*/ 133869 w 1348839"/>
              <a:gd name="connsiteY4" fmla="*/ 94134 h 1167560"/>
              <a:gd name="connsiteX5" fmla="*/ 22550 w 1348839"/>
              <a:gd name="connsiteY5" fmla="*/ 777946 h 1167560"/>
              <a:gd name="connsiteX6" fmla="*/ 253138 w 1348839"/>
              <a:gd name="connsiteY6" fmla="*/ 1167560 h 1167560"/>
              <a:gd name="connsiteX0" fmla="*/ 918659 w 1378255"/>
              <a:gd name="connsiteY0" fmla="*/ 1111901 h 1167560"/>
              <a:gd name="connsiteX1" fmla="*/ 1014074 w 1378255"/>
              <a:gd name="connsiteY1" fmla="*/ 1024437 h 1167560"/>
              <a:gd name="connsiteX2" fmla="*/ 1371883 w 1378255"/>
              <a:gd name="connsiteY2" fmla="*/ 475797 h 1167560"/>
              <a:gd name="connsiteX3" fmla="*/ 1157198 w 1378255"/>
              <a:gd name="connsiteY3" fmla="*/ 46426 h 1167560"/>
              <a:gd name="connsiteX4" fmla="*/ 163285 w 1378255"/>
              <a:gd name="connsiteY4" fmla="*/ 94134 h 1167560"/>
              <a:gd name="connsiteX5" fmla="*/ 12210 w 1378255"/>
              <a:gd name="connsiteY5" fmla="*/ 777946 h 1167560"/>
              <a:gd name="connsiteX6" fmla="*/ 282554 w 1378255"/>
              <a:gd name="connsiteY6" fmla="*/ 1167560 h 1167560"/>
              <a:gd name="connsiteX0" fmla="*/ 910166 w 1366411"/>
              <a:gd name="connsiteY0" fmla="*/ 1175504 h 1231163"/>
              <a:gd name="connsiteX1" fmla="*/ 1005581 w 1366411"/>
              <a:gd name="connsiteY1" fmla="*/ 1088040 h 1231163"/>
              <a:gd name="connsiteX2" fmla="*/ 1363390 w 1366411"/>
              <a:gd name="connsiteY2" fmla="*/ 539400 h 1231163"/>
              <a:gd name="connsiteX3" fmla="*/ 1148705 w 1366411"/>
              <a:gd name="connsiteY3" fmla="*/ 110029 h 1231163"/>
              <a:gd name="connsiteX4" fmla="*/ 662096 w 1366411"/>
              <a:gd name="connsiteY4" fmla="*/ 1318 h 1231163"/>
              <a:gd name="connsiteX5" fmla="*/ 154792 w 1366411"/>
              <a:gd name="connsiteY5" fmla="*/ 157737 h 1231163"/>
              <a:gd name="connsiteX6" fmla="*/ 3717 w 1366411"/>
              <a:gd name="connsiteY6" fmla="*/ 841549 h 1231163"/>
              <a:gd name="connsiteX7" fmla="*/ 274061 w 1366411"/>
              <a:gd name="connsiteY7" fmla="*/ 1231163 h 1231163"/>
              <a:gd name="connsiteX0" fmla="*/ 910166 w 1289372"/>
              <a:gd name="connsiteY0" fmla="*/ 1175866 h 1231525"/>
              <a:gd name="connsiteX1" fmla="*/ 1005581 w 1289372"/>
              <a:gd name="connsiteY1" fmla="*/ 1088402 h 1231525"/>
              <a:gd name="connsiteX2" fmla="*/ 1283877 w 1289372"/>
              <a:gd name="connsiteY2" fmla="*/ 595421 h 1231525"/>
              <a:gd name="connsiteX3" fmla="*/ 1148705 w 1289372"/>
              <a:gd name="connsiteY3" fmla="*/ 110391 h 1231525"/>
              <a:gd name="connsiteX4" fmla="*/ 662096 w 1289372"/>
              <a:gd name="connsiteY4" fmla="*/ 1680 h 1231525"/>
              <a:gd name="connsiteX5" fmla="*/ 154792 w 1289372"/>
              <a:gd name="connsiteY5" fmla="*/ 158099 h 1231525"/>
              <a:gd name="connsiteX6" fmla="*/ 3717 w 1289372"/>
              <a:gd name="connsiteY6" fmla="*/ 841911 h 1231525"/>
              <a:gd name="connsiteX7" fmla="*/ 274061 w 1289372"/>
              <a:gd name="connsiteY7" fmla="*/ 1231525 h 1231525"/>
              <a:gd name="connsiteX0" fmla="*/ 910166 w 1286885"/>
              <a:gd name="connsiteY0" fmla="*/ 1175866 h 1231525"/>
              <a:gd name="connsiteX1" fmla="*/ 1053289 w 1286885"/>
              <a:gd name="connsiteY1" fmla="*/ 1080450 h 1231525"/>
              <a:gd name="connsiteX2" fmla="*/ 1283877 w 1286885"/>
              <a:gd name="connsiteY2" fmla="*/ 595421 h 1231525"/>
              <a:gd name="connsiteX3" fmla="*/ 1148705 w 1286885"/>
              <a:gd name="connsiteY3" fmla="*/ 110391 h 1231525"/>
              <a:gd name="connsiteX4" fmla="*/ 662096 w 1286885"/>
              <a:gd name="connsiteY4" fmla="*/ 1680 h 1231525"/>
              <a:gd name="connsiteX5" fmla="*/ 154792 w 1286885"/>
              <a:gd name="connsiteY5" fmla="*/ 158099 h 1231525"/>
              <a:gd name="connsiteX6" fmla="*/ 3717 w 1286885"/>
              <a:gd name="connsiteY6" fmla="*/ 841911 h 1231525"/>
              <a:gd name="connsiteX7" fmla="*/ 274061 w 1286885"/>
              <a:gd name="connsiteY7" fmla="*/ 1231525 h 1231525"/>
              <a:gd name="connsiteX0" fmla="*/ 918117 w 1286885"/>
              <a:gd name="connsiteY0" fmla="*/ 1199720 h 1231525"/>
              <a:gd name="connsiteX1" fmla="*/ 1053289 w 1286885"/>
              <a:gd name="connsiteY1" fmla="*/ 1080450 h 1231525"/>
              <a:gd name="connsiteX2" fmla="*/ 1283877 w 1286885"/>
              <a:gd name="connsiteY2" fmla="*/ 595421 h 1231525"/>
              <a:gd name="connsiteX3" fmla="*/ 1148705 w 1286885"/>
              <a:gd name="connsiteY3" fmla="*/ 110391 h 1231525"/>
              <a:gd name="connsiteX4" fmla="*/ 662096 w 1286885"/>
              <a:gd name="connsiteY4" fmla="*/ 1680 h 1231525"/>
              <a:gd name="connsiteX5" fmla="*/ 154792 w 1286885"/>
              <a:gd name="connsiteY5" fmla="*/ 158099 h 1231525"/>
              <a:gd name="connsiteX6" fmla="*/ 3717 w 1286885"/>
              <a:gd name="connsiteY6" fmla="*/ 841911 h 1231525"/>
              <a:gd name="connsiteX7" fmla="*/ 274061 w 1286885"/>
              <a:gd name="connsiteY7" fmla="*/ 1231525 h 1231525"/>
              <a:gd name="connsiteX0" fmla="*/ 918060 w 1286888"/>
              <a:gd name="connsiteY0" fmla="*/ 1265738 h 1297543"/>
              <a:gd name="connsiteX1" fmla="*/ 1053232 w 1286888"/>
              <a:gd name="connsiteY1" fmla="*/ 1146468 h 1297543"/>
              <a:gd name="connsiteX2" fmla="*/ 1283820 w 1286888"/>
              <a:gd name="connsiteY2" fmla="*/ 661439 h 1297543"/>
              <a:gd name="connsiteX3" fmla="*/ 1148648 w 1286888"/>
              <a:gd name="connsiteY3" fmla="*/ 176409 h 1297543"/>
              <a:gd name="connsiteX4" fmla="*/ 653650 w 1286888"/>
              <a:gd name="connsiteY4" fmla="*/ 586 h 1297543"/>
              <a:gd name="connsiteX5" fmla="*/ 154735 w 1286888"/>
              <a:gd name="connsiteY5" fmla="*/ 224117 h 1297543"/>
              <a:gd name="connsiteX6" fmla="*/ 3660 w 1286888"/>
              <a:gd name="connsiteY6" fmla="*/ 907929 h 1297543"/>
              <a:gd name="connsiteX7" fmla="*/ 274004 w 1286888"/>
              <a:gd name="connsiteY7" fmla="*/ 1297543 h 129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6888" h="1297543">
                <a:moveTo>
                  <a:pt x="918060" y="1265738"/>
                </a:moveTo>
                <a:cubicBezTo>
                  <a:pt x="927999" y="1275014"/>
                  <a:pt x="992272" y="1247185"/>
                  <a:pt x="1053232" y="1146468"/>
                </a:cubicBezTo>
                <a:cubicBezTo>
                  <a:pt x="1114192" y="1045752"/>
                  <a:pt x="1267917" y="823116"/>
                  <a:pt x="1283820" y="661439"/>
                </a:cubicBezTo>
                <a:cubicBezTo>
                  <a:pt x="1299723" y="499763"/>
                  <a:pt x="1253676" y="286551"/>
                  <a:pt x="1148648" y="176409"/>
                </a:cubicBezTo>
                <a:cubicBezTo>
                  <a:pt x="1043620" y="66267"/>
                  <a:pt x="819302" y="-7365"/>
                  <a:pt x="653650" y="586"/>
                </a:cubicBezTo>
                <a:cubicBezTo>
                  <a:pt x="487998" y="8537"/>
                  <a:pt x="263067" y="72893"/>
                  <a:pt x="154735" y="224117"/>
                </a:cubicBezTo>
                <a:cubicBezTo>
                  <a:pt x="46403" y="375341"/>
                  <a:pt x="-16218" y="729025"/>
                  <a:pt x="3660" y="907929"/>
                </a:cubicBezTo>
                <a:cubicBezTo>
                  <a:pt x="23538" y="1086833"/>
                  <a:pt x="112327" y="1188875"/>
                  <a:pt x="274004" y="1297543"/>
                </a:cubicBezTo>
              </a:path>
            </a:pathLst>
          </a:custGeom>
          <a:noFill/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1929AC7-B9EF-4F43-A251-F3FF4DC155A2}"/>
              </a:ext>
            </a:extLst>
          </p:cNvPr>
          <p:cNvSpPr/>
          <p:nvPr/>
        </p:nvSpPr>
        <p:spPr>
          <a:xfrm>
            <a:off x="3278671" y="2388998"/>
            <a:ext cx="5176299" cy="1337016"/>
          </a:xfrm>
          <a:custGeom>
            <a:avLst/>
            <a:gdLst>
              <a:gd name="connsiteX0" fmla="*/ 0 w 5176299"/>
              <a:gd name="connsiteY0" fmla="*/ 1307623 h 1307623"/>
              <a:gd name="connsiteX1" fmla="*/ 818984 w 5176299"/>
              <a:gd name="connsiteY1" fmla="*/ 417077 h 1307623"/>
              <a:gd name="connsiteX2" fmla="*/ 1995777 w 5176299"/>
              <a:gd name="connsiteY2" fmla="*/ 99025 h 1307623"/>
              <a:gd name="connsiteX3" fmla="*/ 3180521 w 5176299"/>
              <a:gd name="connsiteY3" fmla="*/ 99025 h 1307623"/>
              <a:gd name="connsiteX4" fmla="*/ 5176299 w 5176299"/>
              <a:gd name="connsiteY4" fmla="*/ 1259916 h 1307623"/>
              <a:gd name="connsiteX0" fmla="*/ 0 w 5176299"/>
              <a:gd name="connsiteY0" fmla="*/ 1337016 h 1337016"/>
              <a:gd name="connsiteX1" fmla="*/ 818984 w 5176299"/>
              <a:gd name="connsiteY1" fmla="*/ 446470 h 1337016"/>
              <a:gd name="connsiteX2" fmla="*/ 1836751 w 5176299"/>
              <a:gd name="connsiteY2" fmla="*/ 64808 h 1337016"/>
              <a:gd name="connsiteX3" fmla="*/ 3180521 w 5176299"/>
              <a:gd name="connsiteY3" fmla="*/ 128418 h 1337016"/>
              <a:gd name="connsiteX4" fmla="*/ 5176299 w 5176299"/>
              <a:gd name="connsiteY4" fmla="*/ 1289309 h 1337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6299" h="1337016">
                <a:moveTo>
                  <a:pt x="0" y="1337016"/>
                </a:moveTo>
                <a:cubicBezTo>
                  <a:pt x="243177" y="992459"/>
                  <a:pt x="512859" y="658505"/>
                  <a:pt x="818984" y="446470"/>
                </a:cubicBezTo>
                <a:cubicBezTo>
                  <a:pt x="1125109" y="234435"/>
                  <a:pt x="1443162" y="117817"/>
                  <a:pt x="1836751" y="64808"/>
                </a:cubicBezTo>
                <a:cubicBezTo>
                  <a:pt x="2230340" y="11799"/>
                  <a:pt x="2623930" y="-75665"/>
                  <a:pt x="3180521" y="128418"/>
                </a:cubicBezTo>
                <a:cubicBezTo>
                  <a:pt x="3737112" y="332501"/>
                  <a:pt x="4900654" y="1102453"/>
                  <a:pt x="5176299" y="1289309"/>
                </a:cubicBezTo>
              </a:path>
            </a:pathLst>
          </a:custGeom>
          <a:noFill/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A6BF177-FC6C-4DFB-A3D4-0D3958CB1560}"/>
              </a:ext>
            </a:extLst>
          </p:cNvPr>
          <p:cNvSpPr/>
          <p:nvPr/>
        </p:nvSpPr>
        <p:spPr>
          <a:xfrm>
            <a:off x="3385350" y="2661465"/>
            <a:ext cx="4962940" cy="1200384"/>
          </a:xfrm>
          <a:custGeom>
            <a:avLst/>
            <a:gdLst>
              <a:gd name="connsiteX0" fmla="*/ 0 w 5176299"/>
              <a:gd name="connsiteY0" fmla="*/ 1307623 h 1307623"/>
              <a:gd name="connsiteX1" fmla="*/ 818984 w 5176299"/>
              <a:gd name="connsiteY1" fmla="*/ 417077 h 1307623"/>
              <a:gd name="connsiteX2" fmla="*/ 1995777 w 5176299"/>
              <a:gd name="connsiteY2" fmla="*/ 99025 h 1307623"/>
              <a:gd name="connsiteX3" fmla="*/ 3180521 w 5176299"/>
              <a:gd name="connsiteY3" fmla="*/ 99025 h 1307623"/>
              <a:gd name="connsiteX4" fmla="*/ 5176299 w 5176299"/>
              <a:gd name="connsiteY4" fmla="*/ 1259916 h 1307623"/>
              <a:gd name="connsiteX0" fmla="*/ 0 w 5176299"/>
              <a:gd name="connsiteY0" fmla="*/ 1357272 h 1357272"/>
              <a:gd name="connsiteX1" fmla="*/ 818984 w 5176299"/>
              <a:gd name="connsiteY1" fmla="*/ 466726 h 1357272"/>
              <a:gd name="connsiteX2" fmla="*/ 1904552 w 5176299"/>
              <a:gd name="connsiteY2" fmla="*/ 49778 h 1357272"/>
              <a:gd name="connsiteX3" fmla="*/ 3180521 w 5176299"/>
              <a:gd name="connsiteY3" fmla="*/ 148674 h 1357272"/>
              <a:gd name="connsiteX4" fmla="*/ 5176299 w 5176299"/>
              <a:gd name="connsiteY4" fmla="*/ 1309565 h 1357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6299" h="1357272">
                <a:moveTo>
                  <a:pt x="0" y="1357272"/>
                </a:moveTo>
                <a:cubicBezTo>
                  <a:pt x="243177" y="1012715"/>
                  <a:pt x="501559" y="684642"/>
                  <a:pt x="818984" y="466726"/>
                </a:cubicBezTo>
                <a:cubicBezTo>
                  <a:pt x="1136409" y="248810"/>
                  <a:pt x="1510963" y="102787"/>
                  <a:pt x="1904552" y="49778"/>
                </a:cubicBezTo>
                <a:cubicBezTo>
                  <a:pt x="2298141" y="-3231"/>
                  <a:pt x="2635230" y="-61290"/>
                  <a:pt x="3180521" y="148674"/>
                </a:cubicBezTo>
                <a:cubicBezTo>
                  <a:pt x="3725812" y="358638"/>
                  <a:pt x="4900654" y="1122709"/>
                  <a:pt x="5176299" y="1309565"/>
                </a:cubicBezTo>
              </a:path>
            </a:pathLst>
          </a:custGeom>
          <a:noFill/>
          <a:ln w="5715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D2E0B7-D70B-45EB-9EE6-79583B1AEEAF}"/>
              </a:ext>
            </a:extLst>
          </p:cNvPr>
          <p:cNvSpPr txBox="1"/>
          <p:nvPr/>
        </p:nvSpPr>
        <p:spPr>
          <a:xfrm>
            <a:off x="485775" y="257175"/>
            <a:ext cx="11020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FPGA</a:t>
            </a:r>
          </a:p>
          <a:p>
            <a:r>
              <a:rPr lang="en-US" sz="5400" dirty="0"/>
              <a:t>state machine.vi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88D991-1BDA-40EE-BA97-FD0D1EDF26CB}"/>
              </a:ext>
            </a:extLst>
          </p:cNvPr>
          <p:cNvSpPr/>
          <p:nvPr/>
        </p:nvSpPr>
        <p:spPr>
          <a:xfrm>
            <a:off x="2109828" y="5481359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34343"/>
                </a:solidFill>
                <a:latin typeface="Arial" panose="020B0604020202020204" pitchFamily="34" charset="0"/>
              </a:rPr>
              <a:t>Standby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166562-A379-428A-9DDF-0A5C5C4CA4F6}"/>
              </a:ext>
            </a:extLst>
          </p:cNvPr>
          <p:cNvSpPr/>
          <p:nvPr/>
        </p:nvSpPr>
        <p:spPr>
          <a:xfrm>
            <a:off x="4544665" y="5092865"/>
            <a:ext cx="36889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434343"/>
                </a:solidFill>
                <a:latin typeface="Arial" panose="020B0604020202020204" pitchFamily="34" charset="0"/>
              </a:rPr>
              <a:t>Fetch data from FIFO</a:t>
            </a:r>
          </a:p>
          <a:p>
            <a:r>
              <a:rPr lang="en-US" b="1" dirty="0">
                <a:solidFill>
                  <a:srgbClr val="434343"/>
                </a:solidFill>
                <a:latin typeface="Arial" panose="020B0604020202020204" pitchFamily="34" charset="0"/>
              </a:rPr>
              <a:t>Output data with 1-us time resolution (finest 25-ns resolution can be set)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9697A2-AC24-4CC0-9CEE-DC63412AD825}"/>
              </a:ext>
            </a:extLst>
          </p:cNvPr>
          <p:cNvSpPr/>
          <p:nvPr/>
        </p:nvSpPr>
        <p:spPr>
          <a:xfrm>
            <a:off x="8459271" y="5443259"/>
            <a:ext cx="14801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434343"/>
                </a:solidFill>
                <a:latin typeface="Arial" panose="020B0604020202020204" pitchFamily="34" charset="0"/>
              </a:rPr>
              <a:t>Clear FIFO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73040B-988D-4C8B-B93E-A2D46C3CF288}"/>
              </a:ext>
            </a:extLst>
          </p:cNvPr>
          <p:cNvSpPr/>
          <p:nvPr/>
        </p:nvSpPr>
        <p:spPr>
          <a:xfrm>
            <a:off x="4544665" y="6351230"/>
            <a:ext cx="33896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434343"/>
                </a:solidFill>
                <a:latin typeface="Arial" panose="020B0604020202020204" pitchFamily="34" charset="0"/>
              </a:rPr>
              <a:t>Allow real-time monitoring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4842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7425E-6FDE-4744-B9A1-BCEF1D5A8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7785AE-1D75-453F-9CC0-C19FFF302936}"/>
              </a:ext>
            </a:extLst>
          </p:cNvPr>
          <p:cNvSpPr/>
          <p:nvPr/>
        </p:nvSpPr>
        <p:spPr>
          <a:xfrm>
            <a:off x="76200" y="43542"/>
            <a:ext cx="119649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Programmable</a:t>
            </a:r>
          </a:p>
          <a:p>
            <a:r>
              <a:rPr lang="en-US" sz="5400" dirty="0"/>
              <a:t>data acquisition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F94914-4D15-4307-82A9-565B8B442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612" y="2352675"/>
            <a:ext cx="3914775" cy="2695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546EDC-0028-42D7-801B-0A2DDCC20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2352675"/>
            <a:ext cx="20764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37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D818-0797-4F07-A7D8-6E70164BD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4986"/>
          </a:xfrm>
        </p:spPr>
        <p:txBody>
          <a:bodyPr/>
          <a:lstStyle/>
          <a:p>
            <a:r>
              <a:rPr lang="en-US" dirty="0"/>
              <a:t>For more information, please see the block diagrams.</a:t>
            </a:r>
          </a:p>
        </p:txBody>
      </p:sp>
    </p:spTree>
    <p:extLst>
      <p:ext uri="{BB962C8B-B14F-4D97-AF65-F5344CB8AC3E}">
        <p14:creationId xmlns:p14="http://schemas.microsoft.com/office/powerpoint/2010/main" val="2344789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D4849A2D-55DC-47D4-ABF8-FFA178B21467}"/>
              </a:ext>
            </a:extLst>
          </p:cNvPr>
          <p:cNvGrpSpPr/>
          <p:nvPr/>
        </p:nvGrpSpPr>
        <p:grpSpPr>
          <a:xfrm>
            <a:off x="6698065" y="2246243"/>
            <a:ext cx="1749287" cy="1407381"/>
            <a:chOff x="4354915" y="2798693"/>
            <a:chExt cx="1749287" cy="140738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7480D27-4A5D-46C6-A41E-318D16501B03}"/>
                </a:ext>
              </a:extLst>
            </p:cNvPr>
            <p:cNvSpPr/>
            <p:nvPr/>
          </p:nvSpPr>
          <p:spPr>
            <a:xfrm>
              <a:off x="4354915" y="2798693"/>
              <a:ext cx="1749287" cy="1407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06FB3CA-E8ED-4246-A996-7411969C3BBB}"/>
                </a:ext>
              </a:extLst>
            </p:cNvPr>
            <p:cNvSpPr txBox="1"/>
            <p:nvPr/>
          </p:nvSpPr>
          <p:spPr>
            <a:xfrm>
              <a:off x="4735583" y="3148440"/>
              <a:ext cx="1216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idle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855F625-A950-45C8-9540-8C2725DB43A8}"/>
              </a:ext>
            </a:extLst>
          </p:cNvPr>
          <p:cNvSpPr txBox="1"/>
          <p:nvPr/>
        </p:nvSpPr>
        <p:spPr>
          <a:xfrm>
            <a:off x="6233990" y="4823846"/>
            <a:ext cx="1216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load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046FFBE-3DB0-4CB8-A123-092E08AA1D51}"/>
              </a:ext>
            </a:extLst>
          </p:cNvPr>
          <p:cNvSpPr/>
          <p:nvPr/>
        </p:nvSpPr>
        <p:spPr>
          <a:xfrm>
            <a:off x="7351165" y="342900"/>
            <a:ext cx="373610" cy="1849930"/>
          </a:xfrm>
          <a:custGeom>
            <a:avLst/>
            <a:gdLst>
              <a:gd name="connsiteX0" fmla="*/ 898881 w 1358477"/>
              <a:gd name="connsiteY0" fmla="*/ 1111901 h 1175511"/>
              <a:gd name="connsiteX1" fmla="*/ 994296 w 1358477"/>
              <a:gd name="connsiteY1" fmla="*/ 1024437 h 1175511"/>
              <a:gd name="connsiteX2" fmla="*/ 1352105 w 1358477"/>
              <a:gd name="connsiteY2" fmla="*/ 475797 h 1175511"/>
              <a:gd name="connsiteX3" fmla="*/ 1137420 w 1358477"/>
              <a:gd name="connsiteY3" fmla="*/ 46426 h 1175511"/>
              <a:gd name="connsiteX4" fmla="*/ 143507 w 1358477"/>
              <a:gd name="connsiteY4" fmla="*/ 94134 h 1175511"/>
              <a:gd name="connsiteX5" fmla="*/ 32188 w 1358477"/>
              <a:gd name="connsiteY5" fmla="*/ 777946 h 1175511"/>
              <a:gd name="connsiteX6" fmla="*/ 397948 w 1358477"/>
              <a:gd name="connsiteY6" fmla="*/ 1175511 h 1175511"/>
              <a:gd name="connsiteX0" fmla="*/ 889243 w 1348839"/>
              <a:gd name="connsiteY0" fmla="*/ 1111901 h 1167560"/>
              <a:gd name="connsiteX1" fmla="*/ 984658 w 1348839"/>
              <a:gd name="connsiteY1" fmla="*/ 1024437 h 1167560"/>
              <a:gd name="connsiteX2" fmla="*/ 1342467 w 1348839"/>
              <a:gd name="connsiteY2" fmla="*/ 475797 h 1167560"/>
              <a:gd name="connsiteX3" fmla="*/ 1127782 w 1348839"/>
              <a:gd name="connsiteY3" fmla="*/ 46426 h 1167560"/>
              <a:gd name="connsiteX4" fmla="*/ 133869 w 1348839"/>
              <a:gd name="connsiteY4" fmla="*/ 94134 h 1167560"/>
              <a:gd name="connsiteX5" fmla="*/ 22550 w 1348839"/>
              <a:gd name="connsiteY5" fmla="*/ 777946 h 1167560"/>
              <a:gd name="connsiteX6" fmla="*/ 253138 w 1348839"/>
              <a:gd name="connsiteY6" fmla="*/ 1167560 h 1167560"/>
              <a:gd name="connsiteX0" fmla="*/ 918659 w 1378255"/>
              <a:gd name="connsiteY0" fmla="*/ 1111901 h 1167560"/>
              <a:gd name="connsiteX1" fmla="*/ 1014074 w 1378255"/>
              <a:gd name="connsiteY1" fmla="*/ 1024437 h 1167560"/>
              <a:gd name="connsiteX2" fmla="*/ 1371883 w 1378255"/>
              <a:gd name="connsiteY2" fmla="*/ 475797 h 1167560"/>
              <a:gd name="connsiteX3" fmla="*/ 1157198 w 1378255"/>
              <a:gd name="connsiteY3" fmla="*/ 46426 h 1167560"/>
              <a:gd name="connsiteX4" fmla="*/ 163285 w 1378255"/>
              <a:gd name="connsiteY4" fmla="*/ 94134 h 1167560"/>
              <a:gd name="connsiteX5" fmla="*/ 12210 w 1378255"/>
              <a:gd name="connsiteY5" fmla="*/ 777946 h 1167560"/>
              <a:gd name="connsiteX6" fmla="*/ 282554 w 1378255"/>
              <a:gd name="connsiteY6" fmla="*/ 1167560 h 1167560"/>
              <a:gd name="connsiteX0" fmla="*/ 910166 w 1366411"/>
              <a:gd name="connsiteY0" fmla="*/ 1175504 h 1231163"/>
              <a:gd name="connsiteX1" fmla="*/ 1005581 w 1366411"/>
              <a:gd name="connsiteY1" fmla="*/ 1088040 h 1231163"/>
              <a:gd name="connsiteX2" fmla="*/ 1363390 w 1366411"/>
              <a:gd name="connsiteY2" fmla="*/ 539400 h 1231163"/>
              <a:gd name="connsiteX3" fmla="*/ 1148705 w 1366411"/>
              <a:gd name="connsiteY3" fmla="*/ 110029 h 1231163"/>
              <a:gd name="connsiteX4" fmla="*/ 662096 w 1366411"/>
              <a:gd name="connsiteY4" fmla="*/ 1318 h 1231163"/>
              <a:gd name="connsiteX5" fmla="*/ 154792 w 1366411"/>
              <a:gd name="connsiteY5" fmla="*/ 157737 h 1231163"/>
              <a:gd name="connsiteX6" fmla="*/ 3717 w 1366411"/>
              <a:gd name="connsiteY6" fmla="*/ 841549 h 1231163"/>
              <a:gd name="connsiteX7" fmla="*/ 274061 w 1366411"/>
              <a:gd name="connsiteY7" fmla="*/ 1231163 h 1231163"/>
              <a:gd name="connsiteX0" fmla="*/ 910166 w 1289372"/>
              <a:gd name="connsiteY0" fmla="*/ 1175866 h 1231525"/>
              <a:gd name="connsiteX1" fmla="*/ 1005581 w 1289372"/>
              <a:gd name="connsiteY1" fmla="*/ 1088402 h 1231525"/>
              <a:gd name="connsiteX2" fmla="*/ 1283877 w 1289372"/>
              <a:gd name="connsiteY2" fmla="*/ 595421 h 1231525"/>
              <a:gd name="connsiteX3" fmla="*/ 1148705 w 1289372"/>
              <a:gd name="connsiteY3" fmla="*/ 110391 h 1231525"/>
              <a:gd name="connsiteX4" fmla="*/ 662096 w 1289372"/>
              <a:gd name="connsiteY4" fmla="*/ 1680 h 1231525"/>
              <a:gd name="connsiteX5" fmla="*/ 154792 w 1289372"/>
              <a:gd name="connsiteY5" fmla="*/ 158099 h 1231525"/>
              <a:gd name="connsiteX6" fmla="*/ 3717 w 1289372"/>
              <a:gd name="connsiteY6" fmla="*/ 841911 h 1231525"/>
              <a:gd name="connsiteX7" fmla="*/ 274061 w 1289372"/>
              <a:gd name="connsiteY7" fmla="*/ 1231525 h 1231525"/>
              <a:gd name="connsiteX0" fmla="*/ 910166 w 1286885"/>
              <a:gd name="connsiteY0" fmla="*/ 1175866 h 1231525"/>
              <a:gd name="connsiteX1" fmla="*/ 1053289 w 1286885"/>
              <a:gd name="connsiteY1" fmla="*/ 1080450 h 1231525"/>
              <a:gd name="connsiteX2" fmla="*/ 1283877 w 1286885"/>
              <a:gd name="connsiteY2" fmla="*/ 595421 h 1231525"/>
              <a:gd name="connsiteX3" fmla="*/ 1148705 w 1286885"/>
              <a:gd name="connsiteY3" fmla="*/ 110391 h 1231525"/>
              <a:gd name="connsiteX4" fmla="*/ 662096 w 1286885"/>
              <a:gd name="connsiteY4" fmla="*/ 1680 h 1231525"/>
              <a:gd name="connsiteX5" fmla="*/ 154792 w 1286885"/>
              <a:gd name="connsiteY5" fmla="*/ 158099 h 1231525"/>
              <a:gd name="connsiteX6" fmla="*/ 3717 w 1286885"/>
              <a:gd name="connsiteY6" fmla="*/ 841911 h 1231525"/>
              <a:gd name="connsiteX7" fmla="*/ 274061 w 1286885"/>
              <a:gd name="connsiteY7" fmla="*/ 1231525 h 1231525"/>
              <a:gd name="connsiteX0" fmla="*/ 918117 w 1286885"/>
              <a:gd name="connsiteY0" fmla="*/ 1199720 h 1231525"/>
              <a:gd name="connsiteX1" fmla="*/ 1053289 w 1286885"/>
              <a:gd name="connsiteY1" fmla="*/ 1080450 h 1231525"/>
              <a:gd name="connsiteX2" fmla="*/ 1283877 w 1286885"/>
              <a:gd name="connsiteY2" fmla="*/ 595421 h 1231525"/>
              <a:gd name="connsiteX3" fmla="*/ 1148705 w 1286885"/>
              <a:gd name="connsiteY3" fmla="*/ 110391 h 1231525"/>
              <a:gd name="connsiteX4" fmla="*/ 662096 w 1286885"/>
              <a:gd name="connsiteY4" fmla="*/ 1680 h 1231525"/>
              <a:gd name="connsiteX5" fmla="*/ 154792 w 1286885"/>
              <a:gd name="connsiteY5" fmla="*/ 158099 h 1231525"/>
              <a:gd name="connsiteX6" fmla="*/ 3717 w 1286885"/>
              <a:gd name="connsiteY6" fmla="*/ 841911 h 1231525"/>
              <a:gd name="connsiteX7" fmla="*/ 274061 w 1286885"/>
              <a:gd name="connsiteY7" fmla="*/ 1231525 h 1231525"/>
              <a:gd name="connsiteX0" fmla="*/ 918060 w 1286888"/>
              <a:gd name="connsiteY0" fmla="*/ 1265738 h 1297543"/>
              <a:gd name="connsiteX1" fmla="*/ 1053232 w 1286888"/>
              <a:gd name="connsiteY1" fmla="*/ 1146468 h 1297543"/>
              <a:gd name="connsiteX2" fmla="*/ 1283820 w 1286888"/>
              <a:gd name="connsiteY2" fmla="*/ 661439 h 1297543"/>
              <a:gd name="connsiteX3" fmla="*/ 1148648 w 1286888"/>
              <a:gd name="connsiteY3" fmla="*/ 176409 h 1297543"/>
              <a:gd name="connsiteX4" fmla="*/ 653650 w 1286888"/>
              <a:gd name="connsiteY4" fmla="*/ 586 h 1297543"/>
              <a:gd name="connsiteX5" fmla="*/ 154735 w 1286888"/>
              <a:gd name="connsiteY5" fmla="*/ 224117 h 1297543"/>
              <a:gd name="connsiteX6" fmla="*/ 3660 w 1286888"/>
              <a:gd name="connsiteY6" fmla="*/ 907929 h 1297543"/>
              <a:gd name="connsiteX7" fmla="*/ 274004 w 1286888"/>
              <a:gd name="connsiteY7" fmla="*/ 1297543 h 129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6888" h="1297543">
                <a:moveTo>
                  <a:pt x="918060" y="1265738"/>
                </a:moveTo>
                <a:cubicBezTo>
                  <a:pt x="927999" y="1275014"/>
                  <a:pt x="992272" y="1247185"/>
                  <a:pt x="1053232" y="1146468"/>
                </a:cubicBezTo>
                <a:cubicBezTo>
                  <a:pt x="1114192" y="1045752"/>
                  <a:pt x="1267917" y="823116"/>
                  <a:pt x="1283820" y="661439"/>
                </a:cubicBezTo>
                <a:cubicBezTo>
                  <a:pt x="1299723" y="499763"/>
                  <a:pt x="1253676" y="286551"/>
                  <a:pt x="1148648" y="176409"/>
                </a:cubicBezTo>
                <a:cubicBezTo>
                  <a:pt x="1043620" y="66267"/>
                  <a:pt x="819302" y="-7365"/>
                  <a:pt x="653650" y="586"/>
                </a:cubicBezTo>
                <a:cubicBezTo>
                  <a:pt x="487998" y="8537"/>
                  <a:pt x="263067" y="72893"/>
                  <a:pt x="154735" y="224117"/>
                </a:cubicBezTo>
                <a:cubicBezTo>
                  <a:pt x="46403" y="375341"/>
                  <a:pt x="-16218" y="729025"/>
                  <a:pt x="3660" y="907929"/>
                </a:cubicBezTo>
                <a:cubicBezTo>
                  <a:pt x="23538" y="1086833"/>
                  <a:pt x="112327" y="1188875"/>
                  <a:pt x="274004" y="1297543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1D43E7-1393-4290-A717-2162C0FF765B}"/>
              </a:ext>
            </a:extLst>
          </p:cNvPr>
          <p:cNvSpPr txBox="1"/>
          <p:nvPr/>
        </p:nvSpPr>
        <p:spPr>
          <a:xfrm>
            <a:off x="6924675" y="-53413"/>
            <a:ext cx="152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module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5E40B2F-A025-420B-AC02-CBF6CD9AD249}"/>
              </a:ext>
            </a:extLst>
          </p:cNvPr>
          <p:cNvSpPr/>
          <p:nvPr/>
        </p:nvSpPr>
        <p:spPr>
          <a:xfrm rot="1126477">
            <a:off x="8403420" y="560280"/>
            <a:ext cx="373610" cy="1849930"/>
          </a:xfrm>
          <a:custGeom>
            <a:avLst/>
            <a:gdLst>
              <a:gd name="connsiteX0" fmla="*/ 898881 w 1358477"/>
              <a:gd name="connsiteY0" fmla="*/ 1111901 h 1175511"/>
              <a:gd name="connsiteX1" fmla="*/ 994296 w 1358477"/>
              <a:gd name="connsiteY1" fmla="*/ 1024437 h 1175511"/>
              <a:gd name="connsiteX2" fmla="*/ 1352105 w 1358477"/>
              <a:gd name="connsiteY2" fmla="*/ 475797 h 1175511"/>
              <a:gd name="connsiteX3" fmla="*/ 1137420 w 1358477"/>
              <a:gd name="connsiteY3" fmla="*/ 46426 h 1175511"/>
              <a:gd name="connsiteX4" fmla="*/ 143507 w 1358477"/>
              <a:gd name="connsiteY4" fmla="*/ 94134 h 1175511"/>
              <a:gd name="connsiteX5" fmla="*/ 32188 w 1358477"/>
              <a:gd name="connsiteY5" fmla="*/ 777946 h 1175511"/>
              <a:gd name="connsiteX6" fmla="*/ 397948 w 1358477"/>
              <a:gd name="connsiteY6" fmla="*/ 1175511 h 1175511"/>
              <a:gd name="connsiteX0" fmla="*/ 889243 w 1348839"/>
              <a:gd name="connsiteY0" fmla="*/ 1111901 h 1167560"/>
              <a:gd name="connsiteX1" fmla="*/ 984658 w 1348839"/>
              <a:gd name="connsiteY1" fmla="*/ 1024437 h 1167560"/>
              <a:gd name="connsiteX2" fmla="*/ 1342467 w 1348839"/>
              <a:gd name="connsiteY2" fmla="*/ 475797 h 1167560"/>
              <a:gd name="connsiteX3" fmla="*/ 1127782 w 1348839"/>
              <a:gd name="connsiteY3" fmla="*/ 46426 h 1167560"/>
              <a:gd name="connsiteX4" fmla="*/ 133869 w 1348839"/>
              <a:gd name="connsiteY4" fmla="*/ 94134 h 1167560"/>
              <a:gd name="connsiteX5" fmla="*/ 22550 w 1348839"/>
              <a:gd name="connsiteY5" fmla="*/ 777946 h 1167560"/>
              <a:gd name="connsiteX6" fmla="*/ 253138 w 1348839"/>
              <a:gd name="connsiteY6" fmla="*/ 1167560 h 1167560"/>
              <a:gd name="connsiteX0" fmla="*/ 918659 w 1378255"/>
              <a:gd name="connsiteY0" fmla="*/ 1111901 h 1167560"/>
              <a:gd name="connsiteX1" fmla="*/ 1014074 w 1378255"/>
              <a:gd name="connsiteY1" fmla="*/ 1024437 h 1167560"/>
              <a:gd name="connsiteX2" fmla="*/ 1371883 w 1378255"/>
              <a:gd name="connsiteY2" fmla="*/ 475797 h 1167560"/>
              <a:gd name="connsiteX3" fmla="*/ 1157198 w 1378255"/>
              <a:gd name="connsiteY3" fmla="*/ 46426 h 1167560"/>
              <a:gd name="connsiteX4" fmla="*/ 163285 w 1378255"/>
              <a:gd name="connsiteY4" fmla="*/ 94134 h 1167560"/>
              <a:gd name="connsiteX5" fmla="*/ 12210 w 1378255"/>
              <a:gd name="connsiteY5" fmla="*/ 777946 h 1167560"/>
              <a:gd name="connsiteX6" fmla="*/ 282554 w 1378255"/>
              <a:gd name="connsiteY6" fmla="*/ 1167560 h 1167560"/>
              <a:gd name="connsiteX0" fmla="*/ 910166 w 1366411"/>
              <a:gd name="connsiteY0" fmla="*/ 1175504 h 1231163"/>
              <a:gd name="connsiteX1" fmla="*/ 1005581 w 1366411"/>
              <a:gd name="connsiteY1" fmla="*/ 1088040 h 1231163"/>
              <a:gd name="connsiteX2" fmla="*/ 1363390 w 1366411"/>
              <a:gd name="connsiteY2" fmla="*/ 539400 h 1231163"/>
              <a:gd name="connsiteX3" fmla="*/ 1148705 w 1366411"/>
              <a:gd name="connsiteY3" fmla="*/ 110029 h 1231163"/>
              <a:gd name="connsiteX4" fmla="*/ 662096 w 1366411"/>
              <a:gd name="connsiteY4" fmla="*/ 1318 h 1231163"/>
              <a:gd name="connsiteX5" fmla="*/ 154792 w 1366411"/>
              <a:gd name="connsiteY5" fmla="*/ 157737 h 1231163"/>
              <a:gd name="connsiteX6" fmla="*/ 3717 w 1366411"/>
              <a:gd name="connsiteY6" fmla="*/ 841549 h 1231163"/>
              <a:gd name="connsiteX7" fmla="*/ 274061 w 1366411"/>
              <a:gd name="connsiteY7" fmla="*/ 1231163 h 1231163"/>
              <a:gd name="connsiteX0" fmla="*/ 910166 w 1289372"/>
              <a:gd name="connsiteY0" fmla="*/ 1175866 h 1231525"/>
              <a:gd name="connsiteX1" fmla="*/ 1005581 w 1289372"/>
              <a:gd name="connsiteY1" fmla="*/ 1088402 h 1231525"/>
              <a:gd name="connsiteX2" fmla="*/ 1283877 w 1289372"/>
              <a:gd name="connsiteY2" fmla="*/ 595421 h 1231525"/>
              <a:gd name="connsiteX3" fmla="*/ 1148705 w 1289372"/>
              <a:gd name="connsiteY3" fmla="*/ 110391 h 1231525"/>
              <a:gd name="connsiteX4" fmla="*/ 662096 w 1289372"/>
              <a:gd name="connsiteY4" fmla="*/ 1680 h 1231525"/>
              <a:gd name="connsiteX5" fmla="*/ 154792 w 1289372"/>
              <a:gd name="connsiteY5" fmla="*/ 158099 h 1231525"/>
              <a:gd name="connsiteX6" fmla="*/ 3717 w 1289372"/>
              <a:gd name="connsiteY6" fmla="*/ 841911 h 1231525"/>
              <a:gd name="connsiteX7" fmla="*/ 274061 w 1289372"/>
              <a:gd name="connsiteY7" fmla="*/ 1231525 h 1231525"/>
              <a:gd name="connsiteX0" fmla="*/ 910166 w 1286885"/>
              <a:gd name="connsiteY0" fmla="*/ 1175866 h 1231525"/>
              <a:gd name="connsiteX1" fmla="*/ 1053289 w 1286885"/>
              <a:gd name="connsiteY1" fmla="*/ 1080450 h 1231525"/>
              <a:gd name="connsiteX2" fmla="*/ 1283877 w 1286885"/>
              <a:gd name="connsiteY2" fmla="*/ 595421 h 1231525"/>
              <a:gd name="connsiteX3" fmla="*/ 1148705 w 1286885"/>
              <a:gd name="connsiteY3" fmla="*/ 110391 h 1231525"/>
              <a:gd name="connsiteX4" fmla="*/ 662096 w 1286885"/>
              <a:gd name="connsiteY4" fmla="*/ 1680 h 1231525"/>
              <a:gd name="connsiteX5" fmla="*/ 154792 w 1286885"/>
              <a:gd name="connsiteY5" fmla="*/ 158099 h 1231525"/>
              <a:gd name="connsiteX6" fmla="*/ 3717 w 1286885"/>
              <a:gd name="connsiteY6" fmla="*/ 841911 h 1231525"/>
              <a:gd name="connsiteX7" fmla="*/ 274061 w 1286885"/>
              <a:gd name="connsiteY7" fmla="*/ 1231525 h 1231525"/>
              <a:gd name="connsiteX0" fmla="*/ 918117 w 1286885"/>
              <a:gd name="connsiteY0" fmla="*/ 1199720 h 1231525"/>
              <a:gd name="connsiteX1" fmla="*/ 1053289 w 1286885"/>
              <a:gd name="connsiteY1" fmla="*/ 1080450 h 1231525"/>
              <a:gd name="connsiteX2" fmla="*/ 1283877 w 1286885"/>
              <a:gd name="connsiteY2" fmla="*/ 595421 h 1231525"/>
              <a:gd name="connsiteX3" fmla="*/ 1148705 w 1286885"/>
              <a:gd name="connsiteY3" fmla="*/ 110391 h 1231525"/>
              <a:gd name="connsiteX4" fmla="*/ 662096 w 1286885"/>
              <a:gd name="connsiteY4" fmla="*/ 1680 h 1231525"/>
              <a:gd name="connsiteX5" fmla="*/ 154792 w 1286885"/>
              <a:gd name="connsiteY5" fmla="*/ 158099 h 1231525"/>
              <a:gd name="connsiteX6" fmla="*/ 3717 w 1286885"/>
              <a:gd name="connsiteY6" fmla="*/ 841911 h 1231525"/>
              <a:gd name="connsiteX7" fmla="*/ 274061 w 1286885"/>
              <a:gd name="connsiteY7" fmla="*/ 1231525 h 1231525"/>
              <a:gd name="connsiteX0" fmla="*/ 918060 w 1286888"/>
              <a:gd name="connsiteY0" fmla="*/ 1265738 h 1297543"/>
              <a:gd name="connsiteX1" fmla="*/ 1053232 w 1286888"/>
              <a:gd name="connsiteY1" fmla="*/ 1146468 h 1297543"/>
              <a:gd name="connsiteX2" fmla="*/ 1283820 w 1286888"/>
              <a:gd name="connsiteY2" fmla="*/ 661439 h 1297543"/>
              <a:gd name="connsiteX3" fmla="*/ 1148648 w 1286888"/>
              <a:gd name="connsiteY3" fmla="*/ 176409 h 1297543"/>
              <a:gd name="connsiteX4" fmla="*/ 653650 w 1286888"/>
              <a:gd name="connsiteY4" fmla="*/ 586 h 1297543"/>
              <a:gd name="connsiteX5" fmla="*/ 154735 w 1286888"/>
              <a:gd name="connsiteY5" fmla="*/ 224117 h 1297543"/>
              <a:gd name="connsiteX6" fmla="*/ 3660 w 1286888"/>
              <a:gd name="connsiteY6" fmla="*/ 907929 h 1297543"/>
              <a:gd name="connsiteX7" fmla="*/ 274004 w 1286888"/>
              <a:gd name="connsiteY7" fmla="*/ 1297543 h 129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6888" h="1297543">
                <a:moveTo>
                  <a:pt x="918060" y="1265738"/>
                </a:moveTo>
                <a:cubicBezTo>
                  <a:pt x="927999" y="1275014"/>
                  <a:pt x="992272" y="1247185"/>
                  <a:pt x="1053232" y="1146468"/>
                </a:cubicBezTo>
                <a:cubicBezTo>
                  <a:pt x="1114192" y="1045752"/>
                  <a:pt x="1267917" y="823116"/>
                  <a:pt x="1283820" y="661439"/>
                </a:cubicBezTo>
                <a:cubicBezTo>
                  <a:pt x="1299723" y="499763"/>
                  <a:pt x="1253676" y="286551"/>
                  <a:pt x="1148648" y="176409"/>
                </a:cubicBezTo>
                <a:cubicBezTo>
                  <a:pt x="1043620" y="66267"/>
                  <a:pt x="819302" y="-7365"/>
                  <a:pt x="653650" y="586"/>
                </a:cubicBezTo>
                <a:cubicBezTo>
                  <a:pt x="487998" y="8537"/>
                  <a:pt x="263067" y="72893"/>
                  <a:pt x="154735" y="224117"/>
                </a:cubicBezTo>
                <a:cubicBezTo>
                  <a:pt x="46403" y="375341"/>
                  <a:pt x="-16218" y="729025"/>
                  <a:pt x="3660" y="907929"/>
                </a:cubicBezTo>
                <a:cubicBezTo>
                  <a:pt x="23538" y="1086833"/>
                  <a:pt x="112327" y="1188875"/>
                  <a:pt x="274004" y="1297543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EAA496-649B-47DF-BF7D-9CED4F485C05}"/>
              </a:ext>
            </a:extLst>
          </p:cNvPr>
          <p:cNvSpPr txBox="1"/>
          <p:nvPr/>
        </p:nvSpPr>
        <p:spPr>
          <a:xfrm>
            <a:off x="8945124" y="-53413"/>
            <a:ext cx="197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Read/write module sequence (module lists)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3F74FD5-28A6-4E3D-A1D7-19DA1DE6BBD5}"/>
              </a:ext>
            </a:extLst>
          </p:cNvPr>
          <p:cNvSpPr/>
          <p:nvPr/>
        </p:nvSpPr>
        <p:spPr>
          <a:xfrm rot="3184287">
            <a:off x="9206597" y="1256747"/>
            <a:ext cx="373610" cy="1849930"/>
          </a:xfrm>
          <a:custGeom>
            <a:avLst/>
            <a:gdLst>
              <a:gd name="connsiteX0" fmla="*/ 898881 w 1358477"/>
              <a:gd name="connsiteY0" fmla="*/ 1111901 h 1175511"/>
              <a:gd name="connsiteX1" fmla="*/ 994296 w 1358477"/>
              <a:gd name="connsiteY1" fmla="*/ 1024437 h 1175511"/>
              <a:gd name="connsiteX2" fmla="*/ 1352105 w 1358477"/>
              <a:gd name="connsiteY2" fmla="*/ 475797 h 1175511"/>
              <a:gd name="connsiteX3" fmla="*/ 1137420 w 1358477"/>
              <a:gd name="connsiteY3" fmla="*/ 46426 h 1175511"/>
              <a:gd name="connsiteX4" fmla="*/ 143507 w 1358477"/>
              <a:gd name="connsiteY4" fmla="*/ 94134 h 1175511"/>
              <a:gd name="connsiteX5" fmla="*/ 32188 w 1358477"/>
              <a:gd name="connsiteY5" fmla="*/ 777946 h 1175511"/>
              <a:gd name="connsiteX6" fmla="*/ 397948 w 1358477"/>
              <a:gd name="connsiteY6" fmla="*/ 1175511 h 1175511"/>
              <a:gd name="connsiteX0" fmla="*/ 889243 w 1348839"/>
              <a:gd name="connsiteY0" fmla="*/ 1111901 h 1167560"/>
              <a:gd name="connsiteX1" fmla="*/ 984658 w 1348839"/>
              <a:gd name="connsiteY1" fmla="*/ 1024437 h 1167560"/>
              <a:gd name="connsiteX2" fmla="*/ 1342467 w 1348839"/>
              <a:gd name="connsiteY2" fmla="*/ 475797 h 1167560"/>
              <a:gd name="connsiteX3" fmla="*/ 1127782 w 1348839"/>
              <a:gd name="connsiteY3" fmla="*/ 46426 h 1167560"/>
              <a:gd name="connsiteX4" fmla="*/ 133869 w 1348839"/>
              <a:gd name="connsiteY4" fmla="*/ 94134 h 1167560"/>
              <a:gd name="connsiteX5" fmla="*/ 22550 w 1348839"/>
              <a:gd name="connsiteY5" fmla="*/ 777946 h 1167560"/>
              <a:gd name="connsiteX6" fmla="*/ 253138 w 1348839"/>
              <a:gd name="connsiteY6" fmla="*/ 1167560 h 1167560"/>
              <a:gd name="connsiteX0" fmla="*/ 918659 w 1378255"/>
              <a:gd name="connsiteY0" fmla="*/ 1111901 h 1167560"/>
              <a:gd name="connsiteX1" fmla="*/ 1014074 w 1378255"/>
              <a:gd name="connsiteY1" fmla="*/ 1024437 h 1167560"/>
              <a:gd name="connsiteX2" fmla="*/ 1371883 w 1378255"/>
              <a:gd name="connsiteY2" fmla="*/ 475797 h 1167560"/>
              <a:gd name="connsiteX3" fmla="*/ 1157198 w 1378255"/>
              <a:gd name="connsiteY3" fmla="*/ 46426 h 1167560"/>
              <a:gd name="connsiteX4" fmla="*/ 163285 w 1378255"/>
              <a:gd name="connsiteY4" fmla="*/ 94134 h 1167560"/>
              <a:gd name="connsiteX5" fmla="*/ 12210 w 1378255"/>
              <a:gd name="connsiteY5" fmla="*/ 777946 h 1167560"/>
              <a:gd name="connsiteX6" fmla="*/ 282554 w 1378255"/>
              <a:gd name="connsiteY6" fmla="*/ 1167560 h 1167560"/>
              <a:gd name="connsiteX0" fmla="*/ 910166 w 1366411"/>
              <a:gd name="connsiteY0" fmla="*/ 1175504 h 1231163"/>
              <a:gd name="connsiteX1" fmla="*/ 1005581 w 1366411"/>
              <a:gd name="connsiteY1" fmla="*/ 1088040 h 1231163"/>
              <a:gd name="connsiteX2" fmla="*/ 1363390 w 1366411"/>
              <a:gd name="connsiteY2" fmla="*/ 539400 h 1231163"/>
              <a:gd name="connsiteX3" fmla="*/ 1148705 w 1366411"/>
              <a:gd name="connsiteY3" fmla="*/ 110029 h 1231163"/>
              <a:gd name="connsiteX4" fmla="*/ 662096 w 1366411"/>
              <a:gd name="connsiteY4" fmla="*/ 1318 h 1231163"/>
              <a:gd name="connsiteX5" fmla="*/ 154792 w 1366411"/>
              <a:gd name="connsiteY5" fmla="*/ 157737 h 1231163"/>
              <a:gd name="connsiteX6" fmla="*/ 3717 w 1366411"/>
              <a:gd name="connsiteY6" fmla="*/ 841549 h 1231163"/>
              <a:gd name="connsiteX7" fmla="*/ 274061 w 1366411"/>
              <a:gd name="connsiteY7" fmla="*/ 1231163 h 1231163"/>
              <a:gd name="connsiteX0" fmla="*/ 910166 w 1289372"/>
              <a:gd name="connsiteY0" fmla="*/ 1175866 h 1231525"/>
              <a:gd name="connsiteX1" fmla="*/ 1005581 w 1289372"/>
              <a:gd name="connsiteY1" fmla="*/ 1088402 h 1231525"/>
              <a:gd name="connsiteX2" fmla="*/ 1283877 w 1289372"/>
              <a:gd name="connsiteY2" fmla="*/ 595421 h 1231525"/>
              <a:gd name="connsiteX3" fmla="*/ 1148705 w 1289372"/>
              <a:gd name="connsiteY3" fmla="*/ 110391 h 1231525"/>
              <a:gd name="connsiteX4" fmla="*/ 662096 w 1289372"/>
              <a:gd name="connsiteY4" fmla="*/ 1680 h 1231525"/>
              <a:gd name="connsiteX5" fmla="*/ 154792 w 1289372"/>
              <a:gd name="connsiteY5" fmla="*/ 158099 h 1231525"/>
              <a:gd name="connsiteX6" fmla="*/ 3717 w 1289372"/>
              <a:gd name="connsiteY6" fmla="*/ 841911 h 1231525"/>
              <a:gd name="connsiteX7" fmla="*/ 274061 w 1289372"/>
              <a:gd name="connsiteY7" fmla="*/ 1231525 h 1231525"/>
              <a:gd name="connsiteX0" fmla="*/ 910166 w 1286885"/>
              <a:gd name="connsiteY0" fmla="*/ 1175866 h 1231525"/>
              <a:gd name="connsiteX1" fmla="*/ 1053289 w 1286885"/>
              <a:gd name="connsiteY1" fmla="*/ 1080450 h 1231525"/>
              <a:gd name="connsiteX2" fmla="*/ 1283877 w 1286885"/>
              <a:gd name="connsiteY2" fmla="*/ 595421 h 1231525"/>
              <a:gd name="connsiteX3" fmla="*/ 1148705 w 1286885"/>
              <a:gd name="connsiteY3" fmla="*/ 110391 h 1231525"/>
              <a:gd name="connsiteX4" fmla="*/ 662096 w 1286885"/>
              <a:gd name="connsiteY4" fmla="*/ 1680 h 1231525"/>
              <a:gd name="connsiteX5" fmla="*/ 154792 w 1286885"/>
              <a:gd name="connsiteY5" fmla="*/ 158099 h 1231525"/>
              <a:gd name="connsiteX6" fmla="*/ 3717 w 1286885"/>
              <a:gd name="connsiteY6" fmla="*/ 841911 h 1231525"/>
              <a:gd name="connsiteX7" fmla="*/ 274061 w 1286885"/>
              <a:gd name="connsiteY7" fmla="*/ 1231525 h 1231525"/>
              <a:gd name="connsiteX0" fmla="*/ 918117 w 1286885"/>
              <a:gd name="connsiteY0" fmla="*/ 1199720 h 1231525"/>
              <a:gd name="connsiteX1" fmla="*/ 1053289 w 1286885"/>
              <a:gd name="connsiteY1" fmla="*/ 1080450 h 1231525"/>
              <a:gd name="connsiteX2" fmla="*/ 1283877 w 1286885"/>
              <a:gd name="connsiteY2" fmla="*/ 595421 h 1231525"/>
              <a:gd name="connsiteX3" fmla="*/ 1148705 w 1286885"/>
              <a:gd name="connsiteY3" fmla="*/ 110391 h 1231525"/>
              <a:gd name="connsiteX4" fmla="*/ 662096 w 1286885"/>
              <a:gd name="connsiteY4" fmla="*/ 1680 h 1231525"/>
              <a:gd name="connsiteX5" fmla="*/ 154792 w 1286885"/>
              <a:gd name="connsiteY5" fmla="*/ 158099 h 1231525"/>
              <a:gd name="connsiteX6" fmla="*/ 3717 w 1286885"/>
              <a:gd name="connsiteY6" fmla="*/ 841911 h 1231525"/>
              <a:gd name="connsiteX7" fmla="*/ 274061 w 1286885"/>
              <a:gd name="connsiteY7" fmla="*/ 1231525 h 1231525"/>
              <a:gd name="connsiteX0" fmla="*/ 918060 w 1286888"/>
              <a:gd name="connsiteY0" fmla="*/ 1265738 h 1297543"/>
              <a:gd name="connsiteX1" fmla="*/ 1053232 w 1286888"/>
              <a:gd name="connsiteY1" fmla="*/ 1146468 h 1297543"/>
              <a:gd name="connsiteX2" fmla="*/ 1283820 w 1286888"/>
              <a:gd name="connsiteY2" fmla="*/ 661439 h 1297543"/>
              <a:gd name="connsiteX3" fmla="*/ 1148648 w 1286888"/>
              <a:gd name="connsiteY3" fmla="*/ 176409 h 1297543"/>
              <a:gd name="connsiteX4" fmla="*/ 653650 w 1286888"/>
              <a:gd name="connsiteY4" fmla="*/ 586 h 1297543"/>
              <a:gd name="connsiteX5" fmla="*/ 154735 w 1286888"/>
              <a:gd name="connsiteY5" fmla="*/ 224117 h 1297543"/>
              <a:gd name="connsiteX6" fmla="*/ 3660 w 1286888"/>
              <a:gd name="connsiteY6" fmla="*/ 907929 h 1297543"/>
              <a:gd name="connsiteX7" fmla="*/ 274004 w 1286888"/>
              <a:gd name="connsiteY7" fmla="*/ 1297543 h 129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6888" h="1297543">
                <a:moveTo>
                  <a:pt x="918060" y="1265738"/>
                </a:moveTo>
                <a:cubicBezTo>
                  <a:pt x="927999" y="1275014"/>
                  <a:pt x="992272" y="1247185"/>
                  <a:pt x="1053232" y="1146468"/>
                </a:cubicBezTo>
                <a:cubicBezTo>
                  <a:pt x="1114192" y="1045752"/>
                  <a:pt x="1267917" y="823116"/>
                  <a:pt x="1283820" y="661439"/>
                </a:cubicBezTo>
                <a:cubicBezTo>
                  <a:pt x="1299723" y="499763"/>
                  <a:pt x="1253676" y="286551"/>
                  <a:pt x="1148648" y="176409"/>
                </a:cubicBezTo>
                <a:cubicBezTo>
                  <a:pt x="1043620" y="66267"/>
                  <a:pt x="819302" y="-7365"/>
                  <a:pt x="653650" y="586"/>
                </a:cubicBezTo>
                <a:cubicBezTo>
                  <a:pt x="487998" y="8537"/>
                  <a:pt x="263067" y="72893"/>
                  <a:pt x="154735" y="224117"/>
                </a:cubicBezTo>
                <a:cubicBezTo>
                  <a:pt x="46403" y="375341"/>
                  <a:pt x="-16218" y="729025"/>
                  <a:pt x="3660" y="907929"/>
                </a:cubicBezTo>
                <a:cubicBezTo>
                  <a:pt x="23538" y="1086833"/>
                  <a:pt x="112327" y="1188875"/>
                  <a:pt x="274004" y="1297543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50D549-8550-45BC-8AAD-0A5656E19297}"/>
              </a:ext>
            </a:extLst>
          </p:cNvPr>
          <p:cNvSpPr txBox="1"/>
          <p:nvPr/>
        </p:nvSpPr>
        <p:spPr>
          <a:xfrm>
            <a:off x="10234677" y="1100706"/>
            <a:ext cx="1290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Read/write modules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1651EE2-CD89-4AF3-AE28-80A7E5615C9A}"/>
              </a:ext>
            </a:extLst>
          </p:cNvPr>
          <p:cNvSpPr/>
          <p:nvPr/>
        </p:nvSpPr>
        <p:spPr>
          <a:xfrm rot="5400000">
            <a:off x="9371312" y="2236620"/>
            <a:ext cx="373610" cy="1849930"/>
          </a:xfrm>
          <a:custGeom>
            <a:avLst/>
            <a:gdLst>
              <a:gd name="connsiteX0" fmla="*/ 898881 w 1358477"/>
              <a:gd name="connsiteY0" fmla="*/ 1111901 h 1175511"/>
              <a:gd name="connsiteX1" fmla="*/ 994296 w 1358477"/>
              <a:gd name="connsiteY1" fmla="*/ 1024437 h 1175511"/>
              <a:gd name="connsiteX2" fmla="*/ 1352105 w 1358477"/>
              <a:gd name="connsiteY2" fmla="*/ 475797 h 1175511"/>
              <a:gd name="connsiteX3" fmla="*/ 1137420 w 1358477"/>
              <a:gd name="connsiteY3" fmla="*/ 46426 h 1175511"/>
              <a:gd name="connsiteX4" fmla="*/ 143507 w 1358477"/>
              <a:gd name="connsiteY4" fmla="*/ 94134 h 1175511"/>
              <a:gd name="connsiteX5" fmla="*/ 32188 w 1358477"/>
              <a:gd name="connsiteY5" fmla="*/ 777946 h 1175511"/>
              <a:gd name="connsiteX6" fmla="*/ 397948 w 1358477"/>
              <a:gd name="connsiteY6" fmla="*/ 1175511 h 1175511"/>
              <a:gd name="connsiteX0" fmla="*/ 889243 w 1348839"/>
              <a:gd name="connsiteY0" fmla="*/ 1111901 h 1167560"/>
              <a:gd name="connsiteX1" fmla="*/ 984658 w 1348839"/>
              <a:gd name="connsiteY1" fmla="*/ 1024437 h 1167560"/>
              <a:gd name="connsiteX2" fmla="*/ 1342467 w 1348839"/>
              <a:gd name="connsiteY2" fmla="*/ 475797 h 1167560"/>
              <a:gd name="connsiteX3" fmla="*/ 1127782 w 1348839"/>
              <a:gd name="connsiteY3" fmla="*/ 46426 h 1167560"/>
              <a:gd name="connsiteX4" fmla="*/ 133869 w 1348839"/>
              <a:gd name="connsiteY4" fmla="*/ 94134 h 1167560"/>
              <a:gd name="connsiteX5" fmla="*/ 22550 w 1348839"/>
              <a:gd name="connsiteY5" fmla="*/ 777946 h 1167560"/>
              <a:gd name="connsiteX6" fmla="*/ 253138 w 1348839"/>
              <a:gd name="connsiteY6" fmla="*/ 1167560 h 1167560"/>
              <a:gd name="connsiteX0" fmla="*/ 918659 w 1378255"/>
              <a:gd name="connsiteY0" fmla="*/ 1111901 h 1167560"/>
              <a:gd name="connsiteX1" fmla="*/ 1014074 w 1378255"/>
              <a:gd name="connsiteY1" fmla="*/ 1024437 h 1167560"/>
              <a:gd name="connsiteX2" fmla="*/ 1371883 w 1378255"/>
              <a:gd name="connsiteY2" fmla="*/ 475797 h 1167560"/>
              <a:gd name="connsiteX3" fmla="*/ 1157198 w 1378255"/>
              <a:gd name="connsiteY3" fmla="*/ 46426 h 1167560"/>
              <a:gd name="connsiteX4" fmla="*/ 163285 w 1378255"/>
              <a:gd name="connsiteY4" fmla="*/ 94134 h 1167560"/>
              <a:gd name="connsiteX5" fmla="*/ 12210 w 1378255"/>
              <a:gd name="connsiteY5" fmla="*/ 777946 h 1167560"/>
              <a:gd name="connsiteX6" fmla="*/ 282554 w 1378255"/>
              <a:gd name="connsiteY6" fmla="*/ 1167560 h 1167560"/>
              <a:gd name="connsiteX0" fmla="*/ 910166 w 1366411"/>
              <a:gd name="connsiteY0" fmla="*/ 1175504 h 1231163"/>
              <a:gd name="connsiteX1" fmla="*/ 1005581 w 1366411"/>
              <a:gd name="connsiteY1" fmla="*/ 1088040 h 1231163"/>
              <a:gd name="connsiteX2" fmla="*/ 1363390 w 1366411"/>
              <a:gd name="connsiteY2" fmla="*/ 539400 h 1231163"/>
              <a:gd name="connsiteX3" fmla="*/ 1148705 w 1366411"/>
              <a:gd name="connsiteY3" fmla="*/ 110029 h 1231163"/>
              <a:gd name="connsiteX4" fmla="*/ 662096 w 1366411"/>
              <a:gd name="connsiteY4" fmla="*/ 1318 h 1231163"/>
              <a:gd name="connsiteX5" fmla="*/ 154792 w 1366411"/>
              <a:gd name="connsiteY5" fmla="*/ 157737 h 1231163"/>
              <a:gd name="connsiteX6" fmla="*/ 3717 w 1366411"/>
              <a:gd name="connsiteY6" fmla="*/ 841549 h 1231163"/>
              <a:gd name="connsiteX7" fmla="*/ 274061 w 1366411"/>
              <a:gd name="connsiteY7" fmla="*/ 1231163 h 1231163"/>
              <a:gd name="connsiteX0" fmla="*/ 910166 w 1289372"/>
              <a:gd name="connsiteY0" fmla="*/ 1175866 h 1231525"/>
              <a:gd name="connsiteX1" fmla="*/ 1005581 w 1289372"/>
              <a:gd name="connsiteY1" fmla="*/ 1088402 h 1231525"/>
              <a:gd name="connsiteX2" fmla="*/ 1283877 w 1289372"/>
              <a:gd name="connsiteY2" fmla="*/ 595421 h 1231525"/>
              <a:gd name="connsiteX3" fmla="*/ 1148705 w 1289372"/>
              <a:gd name="connsiteY3" fmla="*/ 110391 h 1231525"/>
              <a:gd name="connsiteX4" fmla="*/ 662096 w 1289372"/>
              <a:gd name="connsiteY4" fmla="*/ 1680 h 1231525"/>
              <a:gd name="connsiteX5" fmla="*/ 154792 w 1289372"/>
              <a:gd name="connsiteY5" fmla="*/ 158099 h 1231525"/>
              <a:gd name="connsiteX6" fmla="*/ 3717 w 1289372"/>
              <a:gd name="connsiteY6" fmla="*/ 841911 h 1231525"/>
              <a:gd name="connsiteX7" fmla="*/ 274061 w 1289372"/>
              <a:gd name="connsiteY7" fmla="*/ 1231525 h 1231525"/>
              <a:gd name="connsiteX0" fmla="*/ 910166 w 1286885"/>
              <a:gd name="connsiteY0" fmla="*/ 1175866 h 1231525"/>
              <a:gd name="connsiteX1" fmla="*/ 1053289 w 1286885"/>
              <a:gd name="connsiteY1" fmla="*/ 1080450 h 1231525"/>
              <a:gd name="connsiteX2" fmla="*/ 1283877 w 1286885"/>
              <a:gd name="connsiteY2" fmla="*/ 595421 h 1231525"/>
              <a:gd name="connsiteX3" fmla="*/ 1148705 w 1286885"/>
              <a:gd name="connsiteY3" fmla="*/ 110391 h 1231525"/>
              <a:gd name="connsiteX4" fmla="*/ 662096 w 1286885"/>
              <a:gd name="connsiteY4" fmla="*/ 1680 h 1231525"/>
              <a:gd name="connsiteX5" fmla="*/ 154792 w 1286885"/>
              <a:gd name="connsiteY5" fmla="*/ 158099 h 1231525"/>
              <a:gd name="connsiteX6" fmla="*/ 3717 w 1286885"/>
              <a:gd name="connsiteY6" fmla="*/ 841911 h 1231525"/>
              <a:gd name="connsiteX7" fmla="*/ 274061 w 1286885"/>
              <a:gd name="connsiteY7" fmla="*/ 1231525 h 1231525"/>
              <a:gd name="connsiteX0" fmla="*/ 918117 w 1286885"/>
              <a:gd name="connsiteY0" fmla="*/ 1199720 h 1231525"/>
              <a:gd name="connsiteX1" fmla="*/ 1053289 w 1286885"/>
              <a:gd name="connsiteY1" fmla="*/ 1080450 h 1231525"/>
              <a:gd name="connsiteX2" fmla="*/ 1283877 w 1286885"/>
              <a:gd name="connsiteY2" fmla="*/ 595421 h 1231525"/>
              <a:gd name="connsiteX3" fmla="*/ 1148705 w 1286885"/>
              <a:gd name="connsiteY3" fmla="*/ 110391 h 1231525"/>
              <a:gd name="connsiteX4" fmla="*/ 662096 w 1286885"/>
              <a:gd name="connsiteY4" fmla="*/ 1680 h 1231525"/>
              <a:gd name="connsiteX5" fmla="*/ 154792 w 1286885"/>
              <a:gd name="connsiteY5" fmla="*/ 158099 h 1231525"/>
              <a:gd name="connsiteX6" fmla="*/ 3717 w 1286885"/>
              <a:gd name="connsiteY6" fmla="*/ 841911 h 1231525"/>
              <a:gd name="connsiteX7" fmla="*/ 274061 w 1286885"/>
              <a:gd name="connsiteY7" fmla="*/ 1231525 h 1231525"/>
              <a:gd name="connsiteX0" fmla="*/ 918060 w 1286888"/>
              <a:gd name="connsiteY0" fmla="*/ 1265738 h 1297543"/>
              <a:gd name="connsiteX1" fmla="*/ 1053232 w 1286888"/>
              <a:gd name="connsiteY1" fmla="*/ 1146468 h 1297543"/>
              <a:gd name="connsiteX2" fmla="*/ 1283820 w 1286888"/>
              <a:gd name="connsiteY2" fmla="*/ 661439 h 1297543"/>
              <a:gd name="connsiteX3" fmla="*/ 1148648 w 1286888"/>
              <a:gd name="connsiteY3" fmla="*/ 176409 h 1297543"/>
              <a:gd name="connsiteX4" fmla="*/ 653650 w 1286888"/>
              <a:gd name="connsiteY4" fmla="*/ 586 h 1297543"/>
              <a:gd name="connsiteX5" fmla="*/ 154735 w 1286888"/>
              <a:gd name="connsiteY5" fmla="*/ 224117 h 1297543"/>
              <a:gd name="connsiteX6" fmla="*/ 3660 w 1286888"/>
              <a:gd name="connsiteY6" fmla="*/ 907929 h 1297543"/>
              <a:gd name="connsiteX7" fmla="*/ 274004 w 1286888"/>
              <a:gd name="connsiteY7" fmla="*/ 1297543 h 129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6888" h="1297543">
                <a:moveTo>
                  <a:pt x="918060" y="1265738"/>
                </a:moveTo>
                <a:cubicBezTo>
                  <a:pt x="927999" y="1275014"/>
                  <a:pt x="992272" y="1247185"/>
                  <a:pt x="1053232" y="1146468"/>
                </a:cubicBezTo>
                <a:cubicBezTo>
                  <a:pt x="1114192" y="1045752"/>
                  <a:pt x="1267917" y="823116"/>
                  <a:pt x="1283820" y="661439"/>
                </a:cubicBezTo>
                <a:cubicBezTo>
                  <a:pt x="1299723" y="499763"/>
                  <a:pt x="1253676" y="286551"/>
                  <a:pt x="1148648" y="176409"/>
                </a:cubicBezTo>
                <a:cubicBezTo>
                  <a:pt x="1043620" y="66267"/>
                  <a:pt x="819302" y="-7365"/>
                  <a:pt x="653650" y="586"/>
                </a:cubicBezTo>
                <a:cubicBezTo>
                  <a:pt x="487998" y="8537"/>
                  <a:pt x="263067" y="72893"/>
                  <a:pt x="154735" y="224117"/>
                </a:cubicBezTo>
                <a:cubicBezTo>
                  <a:pt x="46403" y="375341"/>
                  <a:pt x="-16218" y="729025"/>
                  <a:pt x="3660" y="907929"/>
                </a:cubicBezTo>
                <a:cubicBezTo>
                  <a:pt x="23538" y="1086833"/>
                  <a:pt x="112327" y="1188875"/>
                  <a:pt x="274004" y="1297543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6642C6-98DC-4802-AB04-E94D0BA202A4}"/>
              </a:ext>
            </a:extLst>
          </p:cNvPr>
          <p:cNvSpPr txBox="1"/>
          <p:nvPr/>
        </p:nvSpPr>
        <p:spPr>
          <a:xfrm>
            <a:off x="10558527" y="2702059"/>
            <a:ext cx="172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 outputs</a:t>
            </a:r>
          </a:p>
          <a:p>
            <a:r>
              <a:rPr lang="en-US" dirty="0"/>
              <a:t>Force outputs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E027AAC-B88B-45A6-88C5-AD1C9226CC50}"/>
              </a:ext>
            </a:extLst>
          </p:cNvPr>
          <p:cNvSpPr/>
          <p:nvPr/>
        </p:nvSpPr>
        <p:spPr>
          <a:xfrm rot="6617405">
            <a:off x="9115523" y="2987380"/>
            <a:ext cx="373610" cy="1849930"/>
          </a:xfrm>
          <a:custGeom>
            <a:avLst/>
            <a:gdLst>
              <a:gd name="connsiteX0" fmla="*/ 898881 w 1358477"/>
              <a:gd name="connsiteY0" fmla="*/ 1111901 h 1175511"/>
              <a:gd name="connsiteX1" fmla="*/ 994296 w 1358477"/>
              <a:gd name="connsiteY1" fmla="*/ 1024437 h 1175511"/>
              <a:gd name="connsiteX2" fmla="*/ 1352105 w 1358477"/>
              <a:gd name="connsiteY2" fmla="*/ 475797 h 1175511"/>
              <a:gd name="connsiteX3" fmla="*/ 1137420 w 1358477"/>
              <a:gd name="connsiteY3" fmla="*/ 46426 h 1175511"/>
              <a:gd name="connsiteX4" fmla="*/ 143507 w 1358477"/>
              <a:gd name="connsiteY4" fmla="*/ 94134 h 1175511"/>
              <a:gd name="connsiteX5" fmla="*/ 32188 w 1358477"/>
              <a:gd name="connsiteY5" fmla="*/ 777946 h 1175511"/>
              <a:gd name="connsiteX6" fmla="*/ 397948 w 1358477"/>
              <a:gd name="connsiteY6" fmla="*/ 1175511 h 1175511"/>
              <a:gd name="connsiteX0" fmla="*/ 889243 w 1348839"/>
              <a:gd name="connsiteY0" fmla="*/ 1111901 h 1167560"/>
              <a:gd name="connsiteX1" fmla="*/ 984658 w 1348839"/>
              <a:gd name="connsiteY1" fmla="*/ 1024437 h 1167560"/>
              <a:gd name="connsiteX2" fmla="*/ 1342467 w 1348839"/>
              <a:gd name="connsiteY2" fmla="*/ 475797 h 1167560"/>
              <a:gd name="connsiteX3" fmla="*/ 1127782 w 1348839"/>
              <a:gd name="connsiteY3" fmla="*/ 46426 h 1167560"/>
              <a:gd name="connsiteX4" fmla="*/ 133869 w 1348839"/>
              <a:gd name="connsiteY4" fmla="*/ 94134 h 1167560"/>
              <a:gd name="connsiteX5" fmla="*/ 22550 w 1348839"/>
              <a:gd name="connsiteY5" fmla="*/ 777946 h 1167560"/>
              <a:gd name="connsiteX6" fmla="*/ 253138 w 1348839"/>
              <a:gd name="connsiteY6" fmla="*/ 1167560 h 1167560"/>
              <a:gd name="connsiteX0" fmla="*/ 918659 w 1378255"/>
              <a:gd name="connsiteY0" fmla="*/ 1111901 h 1167560"/>
              <a:gd name="connsiteX1" fmla="*/ 1014074 w 1378255"/>
              <a:gd name="connsiteY1" fmla="*/ 1024437 h 1167560"/>
              <a:gd name="connsiteX2" fmla="*/ 1371883 w 1378255"/>
              <a:gd name="connsiteY2" fmla="*/ 475797 h 1167560"/>
              <a:gd name="connsiteX3" fmla="*/ 1157198 w 1378255"/>
              <a:gd name="connsiteY3" fmla="*/ 46426 h 1167560"/>
              <a:gd name="connsiteX4" fmla="*/ 163285 w 1378255"/>
              <a:gd name="connsiteY4" fmla="*/ 94134 h 1167560"/>
              <a:gd name="connsiteX5" fmla="*/ 12210 w 1378255"/>
              <a:gd name="connsiteY5" fmla="*/ 777946 h 1167560"/>
              <a:gd name="connsiteX6" fmla="*/ 282554 w 1378255"/>
              <a:gd name="connsiteY6" fmla="*/ 1167560 h 1167560"/>
              <a:gd name="connsiteX0" fmla="*/ 910166 w 1366411"/>
              <a:gd name="connsiteY0" fmla="*/ 1175504 h 1231163"/>
              <a:gd name="connsiteX1" fmla="*/ 1005581 w 1366411"/>
              <a:gd name="connsiteY1" fmla="*/ 1088040 h 1231163"/>
              <a:gd name="connsiteX2" fmla="*/ 1363390 w 1366411"/>
              <a:gd name="connsiteY2" fmla="*/ 539400 h 1231163"/>
              <a:gd name="connsiteX3" fmla="*/ 1148705 w 1366411"/>
              <a:gd name="connsiteY3" fmla="*/ 110029 h 1231163"/>
              <a:gd name="connsiteX4" fmla="*/ 662096 w 1366411"/>
              <a:gd name="connsiteY4" fmla="*/ 1318 h 1231163"/>
              <a:gd name="connsiteX5" fmla="*/ 154792 w 1366411"/>
              <a:gd name="connsiteY5" fmla="*/ 157737 h 1231163"/>
              <a:gd name="connsiteX6" fmla="*/ 3717 w 1366411"/>
              <a:gd name="connsiteY6" fmla="*/ 841549 h 1231163"/>
              <a:gd name="connsiteX7" fmla="*/ 274061 w 1366411"/>
              <a:gd name="connsiteY7" fmla="*/ 1231163 h 1231163"/>
              <a:gd name="connsiteX0" fmla="*/ 910166 w 1289372"/>
              <a:gd name="connsiteY0" fmla="*/ 1175866 h 1231525"/>
              <a:gd name="connsiteX1" fmla="*/ 1005581 w 1289372"/>
              <a:gd name="connsiteY1" fmla="*/ 1088402 h 1231525"/>
              <a:gd name="connsiteX2" fmla="*/ 1283877 w 1289372"/>
              <a:gd name="connsiteY2" fmla="*/ 595421 h 1231525"/>
              <a:gd name="connsiteX3" fmla="*/ 1148705 w 1289372"/>
              <a:gd name="connsiteY3" fmla="*/ 110391 h 1231525"/>
              <a:gd name="connsiteX4" fmla="*/ 662096 w 1289372"/>
              <a:gd name="connsiteY4" fmla="*/ 1680 h 1231525"/>
              <a:gd name="connsiteX5" fmla="*/ 154792 w 1289372"/>
              <a:gd name="connsiteY5" fmla="*/ 158099 h 1231525"/>
              <a:gd name="connsiteX6" fmla="*/ 3717 w 1289372"/>
              <a:gd name="connsiteY6" fmla="*/ 841911 h 1231525"/>
              <a:gd name="connsiteX7" fmla="*/ 274061 w 1289372"/>
              <a:gd name="connsiteY7" fmla="*/ 1231525 h 1231525"/>
              <a:gd name="connsiteX0" fmla="*/ 910166 w 1286885"/>
              <a:gd name="connsiteY0" fmla="*/ 1175866 h 1231525"/>
              <a:gd name="connsiteX1" fmla="*/ 1053289 w 1286885"/>
              <a:gd name="connsiteY1" fmla="*/ 1080450 h 1231525"/>
              <a:gd name="connsiteX2" fmla="*/ 1283877 w 1286885"/>
              <a:gd name="connsiteY2" fmla="*/ 595421 h 1231525"/>
              <a:gd name="connsiteX3" fmla="*/ 1148705 w 1286885"/>
              <a:gd name="connsiteY3" fmla="*/ 110391 h 1231525"/>
              <a:gd name="connsiteX4" fmla="*/ 662096 w 1286885"/>
              <a:gd name="connsiteY4" fmla="*/ 1680 h 1231525"/>
              <a:gd name="connsiteX5" fmla="*/ 154792 w 1286885"/>
              <a:gd name="connsiteY5" fmla="*/ 158099 h 1231525"/>
              <a:gd name="connsiteX6" fmla="*/ 3717 w 1286885"/>
              <a:gd name="connsiteY6" fmla="*/ 841911 h 1231525"/>
              <a:gd name="connsiteX7" fmla="*/ 274061 w 1286885"/>
              <a:gd name="connsiteY7" fmla="*/ 1231525 h 1231525"/>
              <a:gd name="connsiteX0" fmla="*/ 918117 w 1286885"/>
              <a:gd name="connsiteY0" fmla="*/ 1199720 h 1231525"/>
              <a:gd name="connsiteX1" fmla="*/ 1053289 w 1286885"/>
              <a:gd name="connsiteY1" fmla="*/ 1080450 h 1231525"/>
              <a:gd name="connsiteX2" fmla="*/ 1283877 w 1286885"/>
              <a:gd name="connsiteY2" fmla="*/ 595421 h 1231525"/>
              <a:gd name="connsiteX3" fmla="*/ 1148705 w 1286885"/>
              <a:gd name="connsiteY3" fmla="*/ 110391 h 1231525"/>
              <a:gd name="connsiteX4" fmla="*/ 662096 w 1286885"/>
              <a:gd name="connsiteY4" fmla="*/ 1680 h 1231525"/>
              <a:gd name="connsiteX5" fmla="*/ 154792 w 1286885"/>
              <a:gd name="connsiteY5" fmla="*/ 158099 h 1231525"/>
              <a:gd name="connsiteX6" fmla="*/ 3717 w 1286885"/>
              <a:gd name="connsiteY6" fmla="*/ 841911 h 1231525"/>
              <a:gd name="connsiteX7" fmla="*/ 274061 w 1286885"/>
              <a:gd name="connsiteY7" fmla="*/ 1231525 h 1231525"/>
              <a:gd name="connsiteX0" fmla="*/ 918060 w 1286888"/>
              <a:gd name="connsiteY0" fmla="*/ 1265738 h 1297543"/>
              <a:gd name="connsiteX1" fmla="*/ 1053232 w 1286888"/>
              <a:gd name="connsiteY1" fmla="*/ 1146468 h 1297543"/>
              <a:gd name="connsiteX2" fmla="*/ 1283820 w 1286888"/>
              <a:gd name="connsiteY2" fmla="*/ 661439 h 1297543"/>
              <a:gd name="connsiteX3" fmla="*/ 1148648 w 1286888"/>
              <a:gd name="connsiteY3" fmla="*/ 176409 h 1297543"/>
              <a:gd name="connsiteX4" fmla="*/ 653650 w 1286888"/>
              <a:gd name="connsiteY4" fmla="*/ 586 h 1297543"/>
              <a:gd name="connsiteX5" fmla="*/ 154735 w 1286888"/>
              <a:gd name="connsiteY5" fmla="*/ 224117 h 1297543"/>
              <a:gd name="connsiteX6" fmla="*/ 3660 w 1286888"/>
              <a:gd name="connsiteY6" fmla="*/ 907929 h 1297543"/>
              <a:gd name="connsiteX7" fmla="*/ 274004 w 1286888"/>
              <a:gd name="connsiteY7" fmla="*/ 1297543 h 129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6888" h="1297543">
                <a:moveTo>
                  <a:pt x="918060" y="1265738"/>
                </a:moveTo>
                <a:cubicBezTo>
                  <a:pt x="927999" y="1275014"/>
                  <a:pt x="992272" y="1247185"/>
                  <a:pt x="1053232" y="1146468"/>
                </a:cubicBezTo>
                <a:cubicBezTo>
                  <a:pt x="1114192" y="1045752"/>
                  <a:pt x="1267917" y="823116"/>
                  <a:pt x="1283820" y="661439"/>
                </a:cubicBezTo>
                <a:cubicBezTo>
                  <a:pt x="1299723" y="499763"/>
                  <a:pt x="1253676" y="286551"/>
                  <a:pt x="1148648" y="176409"/>
                </a:cubicBezTo>
                <a:cubicBezTo>
                  <a:pt x="1043620" y="66267"/>
                  <a:pt x="819302" y="-7365"/>
                  <a:pt x="653650" y="586"/>
                </a:cubicBezTo>
                <a:cubicBezTo>
                  <a:pt x="487998" y="8537"/>
                  <a:pt x="263067" y="72893"/>
                  <a:pt x="154735" y="224117"/>
                </a:cubicBezTo>
                <a:cubicBezTo>
                  <a:pt x="46403" y="375341"/>
                  <a:pt x="-16218" y="729025"/>
                  <a:pt x="3660" y="907929"/>
                </a:cubicBezTo>
                <a:cubicBezTo>
                  <a:pt x="23538" y="1086833"/>
                  <a:pt x="112327" y="1188875"/>
                  <a:pt x="274004" y="1297543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2E86C2-A5B4-40CE-8614-37B5AD8D65CC}"/>
              </a:ext>
            </a:extLst>
          </p:cNvPr>
          <p:cNvSpPr txBox="1"/>
          <p:nvPr/>
        </p:nvSpPr>
        <p:spPr>
          <a:xfrm>
            <a:off x="10245042" y="3929802"/>
            <a:ext cx="172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Programmable data acquisition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AF32963-8C77-44E3-9541-207A7C0F9E9C}"/>
              </a:ext>
            </a:extLst>
          </p:cNvPr>
          <p:cNvSpPr/>
          <p:nvPr/>
        </p:nvSpPr>
        <p:spPr>
          <a:xfrm rot="19282205">
            <a:off x="6192099" y="704205"/>
            <a:ext cx="373610" cy="1849930"/>
          </a:xfrm>
          <a:custGeom>
            <a:avLst/>
            <a:gdLst>
              <a:gd name="connsiteX0" fmla="*/ 898881 w 1358477"/>
              <a:gd name="connsiteY0" fmla="*/ 1111901 h 1175511"/>
              <a:gd name="connsiteX1" fmla="*/ 994296 w 1358477"/>
              <a:gd name="connsiteY1" fmla="*/ 1024437 h 1175511"/>
              <a:gd name="connsiteX2" fmla="*/ 1352105 w 1358477"/>
              <a:gd name="connsiteY2" fmla="*/ 475797 h 1175511"/>
              <a:gd name="connsiteX3" fmla="*/ 1137420 w 1358477"/>
              <a:gd name="connsiteY3" fmla="*/ 46426 h 1175511"/>
              <a:gd name="connsiteX4" fmla="*/ 143507 w 1358477"/>
              <a:gd name="connsiteY4" fmla="*/ 94134 h 1175511"/>
              <a:gd name="connsiteX5" fmla="*/ 32188 w 1358477"/>
              <a:gd name="connsiteY5" fmla="*/ 777946 h 1175511"/>
              <a:gd name="connsiteX6" fmla="*/ 397948 w 1358477"/>
              <a:gd name="connsiteY6" fmla="*/ 1175511 h 1175511"/>
              <a:gd name="connsiteX0" fmla="*/ 889243 w 1348839"/>
              <a:gd name="connsiteY0" fmla="*/ 1111901 h 1167560"/>
              <a:gd name="connsiteX1" fmla="*/ 984658 w 1348839"/>
              <a:gd name="connsiteY1" fmla="*/ 1024437 h 1167560"/>
              <a:gd name="connsiteX2" fmla="*/ 1342467 w 1348839"/>
              <a:gd name="connsiteY2" fmla="*/ 475797 h 1167560"/>
              <a:gd name="connsiteX3" fmla="*/ 1127782 w 1348839"/>
              <a:gd name="connsiteY3" fmla="*/ 46426 h 1167560"/>
              <a:gd name="connsiteX4" fmla="*/ 133869 w 1348839"/>
              <a:gd name="connsiteY4" fmla="*/ 94134 h 1167560"/>
              <a:gd name="connsiteX5" fmla="*/ 22550 w 1348839"/>
              <a:gd name="connsiteY5" fmla="*/ 777946 h 1167560"/>
              <a:gd name="connsiteX6" fmla="*/ 253138 w 1348839"/>
              <a:gd name="connsiteY6" fmla="*/ 1167560 h 1167560"/>
              <a:gd name="connsiteX0" fmla="*/ 918659 w 1378255"/>
              <a:gd name="connsiteY0" fmla="*/ 1111901 h 1167560"/>
              <a:gd name="connsiteX1" fmla="*/ 1014074 w 1378255"/>
              <a:gd name="connsiteY1" fmla="*/ 1024437 h 1167560"/>
              <a:gd name="connsiteX2" fmla="*/ 1371883 w 1378255"/>
              <a:gd name="connsiteY2" fmla="*/ 475797 h 1167560"/>
              <a:gd name="connsiteX3" fmla="*/ 1157198 w 1378255"/>
              <a:gd name="connsiteY3" fmla="*/ 46426 h 1167560"/>
              <a:gd name="connsiteX4" fmla="*/ 163285 w 1378255"/>
              <a:gd name="connsiteY4" fmla="*/ 94134 h 1167560"/>
              <a:gd name="connsiteX5" fmla="*/ 12210 w 1378255"/>
              <a:gd name="connsiteY5" fmla="*/ 777946 h 1167560"/>
              <a:gd name="connsiteX6" fmla="*/ 282554 w 1378255"/>
              <a:gd name="connsiteY6" fmla="*/ 1167560 h 1167560"/>
              <a:gd name="connsiteX0" fmla="*/ 910166 w 1366411"/>
              <a:gd name="connsiteY0" fmla="*/ 1175504 h 1231163"/>
              <a:gd name="connsiteX1" fmla="*/ 1005581 w 1366411"/>
              <a:gd name="connsiteY1" fmla="*/ 1088040 h 1231163"/>
              <a:gd name="connsiteX2" fmla="*/ 1363390 w 1366411"/>
              <a:gd name="connsiteY2" fmla="*/ 539400 h 1231163"/>
              <a:gd name="connsiteX3" fmla="*/ 1148705 w 1366411"/>
              <a:gd name="connsiteY3" fmla="*/ 110029 h 1231163"/>
              <a:gd name="connsiteX4" fmla="*/ 662096 w 1366411"/>
              <a:gd name="connsiteY4" fmla="*/ 1318 h 1231163"/>
              <a:gd name="connsiteX5" fmla="*/ 154792 w 1366411"/>
              <a:gd name="connsiteY5" fmla="*/ 157737 h 1231163"/>
              <a:gd name="connsiteX6" fmla="*/ 3717 w 1366411"/>
              <a:gd name="connsiteY6" fmla="*/ 841549 h 1231163"/>
              <a:gd name="connsiteX7" fmla="*/ 274061 w 1366411"/>
              <a:gd name="connsiteY7" fmla="*/ 1231163 h 1231163"/>
              <a:gd name="connsiteX0" fmla="*/ 910166 w 1289372"/>
              <a:gd name="connsiteY0" fmla="*/ 1175866 h 1231525"/>
              <a:gd name="connsiteX1" fmla="*/ 1005581 w 1289372"/>
              <a:gd name="connsiteY1" fmla="*/ 1088402 h 1231525"/>
              <a:gd name="connsiteX2" fmla="*/ 1283877 w 1289372"/>
              <a:gd name="connsiteY2" fmla="*/ 595421 h 1231525"/>
              <a:gd name="connsiteX3" fmla="*/ 1148705 w 1289372"/>
              <a:gd name="connsiteY3" fmla="*/ 110391 h 1231525"/>
              <a:gd name="connsiteX4" fmla="*/ 662096 w 1289372"/>
              <a:gd name="connsiteY4" fmla="*/ 1680 h 1231525"/>
              <a:gd name="connsiteX5" fmla="*/ 154792 w 1289372"/>
              <a:gd name="connsiteY5" fmla="*/ 158099 h 1231525"/>
              <a:gd name="connsiteX6" fmla="*/ 3717 w 1289372"/>
              <a:gd name="connsiteY6" fmla="*/ 841911 h 1231525"/>
              <a:gd name="connsiteX7" fmla="*/ 274061 w 1289372"/>
              <a:gd name="connsiteY7" fmla="*/ 1231525 h 1231525"/>
              <a:gd name="connsiteX0" fmla="*/ 910166 w 1286885"/>
              <a:gd name="connsiteY0" fmla="*/ 1175866 h 1231525"/>
              <a:gd name="connsiteX1" fmla="*/ 1053289 w 1286885"/>
              <a:gd name="connsiteY1" fmla="*/ 1080450 h 1231525"/>
              <a:gd name="connsiteX2" fmla="*/ 1283877 w 1286885"/>
              <a:gd name="connsiteY2" fmla="*/ 595421 h 1231525"/>
              <a:gd name="connsiteX3" fmla="*/ 1148705 w 1286885"/>
              <a:gd name="connsiteY3" fmla="*/ 110391 h 1231525"/>
              <a:gd name="connsiteX4" fmla="*/ 662096 w 1286885"/>
              <a:gd name="connsiteY4" fmla="*/ 1680 h 1231525"/>
              <a:gd name="connsiteX5" fmla="*/ 154792 w 1286885"/>
              <a:gd name="connsiteY5" fmla="*/ 158099 h 1231525"/>
              <a:gd name="connsiteX6" fmla="*/ 3717 w 1286885"/>
              <a:gd name="connsiteY6" fmla="*/ 841911 h 1231525"/>
              <a:gd name="connsiteX7" fmla="*/ 274061 w 1286885"/>
              <a:gd name="connsiteY7" fmla="*/ 1231525 h 1231525"/>
              <a:gd name="connsiteX0" fmla="*/ 918117 w 1286885"/>
              <a:gd name="connsiteY0" fmla="*/ 1199720 h 1231525"/>
              <a:gd name="connsiteX1" fmla="*/ 1053289 w 1286885"/>
              <a:gd name="connsiteY1" fmla="*/ 1080450 h 1231525"/>
              <a:gd name="connsiteX2" fmla="*/ 1283877 w 1286885"/>
              <a:gd name="connsiteY2" fmla="*/ 595421 h 1231525"/>
              <a:gd name="connsiteX3" fmla="*/ 1148705 w 1286885"/>
              <a:gd name="connsiteY3" fmla="*/ 110391 h 1231525"/>
              <a:gd name="connsiteX4" fmla="*/ 662096 w 1286885"/>
              <a:gd name="connsiteY4" fmla="*/ 1680 h 1231525"/>
              <a:gd name="connsiteX5" fmla="*/ 154792 w 1286885"/>
              <a:gd name="connsiteY5" fmla="*/ 158099 h 1231525"/>
              <a:gd name="connsiteX6" fmla="*/ 3717 w 1286885"/>
              <a:gd name="connsiteY6" fmla="*/ 841911 h 1231525"/>
              <a:gd name="connsiteX7" fmla="*/ 274061 w 1286885"/>
              <a:gd name="connsiteY7" fmla="*/ 1231525 h 1231525"/>
              <a:gd name="connsiteX0" fmla="*/ 918060 w 1286888"/>
              <a:gd name="connsiteY0" fmla="*/ 1265738 h 1297543"/>
              <a:gd name="connsiteX1" fmla="*/ 1053232 w 1286888"/>
              <a:gd name="connsiteY1" fmla="*/ 1146468 h 1297543"/>
              <a:gd name="connsiteX2" fmla="*/ 1283820 w 1286888"/>
              <a:gd name="connsiteY2" fmla="*/ 661439 h 1297543"/>
              <a:gd name="connsiteX3" fmla="*/ 1148648 w 1286888"/>
              <a:gd name="connsiteY3" fmla="*/ 176409 h 1297543"/>
              <a:gd name="connsiteX4" fmla="*/ 653650 w 1286888"/>
              <a:gd name="connsiteY4" fmla="*/ 586 h 1297543"/>
              <a:gd name="connsiteX5" fmla="*/ 154735 w 1286888"/>
              <a:gd name="connsiteY5" fmla="*/ 224117 h 1297543"/>
              <a:gd name="connsiteX6" fmla="*/ 3660 w 1286888"/>
              <a:gd name="connsiteY6" fmla="*/ 907929 h 1297543"/>
              <a:gd name="connsiteX7" fmla="*/ 274004 w 1286888"/>
              <a:gd name="connsiteY7" fmla="*/ 1297543 h 129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6888" h="1297543">
                <a:moveTo>
                  <a:pt x="918060" y="1265738"/>
                </a:moveTo>
                <a:cubicBezTo>
                  <a:pt x="927999" y="1275014"/>
                  <a:pt x="992272" y="1247185"/>
                  <a:pt x="1053232" y="1146468"/>
                </a:cubicBezTo>
                <a:cubicBezTo>
                  <a:pt x="1114192" y="1045752"/>
                  <a:pt x="1267917" y="823116"/>
                  <a:pt x="1283820" y="661439"/>
                </a:cubicBezTo>
                <a:cubicBezTo>
                  <a:pt x="1299723" y="499763"/>
                  <a:pt x="1253676" y="286551"/>
                  <a:pt x="1148648" y="176409"/>
                </a:cubicBezTo>
                <a:cubicBezTo>
                  <a:pt x="1043620" y="66267"/>
                  <a:pt x="819302" y="-7365"/>
                  <a:pt x="653650" y="586"/>
                </a:cubicBezTo>
                <a:cubicBezTo>
                  <a:pt x="487998" y="8537"/>
                  <a:pt x="263067" y="72893"/>
                  <a:pt x="154735" y="224117"/>
                </a:cubicBezTo>
                <a:cubicBezTo>
                  <a:pt x="46403" y="375341"/>
                  <a:pt x="-16218" y="729025"/>
                  <a:pt x="3660" y="907929"/>
                </a:cubicBezTo>
                <a:cubicBezTo>
                  <a:pt x="23538" y="1086833"/>
                  <a:pt x="112327" y="1188875"/>
                  <a:pt x="274004" y="1297543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2674FA-0826-44FD-83ED-E0D6BBBD0838}"/>
              </a:ext>
            </a:extLst>
          </p:cNvPr>
          <p:cNvSpPr txBox="1"/>
          <p:nvPr/>
        </p:nvSpPr>
        <p:spPr>
          <a:xfrm>
            <a:off x="4679247" y="220255"/>
            <a:ext cx="2312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module list / module timings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F851E22-4154-45FF-912D-FB30CF6D58E9}"/>
              </a:ext>
            </a:extLst>
          </p:cNvPr>
          <p:cNvSpPr/>
          <p:nvPr/>
        </p:nvSpPr>
        <p:spPr>
          <a:xfrm rot="17602007">
            <a:off x="5606629" y="1451271"/>
            <a:ext cx="373610" cy="1849930"/>
          </a:xfrm>
          <a:custGeom>
            <a:avLst/>
            <a:gdLst>
              <a:gd name="connsiteX0" fmla="*/ 898881 w 1358477"/>
              <a:gd name="connsiteY0" fmla="*/ 1111901 h 1175511"/>
              <a:gd name="connsiteX1" fmla="*/ 994296 w 1358477"/>
              <a:gd name="connsiteY1" fmla="*/ 1024437 h 1175511"/>
              <a:gd name="connsiteX2" fmla="*/ 1352105 w 1358477"/>
              <a:gd name="connsiteY2" fmla="*/ 475797 h 1175511"/>
              <a:gd name="connsiteX3" fmla="*/ 1137420 w 1358477"/>
              <a:gd name="connsiteY3" fmla="*/ 46426 h 1175511"/>
              <a:gd name="connsiteX4" fmla="*/ 143507 w 1358477"/>
              <a:gd name="connsiteY4" fmla="*/ 94134 h 1175511"/>
              <a:gd name="connsiteX5" fmla="*/ 32188 w 1358477"/>
              <a:gd name="connsiteY5" fmla="*/ 777946 h 1175511"/>
              <a:gd name="connsiteX6" fmla="*/ 397948 w 1358477"/>
              <a:gd name="connsiteY6" fmla="*/ 1175511 h 1175511"/>
              <a:gd name="connsiteX0" fmla="*/ 889243 w 1348839"/>
              <a:gd name="connsiteY0" fmla="*/ 1111901 h 1167560"/>
              <a:gd name="connsiteX1" fmla="*/ 984658 w 1348839"/>
              <a:gd name="connsiteY1" fmla="*/ 1024437 h 1167560"/>
              <a:gd name="connsiteX2" fmla="*/ 1342467 w 1348839"/>
              <a:gd name="connsiteY2" fmla="*/ 475797 h 1167560"/>
              <a:gd name="connsiteX3" fmla="*/ 1127782 w 1348839"/>
              <a:gd name="connsiteY3" fmla="*/ 46426 h 1167560"/>
              <a:gd name="connsiteX4" fmla="*/ 133869 w 1348839"/>
              <a:gd name="connsiteY4" fmla="*/ 94134 h 1167560"/>
              <a:gd name="connsiteX5" fmla="*/ 22550 w 1348839"/>
              <a:gd name="connsiteY5" fmla="*/ 777946 h 1167560"/>
              <a:gd name="connsiteX6" fmla="*/ 253138 w 1348839"/>
              <a:gd name="connsiteY6" fmla="*/ 1167560 h 1167560"/>
              <a:gd name="connsiteX0" fmla="*/ 918659 w 1378255"/>
              <a:gd name="connsiteY0" fmla="*/ 1111901 h 1167560"/>
              <a:gd name="connsiteX1" fmla="*/ 1014074 w 1378255"/>
              <a:gd name="connsiteY1" fmla="*/ 1024437 h 1167560"/>
              <a:gd name="connsiteX2" fmla="*/ 1371883 w 1378255"/>
              <a:gd name="connsiteY2" fmla="*/ 475797 h 1167560"/>
              <a:gd name="connsiteX3" fmla="*/ 1157198 w 1378255"/>
              <a:gd name="connsiteY3" fmla="*/ 46426 h 1167560"/>
              <a:gd name="connsiteX4" fmla="*/ 163285 w 1378255"/>
              <a:gd name="connsiteY4" fmla="*/ 94134 h 1167560"/>
              <a:gd name="connsiteX5" fmla="*/ 12210 w 1378255"/>
              <a:gd name="connsiteY5" fmla="*/ 777946 h 1167560"/>
              <a:gd name="connsiteX6" fmla="*/ 282554 w 1378255"/>
              <a:gd name="connsiteY6" fmla="*/ 1167560 h 1167560"/>
              <a:gd name="connsiteX0" fmla="*/ 910166 w 1366411"/>
              <a:gd name="connsiteY0" fmla="*/ 1175504 h 1231163"/>
              <a:gd name="connsiteX1" fmla="*/ 1005581 w 1366411"/>
              <a:gd name="connsiteY1" fmla="*/ 1088040 h 1231163"/>
              <a:gd name="connsiteX2" fmla="*/ 1363390 w 1366411"/>
              <a:gd name="connsiteY2" fmla="*/ 539400 h 1231163"/>
              <a:gd name="connsiteX3" fmla="*/ 1148705 w 1366411"/>
              <a:gd name="connsiteY3" fmla="*/ 110029 h 1231163"/>
              <a:gd name="connsiteX4" fmla="*/ 662096 w 1366411"/>
              <a:gd name="connsiteY4" fmla="*/ 1318 h 1231163"/>
              <a:gd name="connsiteX5" fmla="*/ 154792 w 1366411"/>
              <a:gd name="connsiteY5" fmla="*/ 157737 h 1231163"/>
              <a:gd name="connsiteX6" fmla="*/ 3717 w 1366411"/>
              <a:gd name="connsiteY6" fmla="*/ 841549 h 1231163"/>
              <a:gd name="connsiteX7" fmla="*/ 274061 w 1366411"/>
              <a:gd name="connsiteY7" fmla="*/ 1231163 h 1231163"/>
              <a:gd name="connsiteX0" fmla="*/ 910166 w 1289372"/>
              <a:gd name="connsiteY0" fmla="*/ 1175866 h 1231525"/>
              <a:gd name="connsiteX1" fmla="*/ 1005581 w 1289372"/>
              <a:gd name="connsiteY1" fmla="*/ 1088402 h 1231525"/>
              <a:gd name="connsiteX2" fmla="*/ 1283877 w 1289372"/>
              <a:gd name="connsiteY2" fmla="*/ 595421 h 1231525"/>
              <a:gd name="connsiteX3" fmla="*/ 1148705 w 1289372"/>
              <a:gd name="connsiteY3" fmla="*/ 110391 h 1231525"/>
              <a:gd name="connsiteX4" fmla="*/ 662096 w 1289372"/>
              <a:gd name="connsiteY4" fmla="*/ 1680 h 1231525"/>
              <a:gd name="connsiteX5" fmla="*/ 154792 w 1289372"/>
              <a:gd name="connsiteY5" fmla="*/ 158099 h 1231525"/>
              <a:gd name="connsiteX6" fmla="*/ 3717 w 1289372"/>
              <a:gd name="connsiteY6" fmla="*/ 841911 h 1231525"/>
              <a:gd name="connsiteX7" fmla="*/ 274061 w 1289372"/>
              <a:gd name="connsiteY7" fmla="*/ 1231525 h 1231525"/>
              <a:gd name="connsiteX0" fmla="*/ 910166 w 1286885"/>
              <a:gd name="connsiteY0" fmla="*/ 1175866 h 1231525"/>
              <a:gd name="connsiteX1" fmla="*/ 1053289 w 1286885"/>
              <a:gd name="connsiteY1" fmla="*/ 1080450 h 1231525"/>
              <a:gd name="connsiteX2" fmla="*/ 1283877 w 1286885"/>
              <a:gd name="connsiteY2" fmla="*/ 595421 h 1231525"/>
              <a:gd name="connsiteX3" fmla="*/ 1148705 w 1286885"/>
              <a:gd name="connsiteY3" fmla="*/ 110391 h 1231525"/>
              <a:gd name="connsiteX4" fmla="*/ 662096 w 1286885"/>
              <a:gd name="connsiteY4" fmla="*/ 1680 h 1231525"/>
              <a:gd name="connsiteX5" fmla="*/ 154792 w 1286885"/>
              <a:gd name="connsiteY5" fmla="*/ 158099 h 1231525"/>
              <a:gd name="connsiteX6" fmla="*/ 3717 w 1286885"/>
              <a:gd name="connsiteY6" fmla="*/ 841911 h 1231525"/>
              <a:gd name="connsiteX7" fmla="*/ 274061 w 1286885"/>
              <a:gd name="connsiteY7" fmla="*/ 1231525 h 1231525"/>
              <a:gd name="connsiteX0" fmla="*/ 918117 w 1286885"/>
              <a:gd name="connsiteY0" fmla="*/ 1199720 h 1231525"/>
              <a:gd name="connsiteX1" fmla="*/ 1053289 w 1286885"/>
              <a:gd name="connsiteY1" fmla="*/ 1080450 h 1231525"/>
              <a:gd name="connsiteX2" fmla="*/ 1283877 w 1286885"/>
              <a:gd name="connsiteY2" fmla="*/ 595421 h 1231525"/>
              <a:gd name="connsiteX3" fmla="*/ 1148705 w 1286885"/>
              <a:gd name="connsiteY3" fmla="*/ 110391 h 1231525"/>
              <a:gd name="connsiteX4" fmla="*/ 662096 w 1286885"/>
              <a:gd name="connsiteY4" fmla="*/ 1680 h 1231525"/>
              <a:gd name="connsiteX5" fmla="*/ 154792 w 1286885"/>
              <a:gd name="connsiteY5" fmla="*/ 158099 h 1231525"/>
              <a:gd name="connsiteX6" fmla="*/ 3717 w 1286885"/>
              <a:gd name="connsiteY6" fmla="*/ 841911 h 1231525"/>
              <a:gd name="connsiteX7" fmla="*/ 274061 w 1286885"/>
              <a:gd name="connsiteY7" fmla="*/ 1231525 h 1231525"/>
              <a:gd name="connsiteX0" fmla="*/ 918060 w 1286888"/>
              <a:gd name="connsiteY0" fmla="*/ 1265738 h 1297543"/>
              <a:gd name="connsiteX1" fmla="*/ 1053232 w 1286888"/>
              <a:gd name="connsiteY1" fmla="*/ 1146468 h 1297543"/>
              <a:gd name="connsiteX2" fmla="*/ 1283820 w 1286888"/>
              <a:gd name="connsiteY2" fmla="*/ 661439 h 1297543"/>
              <a:gd name="connsiteX3" fmla="*/ 1148648 w 1286888"/>
              <a:gd name="connsiteY3" fmla="*/ 176409 h 1297543"/>
              <a:gd name="connsiteX4" fmla="*/ 653650 w 1286888"/>
              <a:gd name="connsiteY4" fmla="*/ 586 h 1297543"/>
              <a:gd name="connsiteX5" fmla="*/ 154735 w 1286888"/>
              <a:gd name="connsiteY5" fmla="*/ 224117 h 1297543"/>
              <a:gd name="connsiteX6" fmla="*/ 3660 w 1286888"/>
              <a:gd name="connsiteY6" fmla="*/ 907929 h 1297543"/>
              <a:gd name="connsiteX7" fmla="*/ 274004 w 1286888"/>
              <a:gd name="connsiteY7" fmla="*/ 1297543 h 129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6888" h="1297543">
                <a:moveTo>
                  <a:pt x="918060" y="1265738"/>
                </a:moveTo>
                <a:cubicBezTo>
                  <a:pt x="927999" y="1275014"/>
                  <a:pt x="992272" y="1247185"/>
                  <a:pt x="1053232" y="1146468"/>
                </a:cubicBezTo>
                <a:cubicBezTo>
                  <a:pt x="1114192" y="1045752"/>
                  <a:pt x="1267917" y="823116"/>
                  <a:pt x="1283820" y="661439"/>
                </a:cubicBezTo>
                <a:cubicBezTo>
                  <a:pt x="1299723" y="499763"/>
                  <a:pt x="1253676" y="286551"/>
                  <a:pt x="1148648" y="176409"/>
                </a:cubicBezTo>
                <a:cubicBezTo>
                  <a:pt x="1043620" y="66267"/>
                  <a:pt x="819302" y="-7365"/>
                  <a:pt x="653650" y="586"/>
                </a:cubicBezTo>
                <a:cubicBezTo>
                  <a:pt x="487998" y="8537"/>
                  <a:pt x="263067" y="72893"/>
                  <a:pt x="154735" y="224117"/>
                </a:cubicBezTo>
                <a:cubicBezTo>
                  <a:pt x="46403" y="375341"/>
                  <a:pt x="-16218" y="729025"/>
                  <a:pt x="3660" y="907929"/>
                </a:cubicBezTo>
                <a:cubicBezTo>
                  <a:pt x="23538" y="1086833"/>
                  <a:pt x="112327" y="1188875"/>
                  <a:pt x="274004" y="1297543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39D06AB-6855-4C60-B304-D39F7D4B5456}"/>
              </a:ext>
            </a:extLst>
          </p:cNvPr>
          <p:cNvSpPr/>
          <p:nvPr/>
        </p:nvSpPr>
        <p:spPr>
          <a:xfrm rot="8555696">
            <a:off x="8446347" y="3630378"/>
            <a:ext cx="373610" cy="1849930"/>
          </a:xfrm>
          <a:custGeom>
            <a:avLst/>
            <a:gdLst>
              <a:gd name="connsiteX0" fmla="*/ 898881 w 1358477"/>
              <a:gd name="connsiteY0" fmla="*/ 1111901 h 1175511"/>
              <a:gd name="connsiteX1" fmla="*/ 994296 w 1358477"/>
              <a:gd name="connsiteY1" fmla="*/ 1024437 h 1175511"/>
              <a:gd name="connsiteX2" fmla="*/ 1352105 w 1358477"/>
              <a:gd name="connsiteY2" fmla="*/ 475797 h 1175511"/>
              <a:gd name="connsiteX3" fmla="*/ 1137420 w 1358477"/>
              <a:gd name="connsiteY3" fmla="*/ 46426 h 1175511"/>
              <a:gd name="connsiteX4" fmla="*/ 143507 w 1358477"/>
              <a:gd name="connsiteY4" fmla="*/ 94134 h 1175511"/>
              <a:gd name="connsiteX5" fmla="*/ 32188 w 1358477"/>
              <a:gd name="connsiteY5" fmla="*/ 777946 h 1175511"/>
              <a:gd name="connsiteX6" fmla="*/ 397948 w 1358477"/>
              <a:gd name="connsiteY6" fmla="*/ 1175511 h 1175511"/>
              <a:gd name="connsiteX0" fmla="*/ 889243 w 1348839"/>
              <a:gd name="connsiteY0" fmla="*/ 1111901 h 1167560"/>
              <a:gd name="connsiteX1" fmla="*/ 984658 w 1348839"/>
              <a:gd name="connsiteY1" fmla="*/ 1024437 h 1167560"/>
              <a:gd name="connsiteX2" fmla="*/ 1342467 w 1348839"/>
              <a:gd name="connsiteY2" fmla="*/ 475797 h 1167560"/>
              <a:gd name="connsiteX3" fmla="*/ 1127782 w 1348839"/>
              <a:gd name="connsiteY3" fmla="*/ 46426 h 1167560"/>
              <a:gd name="connsiteX4" fmla="*/ 133869 w 1348839"/>
              <a:gd name="connsiteY4" fmla="*/ 94134 h 1167560"/>
              <a:gd name="connsiteX5" fmla="*/ 22550 w 1348839"/>
              <a:gd name="connsiteY5" fmla="*/ 777946 h 1167560"/>
              <a:gd name="connsiteX6" fmla="*/ 253138 w 1348839"/>
              <a:gd name="connsiteY6" fmla="*/ 1167560 h 1167560"/>
              <a:gd name="connsiteX0" fmla="*/ 918659 w 1378255"/>
              <a:gd name="connsiteY0" fmla="*/ 1111901 h 1167560"/>
              <a:gd name="connsiteX1" fmla="*/ 1014074 w 1378255"/>
              <a:gd name="connsiteY1" fmla="*/ 1024437 h 1167560"/>
              <a:gd name="connsiteX2" fmla="*/ 1371883 w 1378255"/>
              <a:gd name="connsiteY2" fmla="*/ 475797 h 1167560"/>
              <a:gd name="connsiteX3" fmla="*/ 1157198 w 1378255"/>
              <a:gd name="connsiteY3" fmla="*/ 46426 h 1167560"/>
              <a:gd name="connsiteX4" fmla="*/ 163285 w 1378255"/>
              <a:gd name="connsiteY4" fmla="*/ 94134 h 1167560"/>
              <a:gd name="connsiteX5" fmla="*/ 12210 w 1378255"/>
              <a:gd name="connsiteY5" fmla="*/ 777946 h 1167560"/>
              <a:gd name="connsiteX6" fmla="*/ 282554 w 1378255"/>
              <a:gd name="connsiteY6" fmla="*/ 1167560 h 1167560"/>
              <a:gd name="connsiteX0" fmla="*/ 910166 w 1366411"/>
              <a:gd name="connsiteY0" fmla="*/ 1175504 h 1231163"/>
              <a:gd name="connsiteX1" fmla="*/ 1005581 w 1366411"/>
              <a:gd name="connsiteY1" fmla="*/ 1088040 h 1231163"/>
              <a:gd name="connsiteX2" fmla="*/ 1363390 w 1366411"/>
              <a:gd name="connsiteY2" fmla="*/ 539400 h 1231163"/>
              <a:gd name="connsiteX3" fmla="*/ 1148705 w 1366411"/>
              <a:gd name="connsiteY3" fmla="*/ 110029 h 1231163"/>
              <a:gd name="connsiteX4" fmla="*/ 662096 w 1366411"/>
              <a:gd name="connsiteY4" fmla="*/ 1318 h 1231163"/>
              <a:gd name="connsiteX5" fmla="*/ 154792 w 1366411"/>
              <a:gd name="connsiteY5" fmla="*/ 157737 h 1231163"/>
              <a:gd name="connsiteX6" fmla="*/ 3717 w 1366411"/>
              <a:gd name="connsiteY6" fmla="*/ 841549 h 1231163"/>
              <a:gd name="connsiteX7" fmla="*/ 274061 w 1366411"/>
              <a:gd name="connsiteY7" fmla="*/ 1231163 h 1231163"/>
              <a:gd name="connsiteX0" fmla="*/ 910166 w 1289372"/>
              <a:gd name="connsiteY0" fmla="*/ 1175866 h 1231525"/>
              <a:gd name="connsiteX1" fmla="*/ 1005581 w 1289372"/>
              <a:gd name="connsiteY1" fmla="*/ 1088402 h 1231525"/>
              <a:gd name="connsiteX2" fmla="*/ 1283877 w 1289372"/>
              <a:gd name="connsiteY2" fmla="*/ 595421 h 1231525"/>
              <a:gd name="connsiteX3" fmla="*/ 1148705 w 1289372"/>
              <a:gd name="connsiteY3" fmla="*/ 110391 h 1231525"/>
              <a:gd name="connsiteX4" fmla="*/ 662096 w 1289372"/>
              <a:gd name="connsiteY4" fmla="*/ 1680 h 1231525"/>
              <a:gd name="connsiteX5" fmla="*/ 154792 w 1289372"/>
              <a:gd name="connsiteY5" fmla="*/ 158099 h 1231525"/>
              <a:gd name="connsiteX6" fmla="*/ 3717 w 1289372"/>
              <a:gd name="connsiteY6" fmla="*/ 841911 h 1231525"/>
              <a:gd name="connsiteX7" fmla="*/ 274061 w 1289372"/>
              <a:gd name="connsiteY7" fmla="*/ 1231525 h 1231525"/>
              <a:gd name="connsiteX0" fmla="*/ 910166 w 1286885"/>
              <a:gd name="connsiteY0" fmla="*/ 1175866 h 1231525"/>
              <a:gd name="connsiteX1" fmla="*/ 1053289 w 1286885"/>
              <a:gd name="connsiteY1" fmla="*/ 1080450 h 1231525"/>
              <a:gd name="connsiteX2" fmla="*/ 1283877 w 1286885"/>
              <a:gd name="connsiteY2" fmla="*/ 595421 h 1231525"/>
              <a:gd name="connsiteX3" fmla="*/ 1148705 w 1286885"/>
              <a:gd name="connsiteY3" fmla="*/ 110391 h 1231525"/>
              <a:gd name="connsiteX4" fmla="*/ 662096 w 1286885"/>
              <a:gd name="connsiteY4" fmla="*/ 1680 h 1231525"/>
              <a:gd name="connsiteX5" fmla="*/ 154792 w 1286885"/>
              <a:gd name="connsiteY5" fmla="*/ 158099 h 1231525"/>
              <a:gd name="connsiteX6" fmla="*/ 3717 w 1286885"/>
              <a:gd name="connsiteY6" fmla="*/ 841911 h 1231525"/>
              <a:gd name="connsiteX7" fmla="*/ 274061 w 1286885"/>
              <a:gd name="connsiteY7" fmla="*/ 1231525 h 1231525"/>
              <a:gd name="connsiteX0" fmla="*/ 918117 w 1286885"/>
              <a:gd name="connsiteY0" fmla="*/ 1199720 h 1231525"/>
              <a:gd name="connsiteX1" fmla="*/ 1053289 w 1286885"/>
              <a:gd name="connsiteY1" fmla="*/ 1080450 h 1231525"/>
              <a:gd name="connsiteX2" fmla="*/ 1283877 w 1286885"/>
              <a:gd name="connsiteY2" fmla="*/ 595421 h 1231525"/>
              <a:gd name="connsiteX3" fmla="*/ 1148705 w 1286885"/>
              <a:gd name="connsiteY3" fmla="*/ 110391 h 1231525"/>
              <a:gd name="connsiteX4" fmla="*/ 662096 w 1286885"/>
              <a:gd name="connsiteY4" fmla="*/ 1680 h 1231525"/>
              <a:gd name="connsiteX5" fmla="*/ 154792 w 1286885"/>
              <a:gd name="connsiteY5" fmla="*/ 158099 h 1231525"/>
              <a:gd name="connsiteX6" fmla="*/ 3717 w 1286885"/>
              <a:gd name="connsiteY6" fmla="*/ 841911 h 1231525"/>
              <a:gd name="connsiteX7" fmla="*/ 274061 w 1286885"/>
              <a:gd name="connsiteY7" fmla="*/ 1231525 h 1231525"/>
              <a:gd name="connsiteX0" fmla="*/ 918060 w 1286888"/>
              <a:gd name="connsiteY0" fmla="*/ 1265738 h 1297543"/>
              <a:gd name="connsiteX1" fmla="*/ 1053232 w 1286888"/>
              <a:gd name="connsiteY1" fmla="*/ 1146468 h 1297543"/>
              <a:gd name="connsiteX2" fmla="*/ 1283820 w 1286888"/>
              <a:gd name="connsiteY2" fmla="*/ 661439 h 1297543"/>
              <a:gd name="connsiteX3" fmla="*/ 1148648 w 1286888"/>
              <a:gd name="connsiteY3" fmla="*/ 176409 h 1297543"/>
              <a:gd name="connsiteX4" fmla="*/ 653650 w 1286888"/>
              <a:gd name="connsiteY4" fmla="*/ 586 h 1297543"/>
              <a:gd name="connsiteX5" fmla="*/ 154735 w 1286888"/>
              <a:gd name="connsiteY5" fmla="*/ 224117 h 1297543"/>
              <a:gd name="connsiteX6" fmla="*/ 3660 w 1286888"/>
              <a:gd name="connsiteY6" fmla="*/ 907929 h 1297543"/>
              <a:gd name="connsiteX7" fmla="*/ 274004 w 1286888"/>
              <a:gd name="connsiteY7" fmla="*/ 1297543 h 129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6888" h="1297543">
                <a:moveTo>
                  <a:pt x="918060" y="1265738"/>
                </a:moveTo>
                <a:cubicBezTo>
                  <a:pt x="927999" y="1275014"/>
                  <a:pt x="992272" y="1247185"/>
                  <a:pt x="1053232" y="1146468"/>
                </a:cubicBezTo>
                <a:cubicBezTo>
                  <a:pt x="1114192" y="1045752"/>
                  <a:pt x="1267917" y="823116"/>
                  <a:pt x="1283820" y="661439"/>
                </a:cubicBezTo>
                <a:cubicBezTo>
                  <a:pt x="1299723" y="499763"/>
                  <a:pt x="1253676" y="286551"/>
                  <a:pt x="1148648" y="176409"/>
                </a:cubicBezTo>
                <a:cubicBezTo>
                  <a:pt x="1043620" y="66267"/>
                  <a:pt x="819302" y="-7365"/>
                  <a:pt x="653650" y="586"/>
                </a:cubicBezTo>
                <a:cubicBezTo>
                  <a:pt x="487998" y="8537"/>
                  <a:pt x="263067" y="72893"/>
                  <a:pt x="154735" y="224117"/>
                </a:cubicBezTo>
                <a:cubicBezTo>
                  <a:pt x="46403" y="375341"/>
                  <a:pt x="-16218" y="729025"/>
                  <a:pt x="3660" y="907929"/>
                </a:cubicBezTo>
                <a:cubicBezTo>
                  <a:pt x="23538" y="1086833"/>
                  <a:pt x="112327" y="1188875"/>
                  <a:pt x="274004" y="1297543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D5C12F8-5A72-4B5E-B810-BEA6E257EDF0}"/>
              </a:ext>
            </a:extLst>
          </p:cNvPr>
          <p:cNvCxnSpPr>
            <a:cxnSpLocks/>
          </p:cNvCxnSpPr>
          <p:nvPr/>
        </p:nvCxnSpPr>
        <p:spPr>
          <a:xfrm flipH="1">
            <a:off x="5457825" y="3657767"/>
            <a:ext cx="1367303" cy="7688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00AC5A8-5CB6-4B62-ACA7-72824E633DD3}"/>
              </a:ext>
            </a:extLst>
          </p:cNvPr>
          <p:cNvCxnSpPr>
            <a:cxnSpLocks/>
          </p:cNvCxnSpPr>
          <p:nvPr/>
        </p:nvCxnSpPr>
        <p:spPr>
          <a:xfrm flipH="1">
            <a:off x="6731209" y="3820409"/>
            <a:ext cx="439764" cy="13196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618A20C-0E41-4966-8D44-AF3473955E14}"/>
              </a:ext>
            </a:extLst>
          </p:cNvPr>
          <p:cNvSpPr txBox="1"/>
          <p:nvPr/>
        </p:nvSpPr>
        <p:spPr>
          <a:xfrm>
            <a:off x="4727237" y="1573592"/>
            <a:ext cx="62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25BA7C-4885-4F31-857F-02C22A4CE53D}"/>
              </a:ext>
            </a:extLst>
          </p:cNvPr>
          <p:cNvSpPr txBox="1"/>
          <p:nvPr/>
        </p:nvSpPr>
        <p:spPr>
          <a:xfrm>
            <a:off x="9302328" y="5034241"/>
            <a:ext cx="68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0627FD-1D6A-4DBA-8056-04BCCA290980}"/>
              </a:ext>
            </a:extLst>
          </p:cNvPr>
          <p:cNvSpPr txBox="1"/>
          <p:nvPr/>
        </p:nvSpPr>
        <p:spPr>
          <a:xfrm>
            <a:off x="431038" y="151684"/>
            <a:ext cx="11020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Host 1st.vi</a:t>
            </a:r>
          </a:p>
          <a:p>
            <a:r>
              <a:rPr lang="en-US" sz="5400" dirty="0"/>
              <a:t>state machine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07BBACD-78FA-4592-83C8-1877FD2A33CF}"/>
              </a:ext>
            </a:extLst>
          </p:cNvPr>
          <p:cNvGrpSpPr/>
          <p:nvPr/>
        </p:nvGrpSpPr>
        <p:grpSpPr>
          <a:xfrm>
            <a:off x="3729147" y="4080309"/>
            <a:ext cx="1749287" cy="1407381"/>
            <a:chOff x="4354915" y="2798693"/>
            <a:chExt cx="1749287" cy="140738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A85F3BF-1073-4ADD-AF1D-F2169126BB26}"/>
                </a:ext>
              </a:extLst>
            </p:cNvPr>
            <p:cNvSpPr/>
            <p:nvPr/>
          </p:nvSpPr>
          <p:spPr>
            <a:xfrm>
              <a:off x="4354915" y="2798693"/>
              <a:ext cx="1749287" cy="1407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6BA8005-2484-4FD2-BADA-B0F0EDA2F67B}"/>
                </a:ext>
              </a:extLst>
            </p:cNvPr>
            <p:cNvSpPr txBox="1"/>
            <p:nvPr/>
          </p:nvSpPr>
          <p:spPr>
            <a:xfrm>
              <a:off x="4452095" y="3235423"/>
              <a:ext cx="1554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Single shot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4658C38-BF84-4905-AFDB-B1BEECA742B8}"/>
              </a:ext>
            </a:extLst>
          </p:cNvPr>
          <p:cNvGrpSpPr/>
          <p:nvPr/>
        </p:nvGrpSpPr>
        <p:grpSpPr>
          <a:xfrm>
            <a:off x="5701253" y="5222197"/>
            <a:ext cx="1749287" cy="1407381"/>
            <a:chOff x="4354915" y="2798693"/>
            <a:chExt cx="1749287" cy="1407381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FEEAD17-3E9D-419F-A7B0-CDCD4C84BA86}"/>
                </a:ext>
              </a:extLst>
            </p:cNvPr>
            <p:cNvSpPr/>
            <p:nvPr/>
          </p:nvSpPr>
          <p:spPr>
            <a:xfrm>
              <a:off x="4354915" y="2798693"/>
              <a:ext cx="1749287" cy="1407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E174F7F-174C-49DE-A14A-C5E773D95EA9}"/>
                </a:ext>
              </a:extLst>
            </p:cNvPr>
            <p:cNvSpPr txBox="1"/>
            <p:nvPr/>
          </p:nvSpPr>
          <p:spPr>
            <a:xfrm>
              <a:off x="4489419" y="2987141"/>
              <a:ext cx="15549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Programmed data acquisition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785FFAF-9F49-44C5-9116-D1FD43B036D1}"/>
              </a:ext>
            </a:extLst>
          </p:cNvPr>
          <p:cNvCxnSpPr>
            <a:cxnSpLocks/>
          </p:cNvCxnSpPr>
          <p:nvPr/>
        </p:nvCxnSpPr>
        <p:spPr>
          <a:xfrm flipH="1">
            <a:off x="5127975" y="3163459"/>
            <a:ext cx="1363501" cy="481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6D0D5C9-98CF-4ED9-81E9-9C315B6D95D9}"/>
              </a:ext>
            </a:extLst>
          </p:cNvPr>
          <p:cNvGrpSpPr/>
          <p:nvPr/>
        </p:nvGrpSpPr>
        <p:grpSpPr>
          <a:xfrm>
            <a:off x="3113626" y="2463269"/>
            <a:ext cx="2014212" cy="1407381"/>
            <a:chOff x="4281272" y="2798693"/>
            <a:chExt cx="2014212" cy="14073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16E05E4-1521-432B-8E26-65F1ECD30E6C}"/>
                </a:ext>
              </a:extLst>
            </p:cNvPr>
            <p:cNvSpPr/>
            <p:nvPr/>
          </p:nvSpPr>
          <p:spPr>
            <a:xfrm>
              <a:off x="4354915" y="2798693"/>
              <a:ext cx="1749287" cy="1407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5BFC694-4A4B-4BFA-BC02-28EEB3775581}"/>
                </a:ext>
              </a:extLst>
            </p:cNvPr>
            <p:cNvSpPr txBox="1"/>
            <p:nvPr/>
          </p:nvSpPr>
          <p:spPr>
            <a:xfrm>
              <a:off x="4281272" y="3235423"/>
              <a:ext cx="20142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Check timings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10D96D8-7049-4144-B82D-A0E52B2014D0}"/>
              </a:ext>
            </a:extLst>
          </p:cNvPr>
          <p:cNvCxnSpPr>
            <a:cxnSpLocks/>
          </p:cNvCxnSpPr>
          <p:nvPr/>
        </p:nvCxnSpPr>
        <p:spPr>
          <a:xfrm flipV="1">
            <a:off x="5206352" y="3003146"/>
            <a:ext cx="1257892" cy="261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7C401D2-2738-4DCF-9701-995A353EA642}"/>
              </a:ext>
            </a:extLst>
          </p:cNvPr>
          <p:cNvCxnSpPr>
            <a:cxnSpLocks/>
          </p:cNvCxnSpPr>
          <p:nvPr/>
        </p:nvCxnSpPr>
        <p:spPr>
          <a:xfrm flipV="1">
            <a:off x="5381253" y="3503176"/>
            <a:ext cx="1339613" cy="7202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AF57120-CD45-4A2B-9E33-4575260A78AB}"/>
              </a:ext>
            </a:extLst>
          </p:cNvPr>
          <p:cNvCxnSpPr>
            <a:cxnSpLocks/>
          </p:cNvCxnSpPr>
          <p:nvPr/>
        </p:nvCxnSpPr>
        <p:spPr>
          <a:xfrm flipV="1">
            <a:off x="6964797" y="3842628"/>
            <a:ext cx="422717" cy="13006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800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5891D2-2424-41DE-96E5-9DB22CFAD34D}"/>
              </a:ext>
            </a:extLst>
          </p:cNvPr>
          <p:cNvSpPr txBox="1"/>
          <p:nvPr/>
        </p:nvSpPr>
        <p:spPr>
          <a:xfrm>
            <a:off x="431038" y="151684"/>
            <a:ext cx="11020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DAC manager.vi</a:t>
            </a:r>
          </a:p>
          <a:p>
            <a:r>
              <a:rPr lang="en-US" sz="5400" dirty="0"/>
              <a:t>state machine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6241D5-41D4-480E-83EA-F3045918BF4C}"/>
              </a:ext>
            </a:extLst>
          </p:cNvPr>
          <p:cNvSpPr/>
          <p:nvPr/>
        </p:nvSpPr>
        <p:spPr>
          <a:xfrm>
            <a:off x="3088832" y="3560693"/>
            <a:ext cx="1749287" cy="1407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1D8BA-7F9C-44A5-86CD-ACD57946674B}"/>
              </a:ext>
            </a:extLst>
          </p:cNvPr>
          <p:cNvSpPr txBox="1"/>
          <p:nvPr/>
        </p:nvSpPr>
        <p:spPr>
          <a:xfrm>
            <a:off x="3519528" y="3910440"/>
            <a:ext cx="1216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idle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7D2C824-1AC9-444C-B119-1A74EA82A477}"/>
              </a:ext>
            </a:extLst>
          </p:cNvPr>
          <p:cNvSpPr/>
          <p:nvPr/>
        </p:nvSpPr>
        <p:spPr>
          <a:xfrm>
            <a:off x="3318826" y="2379473"/>
            <a:ext cx="1289297" cy="1181219"/>
          </a:xfrm>
          <a:custGeom>
            <a:avLst/>
            <a:gdLst>
              <a:gd name="connsiteX0" fmla="*/ 898881 w 1358477"/>
              <a:gd name="connsiteY0" fmla="*/ 1111901 h 1175511"/>
              <a:gd name="connsiteX1" fmla="*/ 994296 w 1358477"/>
              <a:gd name="connsiteY1" fmla="*/ 1024437 h 1175511"/>
              <a:gd name="connsiteX2" fmla="*/ 1352105 w 1358477"/>
              <a:gd name="connsiteY2" fmla="*/ 475797 h 1175511"/>
              <a:gd name="connsiteX3" fmla="*/ 1137420 w 1358477"/>
              <a:gd name="connsiteY3" fmla="*/ 46426 h 1175511"/>
              <a:gd name="connsiteX4" fmla="*/ 143507 w 1358477"/>
              <a:gd name="connsiteY4" fmla="*/ 94134 h 1175511"/>
              <a:gd name="connsiteX5" fmla="*/ 32188 w 1358477"/>
              <a:gd name="connsiteY5" fmla="*/ 777946 h 1175511"/>
              <a:gd name="connsiteX6" fmla="*/ 397948 w 1358477"/>
              <a:gd name="connsiteY6" fmla="*/ 1175511 h 1175511"/>
              <a:gd name="connsiteX0" fmla="*/ 889243 w 1348839"/>
              <a:gd name="connsiteY0" fmla="*/ 1111901 h 1167560"/>
              <a:gd name="connsiteX1" fmla="*/ 984658 w 1348839"/>
              <a:gd name="connsiteY1" fmla="*/ 1024437 h 1167560"/>
              <a:gd name="connsiteX2" fmla="*/ 1342467 w 1348839"/>
              <a:gd name="connsiteY2" fmla="*/ 475797 h 1167560"/>
              <a:gd name="connsiteX3" fmla="*/ 1127782 w 1348839"/>
              <a:gd name="connsiteY3" fmla="*/ 46426 h 1167560"/>
              <a:gd name="connsiteX4" fmla="*/ 133869 w 1348839"/>
              <a:gd name="connsiteY4" fmla="*/ 94134 h 1167560"/>
              <a:gd name="connsiteX5" fmla="*/ 22550 w 1348839"/>
              <a:gd name="connsiteY5" fmla="*/ 777946 h 1167560"/>
              <a:gd name="connsiteX6" fmla="*/ 253138 w 1348839"/>
              <a:gd name="connsiteY6" fmla="*/ 1167560 h 1167560"/>
              <a:gd name="connsiteX0" fmla="*/ 918659 w 1378255"/>
              <a:gd name="connsiteY0" fmla="*/ 1111901 h 1167560"/>
              <a:gd name="connsiteX1" fmla="*/ 1014074 w 1378255"/>
              <a:gd name="connsiteY1" fmla="*/ 1024437 h 1167560"/>
              <a:gd name="connsiteX2" fmla="*/ 1371883 w 1378255"/>
              <a:gd name="connsiteY2" fmla="*/ 475797 h 1167560"/>
              <a:gd name="connsiteX3" fmla="*/ 1157198 w 1378255"/>
              <a:gd name="connsiteY3" fmla="*/ 46426 h 1167560"/>
              <a:gd name="connsiteX4" fmla="*/ 163285 w 1378255"/>
              <a:gd name="connsiteY4" fmla="*/ 94134 h 1167560"/>
              <a:gd name="connsiteX5" fmla="*/ 12210 w 1378255"/>
              <a:gd name="connsiteY5" fmla="*/ 777946 h 1167560"/>
              <a:gd name="connsiteX6" fmla="*/ 282554 w 1378255"/>
              <a:gd name="connsiteY6" fmla="*/ 1167560 h 1167560"/>
              <a:gd name="connsiteX0" fmla="*/ 910166 w 1366411"/>
              <a:gd name="connsiteY0" fmla="*/ 1175504 h 1231163"/>
              <a:gd name="connsiteX1" fmla="*/ 1005581 w 1366411"/>
              <a:gd name="connsiteY1" fmla="*/ 1088040 h 1231163"/>
              <a:gd name="connsiteX2" fmla="*/ 1363390 w 1366411"/>
              <a:gd name="connsiteY2" fmla="*/ 539400 h 1231163"/>
              <a:gd name="connsiteX3" fmla="*/ 1148705 w 1366411"/>
              <a:gd name="connsiteY3" fmla="*/ 110029 h 1231163"/>
              <a:gd name="connsiteX4" fmla="*/ 662096 w 1366411"/>
              <a:gd name="connsiteY4" fmla="*/ 1318 h 1231163"/>
              <a:gd name="connsiteX5" fmla="*/ 154792 w 1366411"/>
              <a:gd name="connsiteY5" fmla="*/ 157737 h 1231163"/>
              <a:gd name="connsiteX6" fmla="*/ 3717 w 1366411"/>
              <a:gd name="connsiteY6" fmla="*/ 841549 h 1231163"/>
              <a:gd name="connsiteX7" fmla="*/ 274061 w 1366411"/>
              <a:gd name="connsiteY7" fmla="*/ 1231163 h 1231163"/>
              <a:gd name="connsiteX0" fmla="*/ 910166 w 1289372"/>
              <a:gd name="connsiteY0" fmla="*/ 1175866 h 1231525"/>
              <a:gd name="connsiteX1" fmla="*/ 1005581 w 1289372"/>
              <a:gd name="connsiteY1" fmla="*/ 1088402 h 1231525"/>
              <a:gd name="connsiteX2" fmla="*/ 1283877 w 1289372"/>
              <a:gd name="connsiteY2" fmla="*/ 595421 h 1231525"/>
              <a:gd name="connsiteX3" fmla="*/ 1148705 w 1289372"/>
              <a:gd name="connsiteY3" fmla="*/ 110391 h 1231525"/>
              <a:gd name="connsiteX4" fmla="*/ 662096 w 1289372"/>
              <a:gd name="connsiteY4" fmla="*/ 1680 h 1231525"/>
              <a:gd name="connsiteX5" fmla="*/ 154792 w 1289372"/>
              <a:gd name="connsiteY5" fmla="*/ 158099 h 1231525"/>
              <a:gd name="connsiteX6" fmla="*/ 3717 w 1289372"/>
              <a:gd name="connsiteY6" fmla="*/ 841911 h 1231525"/>
              <a:gd name="connsiteX7" fmla="*/ 274061 w 1289372"/>
              <a:gd name="connsiteY7" fmla="*/ 1231525 h 1231525"/>
              <a:gd name="connsiteX0" fmla="*/ 910166 w 1286885"/>
              <a:gd name="connsiteY0" fmla="*/ 1175866 h 1231525"/>
              <a:gd name="connsiteX1" fmla="*/ 1053289 w 1286885"/>
              <a:gd name="connsiteY1" fmla="*/ 1080450 h 1231525"/>
              <a:gd name="connsiteX2" fmla="*/ 1283877 w 1286885"/>
              <a:gd name="connsiteY2" fmla="*/ 595421 h 1231525"/>
              <a:gd name="connsiteX3" fmla="*/ 1148705 w 1286885"/>
              <a:gd name="connsiteY3" fmla="*/ 110391 h 1231525"/>
              <a:gd name="connsiteX4" fmla="*/ 662096 w 1286885"/>
              <a:gd name="connsiteY4" fmla="*/ 1680 h 1231525"/>
              <a:gd name="connsiteX5" fmla="*/ 154792 w 1286885"/>
              <a:gd name="connsiteY5" fmla="*/ 158099 h 1231525"/>
              <a:gd name="connsiteX6" fmla="*/ 3717 w 1286885"/>
              <a:gd name="connsiteY6" fmla="*/ 841911 h 1231525"/>
              <a:gd name="connsiteX7" fmla="*/ 274061 w 1286885"/>
              <a:gd name="connsiteY7" fmla="*/ 1231525 h 1231525"/>
              <a:gd name="connsiteX0" fmla="*/ 918117 w 1286885"/>
              <a:gd name="connsiteY0" fmla="*/ 1199720 h 1231525"/>
              <a:gd name="connsiteX1" fmla="*/ 1053289 w 1286885"/>
              <a:gd name="connsiteY1" fmla="*/ 1080450 h 1231525"/>
              <a:gd name="connsiteX2" fmla="*/ 1283877 w 1286885"/>
              <a:gd name="connsiteY2" fmla="*/ 595421 h 1231525"/>
              <a:gd name="connsiteX3" fmla="*/ 1148705 w 1286885"/>
              <a:gd name="connsiteY3" fmla="*/ 110391 h 1231525"/>
              <a:gd name="connsiteX4" fmla="*/ 662096 w 1286885"/>
              <a:gd name="connsiteY4" fmla="*/ 1680 h 1231525"/>
              <a:gd name="connsiteX5" fmla="*/ 154792 w 1286885"/>
              <a:gd name="connsiteY5" fmla="*/ 158099 h 1231525"/>
              <a:gd name="connsiteX6" fmla="*/ 3717 w 1286885"/>
              <a:gd name="connsiteY6" fmla="*/ 841911 h 1231525"/>
              <a:gd name="connsiteX7" fmla="*/ 274061 w 1286885"/>
              <a:gd name="connsiteY7" fmla="*/ 1231525 h 1231525"/>
              <a:gd name="connsiteX0" fmla="*/ 918060 w 1286888"/>
              <a:gd name="connsiteY0" fmla="*/ 1265738 h 1297543"/>
              <a:gd name="connsiteX1" fmla="*/ 1053232 w 1286888"/>
              <a:gd name="connsiteY1" fmla="*/ 1146468 h 1297543"/>
              <a:gd name="connsiteX2" fmla="*/ 1283820 w 1286888"/>
              <a:gd name="connsiteY2" fmla="*/ 661439 h 1297543"/>
              <a:gd name="connsiteX3" fmla="*/ 1148648 w 1286888"/>
              <a:gd name="connsiteY3" fmla="*/ 176409 h 1297543"/>
              <a:gd name="connsiteX4" fmla="*/ 653650 w 1286888"/>
              <a:gd name="connsiteY4" fmla="*/ 586 h 1297543"/>
              <a:gd name="connsiteX5" fmla="*/ 154735 w 1286888"/>
              <a:gd name="connsiteY5" fmla="*/ 224117 h 1297543"/>
              <a:gd name="connsiteX6" fmla="*/ 3660 w 1286888"/>
              <a:gd name="connsiteY6" fmla="*/ 907929 h 1297543"/>
              <a:gd name="connsiteX7" fmla="*/ 274004 w 1286888"/>
              <a:gd name="connsiteY7" fmla="*/ 1297543 h 129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6888" h="1297543">
                <a:moveTo>
                  <a:pt x="918060" y="1265738"/>
                </a:moveTo>
                <a:cubicBezTo>
                  <a:pt x="927999" y="1275014"/>
                  <a:pt x="992272" y="1247185"/>
                  <a:pt x="1053232" y="1146468"/>
                </a:cubicBezTo>
                <a:cubicBezTo>
                  <a:pt x="1114192" y="1045752"/>
                  <a:pt x="1267917" y="823116"/>
                  <a:pt x="1283820" y="661439"/>
                </a:cubicBezTo>
                <a:cubicBezTo>
                  <a:pt x="1299723" y="499763"/>
                  <a:pt x="1253676" y="286551"/>
                  <a:pt x="1148648" y="176409"/>
                </a:cubicBezTo>
                <a:cubicBezTo>
                  <a:pt x="1043620" y="66267"/>
                  <a:pt x="819302" y="-7365"/>
                  <a:pt x="653650" y="586"/>
                </a:cubicBezTo>
                <a:cubicBezTo>
                  <a:pt x="487998" y="8537"/>
                  <a:pt x="263067" y="72893"/>
                  <a:pt x="154735" y="224117"/>
                </a:cubicBezTo>
                <a:cubicBezTo>
                  <a:pt x="46403" y="375341"/>
                  <a:pt x="-16218" y="729025"/>
                  <a:pt x="3660" y="907929"/>
                </a:cubicBezTo>
                <a:cubicBezTo>
                  <a:pt x="23538" y="1086833"/>
                  <a:pt x="112327" y="1188875"/>
                  <a:pt x="274004" y="1297543"/>
                </a:cubicBezTo>
              </a:path>
            </a:pathLst>
          </a:custGeom>
          <a:noFill/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579931-DFC6-49CB-AC48-94672B31F299}"/>
              </a:ext>
            </a:extLst>
          </p:cNvPr>
          <p:cNvSpPr/>
          <p:nvPr/>
        </p:nvSpPr>
        <p:spPr>
          <a:xfrm>
            <a:off x="7546532" y="1906010"/>
            <a:ext cx="1749287" cy="1407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B4856D-064F-40B6-B0BD-63899C5EF719}"/>
              </a:ext>
            </a:extLst>
          </p:cNvPr>
          <p:cNvSpPr txBox="1"/>
          <p:nvPr/>
        </p:nvSpPr>
        <p:spPr>
          <a:xfrm>
            <a:off x="7891502" y="2009536"/>
            <a:ext cx="1727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force out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6FF483-48D1-48E6-973B-A8F58C92169C}"/>
              </a:ext>
            </a:extLst>
          </p:cNvPr>
          <p:cNvCxnSpPr>
            <a:cxnSpLocks/>
          </p:cNvCxnSpPr>
          <p:nvPr/>
        </p:nvCxnSpPr>
        <p:spPr>
          <a:xfrm flipV="1">
            <a:off x="4953093" y="2970082"/>
            <a:ext cx="2329400" cy="9334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913B47D-9432-4FFC-8B11-A527D33BA3AA}"/>
              </a:ext>
            </a:extLst>
          </p:cNvPr>
          <p:cNvSpPr/>
          <p:nvPr/>
        </p:nvSpPr>
        <p:spPr>
          <a:xfrm>
            <a:off x="7776526" y="673028"/>
            <a:ext cx="1289297" cy="1181219"/>
          </a:xfrm>
          <a:custGeom>
            <a:avLst/>
            <a:gdLst>
              <a:gd name="connsiteX0" fmla="*/ 898881 w 1358477"/>
              <a:gd name="connsiteY0" fmla="*/ 1111901 h 1175511"/>
              <a:gd name="connsiteX1" fmla="*/ 994296 w 1358477"/>
              <a:gd name="connsiteY1" fmla="*/ 1024437 h 1175511"/>
              <a:gd name="connsiteX2" fmla="*/ 1352105 w 1358477"/>
              <a:gd name="connsiteY2" fmla="*/ 475797 h 1175511"/>
              <a:gd name="connsiteX3" fmla="*/ 1137420 w 1358477"/>
              <a:gd name="connsiteY3" fmla="*/ 46426 h 1175511"/>
              <a:gd name="connsiteX4" fmla="*/ 143507 w 1358477"/>
              <a:gd name="connsiteY4" fmla="*/ 94134 h 1175511"/>
              <a:gd name="connsiteX5" fmla="*/ 32188 w 1358477"/>
              <a:gd name="connsiteY5" fmla="*/ 777946 h 1175511"/>
              <a:gd name="connsiteX6" fmla="*/ 397948 w 1358477"/>
              <a:gd name="connsiteY6" fmla="*/ 1175511 h 1175511"/>
              <a:gd name="connsiteX0" fmla="*/ 889243 w 1348839"/>
              <a:gd name="connsiteY0" fmla="*/ 1111901 h 1167560"/>
              <a:gd name="connsiteX1" fmla="*/ 984658 w 1348839"/>
              <a:gd name="connsiteY1" fmla="*/ 1024437 h 1167560"/>
              <a:gd name="connsiteX2" fmla="*/ 1342467 w 1348839"/>
              <a:gd name="connsiteY2" fmla="*/ 475797 h 1167560"/>
              <a:gd name="connsiteX3" fmla="*/ 1127782 w 1348839"/>
              <a:gd name="connsiteY3" fmla="*/ 46426 h 1167560"/>
              <a:gd name="connsiteX4" fmla="*/ 133869 w 1348839"/>
              <a:gd name="connsiteY4" fmla="*/ 94134 h 1167560"/>
              <a:gd name="connsiteX5" fmla="*/ 22550 w 1348839"/>
              <a:gd name="connsiteY5" fmla="*/ 777946 h 1167560"/>
              <a:gd name="connsiteX6" fmla="*/ 253138 w 1348839"/>
              <a:gd name="connsiteY6" fmla="*/ 1167560 h 1167560"/>
              <a:gd name="connsiteX0" fmla="*/ 918659 w 1378255"/>
              <a:gd name="connsiteY0" fmla="*/ 1111901 h 1167560"/>
              <a:gd name="connsiteX1" fmla="*/ 1014074 w 1378255"/>
              <a:gd name="connsiteY1" fmla="*/ 1024437 h 1167560"/>
              <a:gd name="connsiteX2" fmla="*/ 1371883 w 1378255"/>
              <a:gd name="connsiteY2" fmla="*/ 475797 h 1167560"/>
              <a:gd name="connsiteX3" fmla="*/ 1157198 w 1378255"/>
              <a:gd name="connsiteY3" fmla="*/ 46426 h 1167560"/>
              <a:gd name="connsiteX4" fmla="*/ 163285 w 1378255"/>
              <a:gd name="connsiteY4" fmla="*/ 94134 h 1167560"/>
              <a:gd name="connsiteX5" fmla="*/ 12210 w 1378255"/>
              <a:gd name="connsiteY5" fmla="*/ 777946 h 1167560"/>
              <a:gd name="connsiteX6" fmla="*/ 282554 w 1378255"/>
              <a:gd name="connsiteY6" fmla="*/ 1167560 h 1167560"/>
              <a:gd name="connsiteX0" fmla="*/ 910166 w 1366411"/>
              <a:gd name="connsiteY0" fmla="*/ 1175504 h 1231163"/>
              <a:gd name="connsiteX1" fmla="*/ 1005581 w 1366411"/>
              <a:gd name="connsiteY1" fmla="*/ 1088040 h 1231163"/>
              <a:gd name="connsiteX2" fmla="*/ 1363390 w 1366411"/>
              <a:gd name="connsiteY2" fmla="*/ 539400 h 1231163"/>
              <a:gd name="connsiteX3" fmla="*/ 1148705 w 1366411"/>
              <a:gd name="connsiteY3" fmla="*/ 110029 h 1231163"/>
              <a:gd name="connsiteX4" fmla="*/ 662096 w 1366411"/>
              <a:gd name="connsiteY4" fmla="*/ 1318 h 1231163"/>
              <a:gd name="connsiteX5" fmla="*/ 154792 w 1366411"/>
              <a:gd name="connsiteY5" fmla="*/ 157737 h 1231163"/>
              <a:gd name="connsiteX6" fmla="*/ 3717 w 1366411"/>
              <a:gd name="connsiteY6" fmla="*/ 841549 h 1231163"/>
              <a:gd name="connsiteX7" fmla="*/ 274061 w 1366411"/>
              <a:gd name="connsiteY7" fmla="*/ 1231163 h 1231163"/>
              <a:gd name="connsiteX0" fmla="*/ 910166 w 1289372"/>
              <a:gd name="connsiteY0" fmla="*/ 1175866 h 1231525"/>
              <a:gd name="connsiteX1" fmla="*/ 1005581 w 1289372"/>
              <a:gd name="connsiteY1" fmla="*/ 1088402 h 1231525"/>
              <a:gd name="connsiteX2" fmla="*/ 1283877 w 1289372"/>
              <a:gd name="connsiteY2" fmla="*/ 595421 h 1231525"/>
              <a:gd name="connsiteX3" fmla="*/ 1148705 w 1289372"/>
              <a:gd name="connsiteY3" fmla="*/ 110391 h 1231525"/>
              <a:gd name="connsiteX4" fmla="*/ 662096 w 1289372"/>
              <a:gd name="connsiteY4" fmla="*/ 1680 h 1231525"/>
              <a:gd name="connsiteX5" fmla="*/ 154792 w 1289372"/>
              <a:gd name="connsiteY5" fmla="*/ 158099 h 1231525"/>
              <a:gd name="connsiteX6" fmla="*/ 3717 w 1289372"/>
              <a:gd name="connsiteY6" fmla="*/ 841911 h 1231525"/>
              <a:gd name="connsiteX7" fmla="*/ 274061 w 1289372"/>
              <a:gd name="connsiteY7" fmla="*/ 1231525 h 1231525"/>
              <a:gd name="connsiteX0" fmla="*/ 910166 w 1286885"/>
              <a:gd name="connsiteY0" fmla="*/ 1175866 h 1231525"/>
              <a:gd name="connsiteX1" fmla="*/ 1053289 w 1286885"/>
              <a:gd name="connsiteY1" fmla="*/ 1080450 h 1231525"/>
              <a:gd name="connsiteX2" fmla="*/ 1283877 w 1286885"/>
              <a:gd name="connsiteY2" fmla="*/ 595421 h 1231525"/>
              <a:gd name="connsiteX3" fmla="*/ 1148705 w 1286885"/>
              <a:gd name="connsiteY3" fmla="*/ 110391 h 1231525"/>
              <a:gd name="connsiteX4" fmla="*/ 662096 w 1286885"/>
              <a:gd name="connsiteY4" fmla="*/ 1680 h 1231525"/>
              <a:gd name="connsiteX5" fmla="*/ 154792 w 1286885"/>
              <a:gd name="connsiteY5" fmla="*/ 158099 h 1231525"/>
              <a:gd name="connsiteX6" fmla="*/ 3717 w 1286885"/>
              <a:gd name="connsiteY6" fmla="*/ 841911 h 1231525"/>
              <a:gd name="connsiteX7" fmla="*/ 274061 w 1286885"/>
              <a:gd name="connsiteY7" fmla="*/ 1231525 h 1231525"/>
              <a:gd name="connsiteX0" fmla="*/ 918117 w 1286885"/>
              <a:gd name="connsiteY0" fmla="*/ 1199720 h 1231525"/>
              <a:gd name="connsiteX1" fmla="*/ 1053289 w 1286885"/>
              <a:gd name="connsiteY1" fmla="*/ 1080450 h 1231525"/>
              <a:gd name="connsiteX2" fmla="*/ 1283877 w 1286885"/>
              <a:gd name="connsiteY2" fmla="*/ 595421 h 1231525"/>
              <a:gd name="connsiteX3" fmla="*/ 1148705 w 1286885"/>
              <a:gd name="connsiteY3" fmla="*/ 110391 h 1231525"/>
              <a:gd name="connsiteX4" fmla="*/ 662096 w 1286885"/>
              <a:gd name="connsiteY4" fmla="*/ 1680 h 1231525"/>
              <a:gd name="connsiteX5" fmla="*/ 154792 w 1286885"/>
              <a:gd name="connsiteY5" fmla="*/ 158099 h 1231525"/>
              <a:gd name="connsiteX6" fmla="*/ 3717 w 1286885"/>
              <a:gd name="connsiteY6" fmla="*/ 841911 h 1231525"/>
              <a:gd name="connsiteX7" fmla="*/ 274061 w 1286885"/>
              <a:gd name="connsiteY7" fmla="*/ 1231525 h 1231525"/>
              <a:gd name="connsiteX0" fmla="*/ 918060 w 1286888"/>
              <a:gd name="connsiteY0" fmla="*/ 1265738 h 1297543"/>
              <a:gd name="connsiteX1" fmla="*/ 1053232 w 1286888"/>
              <a:gd name="connsiteY1" fmla="*/ 1146468 h 1297543"/>
              <a:gd name="connsiteX2" fmla="*/ 1283820 w 1286888"/>
              <a:gd name="connsiteY2" fmla="*/ 661439 h 1297543"/>
              <a:gd name="connsiteX3" fmla="*/ 1148648 w 1286888"/>
              <a:gd name="connsiteY3" fmla="*/ 176409 h 1297543"/>
              <a:gd name="connsiteX4" fmla="*/ 653650 w 1286888"/>
              <a:gd name="connsiteY4" fmla="*/ 586 h 1297543"/>
              <a:gd name="connsiteX5" fmla="*/ 154735 w 1286888"/>
              <a:gd name="connsiteY5" fmla="*/ 224117 h 1297543"/>
              <a:gd name="connsiteX6" fmla="*/ 3660 w 1286888"/>
              <a:gd name="connsiteY6" fmla="*/ 907929 h 1297543"/>
              <a:gd name="connsiteX7" fmla="*/ 274004 w 1286888"/>
              <a:gd name="connsiteY7" fmla="*/ 1297543 h 129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6888" h="1297543">
                <a:moveTo>
                  <a:pt x="918060" y="1265738"/>
                </a:moveTo>
                <a:cubicBezTo>
                  <a:pt x="927999" y="1275014"/>
                  <a:pt x="992272" y="1247185"/>
                  <a:pt x="1053232" y="1146468"/>
                </a:cubicBezTo>
                <a:cubicBezTo>
                  <a:pt x="1114192" y="1045752"/>
                  <a:pt x="1267917" y="823116"/>
                  <a:pt x="1283820" y="661439"/>
                </a:cubicBezTo>
                <a:cubicBezTo>
                  <a:pt x="1299723" y="499763"/>
                  <a:pt x="1253676" y="286551"/>
                  <a:pt x="1148648" y="176409"/>
                </a:cubicBezTo>
                <a:cubicBezTo>
                  <a:pt x="1043620" y="66267"/>
                  <a:pt x="819302" y="-7365"/>
                  <a:pt x="653650" y="586"/>
                </a:cubicBezTo>
                <a:cubicBezTo>
                  <a:pt x="487998" y="8537"/>
                  <a:pt x="263067" y="72893"/>
                  <a:pt x="154735" y="224117"/>
                </a:cubicBezTo>
                <a:cubicBezTo>
                  <a:pt x="46403" y="375341"/>
                  <a:pt x="-16218" y="729025"/>
                  <a:pt x="3660" y="907929"/>
                </a:cubicBezTo>
                <a:cubicBezTo>
                  <a:pt x="23538" y="1086833"/>
                  <a:pt x="112327" y="1188875"/>
                  <a:pt x="274004" y="1297543"/>
                </a:cubicBezTo>
              </a:path>
            </a:pathLst>
          </a:custGeom>
          <a:noFill/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57150">
                <a:solidFill>
                  <a:schemeClr val="tx1"/>
                </a:solidFill>
              </a:ln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017B2B-C5F0-4099-BBCC-77D7E9794285}"/>
              </a:ext>
            </a:extLst>
          </p:cNvPr>
          <p:cNvCxnSpPr>
            <a:cxnSpLocks/>
          </p:cNvCxnSpPr>
          <p:nvPr/>
        </p:nvCxnSpPr>
        <p:spPr>
          <a:xfrm flipH="1">
            <a:off x="4953093" y="3209865"/>
            <a:ext cx="2443038" cy="990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0057D80-6C55-4DAF-B07C-9EEA31317238}"/>
              </a:ext>
            </a:extLst>
          </p:cNvPr>
          <p:cNvSpPr/>
          <p:nvPr/>
        </p:nvSpPr>
        <p:spPr>
          <a:xfrm>
            <a:off x="6174612" y="5067717"/>
            <a:ext cx="1749287" cy="1407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A30526-1676-4A4F-BAE7-A8BF537DEDF1}"/>
              </a:ext>
            </a:extLst>
          </p:cNvPr>
          <p:cNvSpPr txBox="1"/>
          <p:nvPr/>
        </p:nvSpPr>
        <p:spPr>
          <a:xfrm>
            <a:off x="6485674" y="5388889"/>
            <a:ext cx="1216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loop</a:t>
            </a:r>
            <a:endParaRPr lang="en-US" sz="4000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EF218D-8E5E-410E-94D5-03F8C4B14772}"/>
              </a:ext>
            </a:extLst>
          </p:cNvPr>
          <p:cNvCxnSpPr>
            <a:cxnSpLocks/>
          </p:cNvCxnSpPr>
          <p:nvPr/>
        </p:nvCxnSpPr>
        <p:spPr>
          <a:xfrm>
            <a:off x="5030617" y="4511475"/>
            <a:ext cx="1207365" cy="8774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DEE575F-EDD0-4C7F-925C-7C7059F67BF7}"/>
              </a:ext>
            </a:extLst>
          </p:cNvPr>
          <p:cNvSpPr/>
          <p:nvPr/>
        </p:nvSpPr>
        <p:spPr>
          <a:xfrm rot="6102226">
            <a:off x="8012962" y="5567500"/>
            <a:ext cx="1045711" cy="1181219"/>
          </a:xfrm>
          <a:custGeom>
            <a:avLst/>
            <a:gdLst>
              <a:gd name="connsiteX0" fmla="*/ 898881 w 1358477"/>
              <a:gd name="connsiteY0" fmla="*/ 1111901 h 1175511"/>
              <a:gd name="connsiteX1" fmla="*/ 994296 w 1358477"/>
              <a:gd name="connsiteY1" fmla="*/ 1024437 h 1175511"/>
              <a:gd name="connsiteX2" fmla="*/ 1352105 w 1358477"/>
              <a:gd name="connsiteY2" fmla="*/ 475797 h 1175511"/>
              <a:gd name="connsiteX3" fmla="*/ 1137420 w 1358477"/>
              <a:gd name="connsiteY3" fmla="*/ 46426 h 1175511"/>
              <a:gd name="connsiteX4" fmla="*/ 143507 w 1358477"/>
              <a:gd name="connsiteY4" fmla="*/ 94134 h 1175511"/>
              <a:gd name="connsiteX5" fmla="*/ 32188 w 1358477"/>
              <a:gd name="connsiteY5" fmla="*/ 777946 h 1175511"/>
              <a:gd name="connsiteX6" fmla="*/ 397948 w 1358477"/>
              <a:gd name="connsiteY6" fmla="*/ 1175511 h 1175511"/>
              <a:gd name="connsiteX0" fmla="*/ 889243 w 1348839"/>
              <a:gd name="connsiteY0" fmla="*/ 1111901 h 1167560"/>
              <a:gd name="connsiteX1" fmla="*/ 984658 w 1348839"/>
              <a:gd name="connsiteY1" fmla="*/ 1024437 h 1167560"/>
              <a:gd name="connsiteX2" fmla="*/ 1342467 w 1348839"/>
              <a:gd name="connsiteY2" fmla="*/ 475797 h 1167560"/>
              <a:gd name="connsiteX3" fmla="*/ 1127782 w 1348839"/>
              <a:gd name="connsiteY3" fmla="*/ 46426 h 1167560"/>
              <a:gd name="connsiteX4" fmla="*/ 133869 w 1348839"/>
              <a:gd name="connsiteY4" fmla="*/ 94134 h 1167560"/>
              <a:gd name="connsiteX5" fmla="*/ 22550 w 1348839"/>
              <a:gd name="connsiteY5" fmla="*/ 777946 h 1167560"/>
              <a:gd name="connsiteX6" fmla="*/ 253138 w 1348839"/>
              <a:gd name="connsiteY6" fmla="*/ 1167560 h 1167560"/>
              <a:gd name="connsiteX0" fmla="*/ 918659 w 1378255"/>
              <a:gd name="connsiteY0" fmla="*/ 1111901 h 1167560"/>
              <a:gd name="connsiteX1" fmla="*/ 1014074 w 1378255"/>
              <a:gd name="connsiteY1" fmla="*/ 1024437 h 1167560"/>
              <a:gd name="connsiteX2" fmla="*/ 1371883 w 1378255"/>
              <a:gd name="connsiteY2" fmla="*/ 475797 h 1167560"/>
              <a:gd name="connsiteX3" fmla="*/ 1157198 w 1378255"/>
              <a:gd name="connsiteY3" fmla="*/ 46426 h 1167560"/>
              <a:gd name="connsiteX4" fmla="*/ 163285 w 1378255"/>
              <a:gd name="connsiteY4" fmla="*/ 94134 h 1167560"/>
              <a:gd name="connsiteX5" fmla="*/ 12210 w 1378255"/>
              <a:gd name="connsiteY5" fmla="*/ 777946 h 1167560"/>
              <a:gd name="connsiteX6" fmla="*/ 282554 w 1378255"/>
              <a:gd name="connsiteY6" fmla="*/ 1167560 h 1167560"/>
              <a:gd name="connsiteX0" fmla="*/ 910166 w 1366411"/>
              <a:gd name="connsiteY0" fmla="*/ 1175504 h 1231163"/>
              <a:gd name="connsiteX1" fmla="*/ 1005581 w 1366411"/>
              <a:gd name="connsiteY1" fmla="*/ 1088040 h 1231163"/>
              <a:gd name="connsiteX2" fmla="*/ 1363390 w 1366411"/>
              <a:gd name="connsiteY2" fmla="*/ 539400 h 1231163"/>
              <a:gd name="connsiteX3" fmla="*/ 1148705 w 1366411"/>
              <a:gd name="connsiteY3" fmla="*/ 110029 h 1231163"/>
              <a:gd name="connsiteX4" fmla="*/ 662096 w 1366411"/>
              <a:gd name="connsiteY4" fmla="*/ 1318 h 1231163"/>
              <a:gd name="connsiteX5" fmla="*/ 154792 w 1366411"/>
              <a:gd name="connsiteY5" fmla="*/ 157737 h 1231163"/>
              <a:gd name="connsiteX6" fmla="*/ 3717 w 1366411"/>
              <a:gd name="connsiteY6" fmla="*/ 841549 h 1231163"/>
              <a:gd name="connsiteX7" fmla="*/ 274061 w 1366411"/>
              <a:gd name="connsiteY7" fmla="*/ 1231163 h 1231163"/>
              <a:gd name="connsiteX0" fmla="*/ 910166 w 1289372"/>
              <a:gd name="connsiteY0" fmla="*/ 1175866 h 1231525"/>
              <a:gd name="connsiteX1" fmla="*/ 1005581 w 1289372"/>
              <a:gd name="connsiteY1" fmla="*/ 1088402 h 1231525"/>
              <a:gd name="connsiteX2" fmla="*/ 1283877 w 1289372"/>
              <a:gd name="connsiteY2" fmla="*/ 595421 h 1231525"/>
              <a:gd name="connsiteX3" fmla="*/ 1148705 w 1289372"/>
              <a:gd name="connsiteY3" fmla="*/ 110391 h 1231525"/>
              <a:gd name="connsiteX4" fmla="*/ 662096 w 1289372"/>
              <a:gd name="connsiteY4" fmla="*/ 1680 h 1231525"/>
              <a:gd name="connsiteX5" fmla="*/ 154792 w 1289372"/>
              <a:gd name="connsiteY5" fmla="*/ 158099 h 1231525"/>
              <a:gd name="connsiteX6" fmla="*/ 3717 w 1289372"/>
              <a:gd name="connsiteY6" fmla="*/ 841911 h 1231525"/>
              <a:gd name="connsiteX7" fmla="*/ 274061 w 1289372"/>
              <a:gd name="connsiteY7" fmla="*/ 1231525 h 1231525"/>
              <a:gd name="connsiteX0" fmla="*/ 910166 w 1286885"/>
              <a:gd name="connsiteY0" fmla="*/ 1175866 h 1231525"/>
              <a:gd name="connsiteX1" fmla="*/ 1053289 w 1286885"/>
              <a:gd name="connsiteY1" fmla="*/ 1080450 h 1231525"/>
              <a:gd name="connsiteX2" fmla="*/ 1283877 w 1286885"/>
              <a:gd name="connsiteY2" fmla="*/ 595421 h 1231525"/>
              <a:gd name="connsiteX3" fmla="*/ 1148705 w 1286885"/>
              <a:gd name="connsiteY3" fmla="*/ 110391 h 1231525"/>
              <a:gd name="connsiteX4" fmla="*/ 662096 w 1286885"/>
              <a:gd name="connsiteY4" fmla="*/ 1680 h 1231525"/>
              <a:gd name="connsiteX5" fmla="*/ 154792 w 1286885"/>
              <a:gd name="connsiteY5" fmla="*/ 158099 h 1231525"/>
              <a:gd name="connsiteX6" fmla="*/ 3717 w 1286885"/>
              <a:gd name="connsiteY6" fmla="*/ 841911 h 1231525"/>
              <a:gd name="connsiteX7" fmla="*/ 274061 w 1286885"/>
              <a:gd name="connsiteY7" fmla="*/ 1231525 h 1231525"/>
              <a:gd name="connsiteX0" fmla="*/ 918117 w 1286885"/>
              <a:gd name="connsiteY0" fmla="*/ 1199720 h 1231525"/>
              <a:gd name="connsiteX1" fmla="*/ 1053289 w 1286885"/>
              <a:gd name="connsiteY1" fmla="*/ 1080450 h 1231525"/>
              <a:gd name="connsiteX2" fmla="*/ 1283877 w 1286885"/>
              <a:gd name="connsiteY2" fmla="*/ 595421 h 1231525"/>
              <a:gd name="connsiteX3" fmla="*/ 1148705 w 1286885"/>
              <a:gd name="connsiteY3" fmla="*/ 110391 h 1231525"/>
              <a:gd name="connsiteX4" fmla="*/ 662096 w 1286885"/>
              <a:gd name="connsiteY4" fmla="*/ 1680 h 1231525"/>
              <a:gd name="connsiteX5" fmla="*/ 154792 w 1286885"/>
              <a:gd name="connsiteY5" fmla="*/ 158099 h 1231525"/>
              <a:gd name="connsiteX6" fmla="*/ 3717 w 1286885"/>
              <a:gd name="connsiteY6" fmla="*/ 841911 h 1231525"/>
              <a:gd name="connsiteX7" fmla="*/ 274061 w 1286885"/>
              <a:gd name="connsiteY7" fmla="*/ 1231525 h 1231525"/>
              <a:gd name="connsiteX0" fmla="*/ 918060 w 1286888"/>
              <a:gd name="connsiteY0" fmla="*/ 1265738 h 1297543"/>
              <a:gd name="connsiteX1" fmla="*/ 1053232 w 1286888"/>
              <a:gd name="connsiteY1" fmla="*/ 1146468 h 1297543"/>
              <a:gd name="connsiteX2" fmla="*/ 1283820 w 1286888"/>
              <a:gd name="connsiteY2" fmla="*/ 661439 h 1297543"/>
              <a:gd name="connsiteX3" fmla="*/ 1148648 w 1286888"/>
              <a:gd name="connsiteY3" fmla="*/ 176409 h 1297543"/>
              <a:gd name="connsiteX4" fmla="*/ 653650 w 1286888"/>
              <a:gd name="connsiteY4" fmla="*/ 586 h 1297543"/>
              <a:gd name="connsiteX5" fmla="*/ 154735 w 1286888"/>
              <a:gd name="connsiteY5" fmla="*/ 224117 h 1297543"/>
              <a:gd name="connsiteX6" fmla="*/ 3660 w 1286888"/>
              <a:gd name="connsiteY6" fmla="*/ 907929 h 1297543"/>
              <a:gd name="connsiteX7" fmla="*/ 274004 w 1286888"/>
              <a:gd name="connsiteY7" fmla="*/ 1297543 h 129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6888" h="1297543">
                <a:moveTo>
                  <a:pt x="918060" y="1265738"/>
                </a:moveTo>
                <a:cubicBezTo>
                  <a:pt x="927999" y="1275014"/>
                  <a:pt x="992272" y="1247185"/>
                  <a:pt x="1053232" y="1146468"/>
                </a:cubicBezTo>
                <a:cubicBezTo>
                  <a:pt x="1114192" y="1045752"/>
                  <a:pt x="1267917" y="823116"/>
                  <a:pt x="1283820" y="661439"/>
                </a:cubicBezTo>
                <a:cubicBezTo>
                  <a:pt x="1299723" y="499763"/>
                  <a:pt x="1253676" y="286551"/>
                  <a:pt x="1148648" y="176409"/>
                </a:cubicBezTo>
                <a:cubicBezTo>
                  <a:pt x="1043620" y="66267"/>
                  <a:pt x="819302" y="-7365"/>
                  <a:pt x="653650" y="586"/>
                </a:cubicBezTo>
                <a:cubicBezTo>
                  <a:pt x="487998" y="8537"/>
                  <a:pt x="263067" y="72893"/>
                  <a:pt x="154735" y="224117"/>
                </a:cubicBezTo>
                <a:cubicBezTo>
                  <a:pt x="46403" y="375341"/>
                  <a:pt x="-16218" y="729025"/>
                  <a:pt x="3660" y="907929"/>
                </a:cubicBezTo>
                <a:cubicBezTo>
                  <a:pt x="23538" y="1086833"/>
                  <a:pt x="112327" y="1188875"/>
                  <a:pt x="274004" y="1297543"/>
                </a:cubicBezTo>
              </a:path>
            </a:pathLst>
          </a:custGeom>
          <a:noFill/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19DFD2-96B3-4D2A-823F-B8C13D37A356}"/>
              </a:ext>
            </a:extLst>
          </p:cNvPr>
          <p:cNvSpPr/>
          <p:nvPr/>
        </p:nvSpPr>
        <p:spPr>
          <a:xfrm>
            <a:off x="9934313" y="3206749"/>
            <a:ext cx="1749287" cy="1407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F9E75E-3550-49EE-B0F1-1AC00ABD0837}"/>
              </a:ext>
            </a:extLst>
          </p:cNvPr>
          <p:cNvSpPr txBox="1"/>
          <p:nvPr/>
        </p:nvSpPr>
        <p:spPr>
          <a:xfrm>
            <a:off x="10111271" y="3556497"/>
            <a:ext cx="1395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break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319AE7-6021-4022-AB94-FC1FC31C0538}"/>
              </a:ext>
            </a:extLst>
          </p:cNvPr>
          <p:cNvCxnSpPr>
            <a:cxnSpLocks/>
          </p:cNvCxnSpPr>
          <p:nvPr/>
        </p:nvCxnSpPr>
        <p:spPr>
          <a:xfrm flipV="1">
            <a:off x="7851424" y="4264383"/>
            <a:ext cx="2082889" cy="9635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C4E4E6-64F6-4DFE-8654-99E134A238CB}"/>
              </a:ext>
            </a:extLst>
          </p:cNvPr>
          <p:cNvCxnSpPr>
            <a:cxnSpLocks/>
          </p:cNvCxnSpPr>
          <p:nvPr/>
        </p:nvCxnSpPr>
        <p:spPr>
          <a:xfrm flipH="1">
            <a:off x="5015077" y="4133152"/>
            <a:ext cx="4817196" cy="2330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C53C53B9-A204-48D5-8E9C-D0932F890611}"/>
              </a:ext>
            </a:extLst>
          </p:cNvPr>
          <p:cNvSpPr/>
          <p:nvPr/>
        </p:nvSpPr>
        <p:spPr>
          <a:xfrm>
            <a:off x="111442" y="3572336"/>
            <a:ext cx="1749287" cy="1407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81388A-86FE-4BBD-9B05-B9E2ED646362}"/>
              </a:ext>
            </a:extLst>
          </p:cNvPr>
          <p:cNvSpPr txBox="1"/>
          <p:nvPr/>
        </p:nvSpPr>
        <p:spPr>
          <a:xfrm>
            <a:off x="181264" y="3874875"/>
            <a:ext cx="1748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update</a:t>
            </a:r>
            <a:endParaRPr lang="en-US" sz="400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F2A970E-6F9A-48C3-A928-E02774B4358E}"/>
              </a:ext>
            </a:extLst>
          </p:cNvPr>
          <p:cNvCxnSpPr>
            <a:cxnSpLocks/>
          </p:cNvCxnSpPr>
          <p:nvPr/>
        </p:nvCxnSpPr>
        <p:spPr>
          <a:xfrm>
            <a:off x="1986624" y="4144269"/>
            <a:ext cx="10389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3846E9-FBF0-48B1-9812-1D246BC7F341}"/>
              </a:ext>
            </a:extLst>
          </p:cNvPr>
          <p:cNvCxnSpPr>
            <a:cxnSpLocks/>
          </p:cNvCxnSpPr>
          <p:nvPr/>
        </p:nvCxnSpPr>
        <p:spPr>
          <a:xfrm flipH="1">
            <a:off x="1929475" y="4366227"/>
            <a:ext cx="10389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40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1E96FB-ADE6-41B8-B22C-1A494C8EE1E3}"/>
              </a:ext>
            </a:extLst>
          </p:cNvPr>
          <p:cNvSpPr/>
          <p:nvPr/>
        </p:nvSpPr>
        <p:spPr>
          <a:xfrm>
            <a:off x="-8792" y="-138549"/>
            <a:ext cx="45064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/>
              <a:t>The front panel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22E2F8-8576-4A8F-B247-17E3B52A8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939381"/>
            <a:ext cx="10191750" cy="551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4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1E96FB-ADE6-41B8-B22C-1A494C8EE1E3}"/>
              </a:ext>
            </a:extLst>
          </p:cNvPr>
          <p:cNvSpPr/>
          <p:nvPr/>
        </p:nvSpPr>
        <p:spPr>
          <a:xfrm>
            <a:off x="-8792" y="-138549"/>
            <a:ext cx="45064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/>
              <a:t>The front panel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22E2F8-8576-4A8F-B247-17E3B52A8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939381"/>
            <a:ext cx="10191750" cy="55180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20E8C57-FB71-4855-9C63-C260EA9DE613}"/>
              </a:ext>
            </a:extLst>
          </p:cNvPr>
          <p:cNvSpPr/>
          <p:nvPr/>
        </p:nvSpPr>
        <p:spPr>
          <a:xfrm>
            <a:off x="4678680" y="1226820"/>
            <a:ext cx="4198620" cy="830580"/>
          </a:xfrm>
          <a:prstGeom prst="rect">
            <a:avLst/>
          </a:prstGeom>
          <a:noFill/>
          <a:ln w="571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7FB5D4-9BE9-41DD-A69C-0E173499D263}"/>
              </a:ext>
            </a:extLst>
          </p:cNvPr>
          <p:cNvSpPr/>
          <p:nvPr/>
        </p:nvSpPr>
        <p:spPr>
          <a:xfrm>
            <a:off x="5212080" y="2057400"/>
            <a:ext cx="3665220" cy="4106008"/>
          </a:xfrm>
          <a:prstGeom prst="rect">
            <a:avLst/>
          </a:prstGeom>
          <a:noFill/>
          <a:ln w="571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1DA604-2CFA-4AD9-A34A-6526A040F1D5}"/>
              </a:ext>
            </a:extLst>
          </p:cNvPr>
          <p:cNvSpPr/>
          <p:nvPr/>
        </p:nvSpPr>
        <p:spPr>
          <a:xfrm>
            <a:off x="8877300" y="1243489"/>
            <a:ext cx="1813560" cy="1271111"/>
          </a:xfrm>
          <a:prstGeom prst="rect">
            <a:avLst/>
          </a:prstGeom>
          <a:noFill/>
          <a:ln w="571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C7ECF0-CF0F-43F7-931C-BD324294A183}"/>
              </a:ext>
            </a:extLst>
          </p:cNvPr>
          <p:cNvSpPr/>
          <p:nvPr/>
        </p:nvSpPr>
        <p:spPr>
          <a:xfrm>
            <a:off x="8896350" y="2514600"/>
            <a:ext cx="2076450" cy="3863340"/>
          </a:xfrm>
          <a:prstGeom prst="rect">
            <a:avLst/>
          </a:prstGeom>
          <a:noFill/>
          <a:ln w="571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15963C-EB3A-4B8F-A95A-70523CF5A277}"/>
              </a:ext>
            </a:extLst>
          </p:cNvPr>
          <p:cNvSpPr/>
          <p:nvPr/>
        </p:nvSpPr>
        <p:spPr>
          <a:xfrm>
            <a:off x="2301240" y="1467089"/>
            <a:ext cx="2362200" cy="590311"/>
          </a:xfrm>
          <a:prstGeom prst="rect">
            <a:avLst/>
          </a:prstGeom>
          <a:noFill/>
          <a:ln w="571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F817B1-8A23-46DD-81B8-F9C3F8AAC4FE}"/>
              </a:ext>
            </a:extLst>
          </p:cNvPr>
          <p:cNvSpPr/>
          <p:nvPr/>
        </p:nvSpPr>
        <p:spPr>
          <a:xfrm>
            <a:off x="857250" y="2057401"/>
            <a:ext cx="4354830" cy="1173480"/>
          </a:xfrm>
          <a:prstGeom prst="rect">
            <a:avLst/>
          </a:prstGeom>
          <a:noFill/>
          <a:ln w="571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B1BA03-10A6-411A-B35E-3015A6C3524D}"/>
              </a:ext>
            </a:extLst>
          </p:cNvPr>
          <p:cNvSpPr/>
          <p:nvPr/>
        </p:nvSpPr>
        <p:spPr>
          <a:xfrm>
            <a:off x="838200" y="3230881"/>
            <a:ext cx="4373880" cy="3147059"/>
          </a:xfrm>
          <a:prstGeom prst="rect">
            <a:avLst/>
          </a:prstGeom>
          <a:noFill/>
          <a:ln w="571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DA8422-4AAB-4DE3-A034-9636C26BD872}"/>
              </a:ext>
            </a:extLst>
          </p:cNvPr>
          <p:cNvSpPr txBox="1"/>
          <p:nvPr/>
        </p:nvSpPr>
        <p:spPr>
          <a:xfrm>
            <a:off x="2133600" y="4639033"/>
            <a:ext cx="196596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Check Timing Zone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3BB640-3BE9-467C-A3ED-6CBB348CEEFF}"/>
              </a:ext>
            </a:extLst>
          </p:cNvPr>
          <p:cNvSpPr txBox="1"/>
          <p:nvPr/>
        </p:nvSpPr>
        <p:spPr>
          <a:xfrm>
            <a:off x="6149340" y="4000738"/>
            <a:ext cx="164592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Modules Zone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549696-E884-422A-83E3-2B9462A11F36}"/>
              </a:ext>
            </a:extLst>
          </p:cNvPr>
          <p:cNvSpPr txBox="1"/>
          <p:nvPr/>
        </p:nvSpPr>
        <p:spPr>
          <a:xfrm>
            <a:off x="1958340" y="2514600"/>
            <a:ext cx="198882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Programming Zone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4950C5-373D-425C-BD8E-77C33AF1640B}"/>
              </a:ext>
            </a:extLst>
          </p:cNvPr>
          <p:cNvSpPr txBox="1"/>
          <p:nvPr/>
        </p:nvSpPr>
        <p:spPr>
          <a:xfrm>
            <a:off x="2487930" y="1577578"/>
            <a:ext cx="161163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Run/Stop Zone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EF4C5F-23C3-4C86-A901-B68544709E28}"/>
              </a:ext>
            </a:extLst>
          </p:cNvPr>
          <p:cNvSpPr txBox="1"/>
          <p:nvPr/>
        </p:nvSpPr>
        <p:spPr>
          <a:xfrm>
            <a:off x="5953125" y="1465779"/>
            <a:ext cx="204025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Digital output Zone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178E82-71A9-467B-A82B-D5903CFFA267}"/>
              </a:ext>
            </a:extLst>
          </p:cNvPr>
          <p:cNvSpPr txBox="1"/>
          <p:nvPr/>
        </p:nvSpPr>
        <p:spPr>
          <a:xfrm>
            <a:off x="9184957" y="3862238"/>
            <a:ext cx="1609726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Analog output Zone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4DF195-0EC6-4A10-AF1C-5CA6A3296F5B}"/>
              </a:ext>
            </a:extLst>
          </p:cNvPr>
          <p:cNvSpPr txBox="1"/>
          <p:nvPr/>
        </p:nvSpPr>
        <p:spPr>
          <a:xfrm>
            <a:off x="9085897" y="1708116"/>
            <a:ext cx="143732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File I/O Zone</a:t>
            </a:r>
          </a:p>
        </p:txBody>
      </p:sp>
    </p:spTree>
    <p:extLst>
      <p:ext uri="{BB962C8B-B14F-4D97-AF65-F5344CB8AC3E}">
        <p14:creationId xmlns:p14="http://schemas.microsoft.com/office/powerpoint/2010/main" val="14477126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A24108-D2EA-480C-8E41-6645688C8831}"/>
              </a:ext>
            </a:extLst>
          </p:cNvPr>
          <p:cNvSpPr/>
          <p:nvPr/>
        </p:nvSpPr>
        <p:spPr>
          <a:xfrm>
            <a:off x="-8792" y="-138549"/>
            <a:ext cx="45064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/>
              <a:t>The front panel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4213A-A946-4CFB-8E37-0FC46DD7F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03" y="1038583"/>
            <a:ext cx="6174336" cy="14197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96098A-5EB7-4B38-9E9F-F20ECC009A94}"/>
              </a:ext>
            </a:extLst>
          </p:cNvPr>
          <p:cNvSpPr txBox="1"/>
          <p:nvPr/>
        </p:nvSpPr>
        <p:spPr>
          <a:xfrm>
            <a:off x="525403" y="669251"/>
            <a:ext cx="161163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Run/Stop Zone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B3DF22-719C-47FF-B0C8-184AEC709D13}"/>
              </a:ext>
            </a:extLst>
          </p:cNvPr>
          <p:cNvCxnSpPr>
            <a:cxnSpLocks/>
          </p:cNvCxnSpPr>
          <p:nvPr/>
        </p:nvCxnSpPr>
        <p:spPr>
          <a:xfrm flipV="1">
            <a:off x="1243295" y="2273712"/>
            <a:ext cx="0" cy="82118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52AE66-931D-4DC4-83FD-9B4A58F05791}"/>
              </a:ext>
            </a:extLst>
          </p:cNvPr>
          <p:cNvCxnSpPr>
            <a:cxnSpLocks/>
          </p:cNvCxnSpPr>
          <p:nvPr/>
        </p:nvCxnSpPr>
        <p:spPr>
          <a:xfrm flipV="1">
            <a:off x="2362848" y="2273712"/>
            <a:ext cx="0" cy="183229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655685-4057-4CE7-82E8-4076A27B6ED1}"/>
              </a:ext>
            </a:extLst>
          </p:cNvPr>
          <p:cNvCxnSpPr>
            <a:cxnSpLocks/>
          </p:cNvCxnSpPr>
          <p:nvPr/>
        </p:nvCxnSpPr>
        <p:spPr>
          <a:xfrm flipV="1">
            <a:off x="3769617" y="2273712"/>
            <a:ext cx="0" cy="314235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F9232B-1626-456A-B019-C66C98672305}"/>
              </a:ext>
            </a:extLst>
          </p:cNvPr>
          <p:cNvCxnSpPr>
            <a:cxnSpLocks/>
          </p:cNvCxnSpPr>
          <p:nvPr/>
        </p:nvCxnSpPr>
        <p:spPr>
          <a:xfrm flipV="1">
            <a:off x="5475325" y="2273712"/>
            <a:ext cx="0" cy="40391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DB083CF-5C67-4B9D-B8FF-056A1D42FE1C}"/>
              </a:ext>
            </a:extLst>
          </p:cNvPr>
          <p:cNvSpPr txBox="1"/>
          <p:nvPr/>
        </p:nvSpPr>
        <p:spPr>
          <a:xfrm>
            <a:off x="1195259" y="2907495"/>
            <a:ext cx="622495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 indicator showing whether experiment is running or not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1F6444-2926-46AA-91AF-52144DB10DEE}"/>
              </a:ext>
            </a:extLst>
          </p:cNvPr>
          <p:cNvSpPr txBox="1"/>
          <p:nvPr/>
        </p:nvSpPr>
        <p:spPr>
          <a:xfrm>
            <a:off x="2327680" y="3823547"/>
            <a:ext cx="9222483" cy="64633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Stop experiment, in the case when “Run variable loop” is running within a “repeat”, it takes one additional shot to stop. During this shot, self-defined variables are not activated.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DD9F52-60E3-4065-95F6-22ACC95B3F80}"/>
              </a:ext>
            </a:extLst>
          </p:cNvPr>
          <p:cNvSpPr txBox="1"/>
          <p:nvPr/>
        </p:nvSpPr>
        <p:spPr>
          <a:xfrm>
            <a:off x="3753496" y="5087443"/>
            <a:ext cx="5638152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Run a single shot, self-defined variables are not activated.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0C583C-3BCD-4E74-9287-B63B05A071D8}"/>
              </a:ext>
            </a:extLst>
          </p:cNvPr>
          <p:cNvSpPr txBox="1"/>
          <p:nvPr/>
        </p:nvSpPr>
        <p:spPr>
          <a:xfrm>
            <a:off x="5418499" y="5989711"/>
            <a:ext cx="6795805" cy="6463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Run experiment according to the commands in the command window. Usually the experiment runs multiple times if you use this button</a:t>
            </a:r>
          </a:p>
        </p:txBody>
      </p:sp>
    </p:spTree>
    <p:extLst>
      <p:ext uri="{BB962C8B-B14F-4D97-AF65-F5344CB8AC3E}">
        <p14:creationId xmlns:p14="http://schemas.microsoft.com/office/powerpoint/2010/main" val="3135865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E9DC76-1691-465A-9091-1828ABCDF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01" y="972581"/>
            <a:ext cx="6959600" cy="18382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9256A07-A7AA-4404-A161-406190AA73D7}"/>
              </a:ext>
            </a:extLst>
          </p:cNvPr>
          <p:cNvSpPr/>
          <p:nvPr/>
        </p:nvSpPr>
        <p:spPr>
          <a:xfrm>
            <a:off x="-8792" y="-138549"/>
            <a:ext cx="45064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/>
              <a:t>The front panel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0A2E77-648C-4F84-8C6A-003E5735038C}"/>
              </a:ext>
            </a:extLst>
          </p:cNvPr>
          <p:cNvSpPr txBox="1"/>
          <p:nvPr/>
        </p:nvSpPr>
        <p:spPr>
          <a:xfrm>
            <a:off x="255601" y="600115"/>
            <a:ext cx="198882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Programming Zone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3A5611-D7F0-4327-BB21-C7538BC3A9FD}"/>
              </a:ext>
            </a:extLst>
          </p:cNvPr>
          <p:cNvCxnSpPr>
            <a:cxnSpLocks/>
          </p:cNvCxnSpPr>
          <p:nvPr/>
        </p:nvCxnSpPr>
        <p:spPr>
          <a:xfrm flipV="1">
            <a:off x="488915" y="1229772"/>
            <a:ext cx="0" cy="226694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EF3FA0-0703-406A-A146-5088C04917D8}"/>
              </a:ext>
            </a:extLst>
          </p:cNvPr>
          <p:cNvCxnSpPr>
            <a:cxnSpLocks/>
          </p:cNvCxnSpPr>
          <p:nvPr/>
        </p:nvCxnSpPr>
        <p:spPr>
          <a:xfrm flipV="1">
            <a:off x="1067448" y="2536309"/>
            <a:ext cx="0" cy="202689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43E395-AA98-40C6-807E-92A7502B3127}"/>
              </a:ext>
            </a:extLst>
          </p:cNvPr>
          <p:cNvCxnSpPr>
            <a:cxnSpLocks/>
          </p:cNvCxnSpPr>
          <p:nvPr/>
        </p:nvCxnSpPr>
        <p:spPr>
          <a:xfrm flipV="1">
            <a:off x="2677097" y="1705738"/>
            <a:ext cx="8206" cy="496759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0C7BB3-E16F-4A29-9BFC-470237C37A55}"/>
              </a:ext>
            </a:extLst>
          </p:cNvPr>
          <p:cNvCxnSpPr>
            <a:cxnSpLocks/>
          </p:cNvCxnSpPr>
          <p:nvPr/>
        </p:nvCxnSpPr>
        <p:spPr>
          <a:xfrm flipH="1">
            <a:off x="6946572" y="1101938"/>
            <a:ext cx="159955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8C807E4-B67C-4C79-BEF5-9B35BAA630C6}"/>
              </a:ext>
            </a:extLst>
          </p:cNvPr>
          <p:cNvSpPr txBox="1"/>
          <p:nvPr/>
        </p:nvSpPr>
        <p:spPr>
          <a:xfrm>
            <a:off x="418578" y="2972201"/>
            <a:ext cx="7011481" cy="120032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Button to activate/deactivate programmable data acquisition</a:t>
            </a:r>
          </a:p>
          <a:p>
            <a:r>
              <a:rPr lang="en-US" dirty="0"/>
              <a:t>When activated, all the other items in this zone will be enabled and the “Run programmed data acquisition” button will be enabled. Otherwise, these items are disabled and greyed out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5AFAE4-858A-4B0C-B245-C605B9A5C995}"/>
              </a:ext>
            </a:extLst>
          </p:cNvPr>
          <p:cNvSpPr txBox="1"/>
          <p:nvPr/>
        </p:nvSpPr>
        <p:spPr>
          <a:xfrm>
            <a:off x="1021727" y="4458694"/>
            <a:ext cx="9222483" cy="175432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The command tree offers legal commands to use and offers standard ways to editing the command window. Double click an item, a dialog will pop out. Follow the instructions in the dialog and enter parameter values and click “OK”, corresponding command or editing will show up in the command window.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“repeat” function, the “Repeat configuration” must appear first, then enclosed the commands you want to repeat with “repeat start” and “repeat end”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603849-6D8F-4F96-AFD2-110DABEF1D2A}"/>
              </a:ext>
            </a:extLst>
          </p:cNvPr>
          <p:cNvSpPr txBox="1"/>
          <p:nvPr/>
        </p:nvSpPr>
        <p:spPr>
          <a:xfrm>
            <a:off x="2617830" y="6471084"/>
            <a:ext cx="4328742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Commands been written will be shown 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F11A27-5D33-45CB-BDF2-8B7FC9B0384C}"/>
              </a:ext>
            </a:extLst>
          </p:cNvPr>
          <p:cNvSpPr txBox="1"/>
          <p:nvPr/>
        </p:nvSpPr>
        <p:spPr>
          <a:xfrm>
            <a:off x="7913922" y="1030991"/>
            <a:ext cx="3573337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Writing a sophisticated sequence of commands takes O(n) time, but you can save it to a .txt file and load it next time with only O(1) time!</a:t>
            </a:r>
          </a:p>
        </p:txBody>
      </p:sp>
    </p:spTree>
    <p:extLst>
      <p:ext uri="{BB962C8B-B14F-4D97-AF65-F5344CB8AC3E}">
        <p14:creationId xmlns:p14="http://schemas.microsoft.com/office/powerpoint/2010/main" val="108787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1498</Words>
  <Application>Microsoft Office PowerPoint</Application>
  <PresentationFormat>Widescreen</PresentationFormat>
  <Paragraphs>167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等线</vt:lpstr>
      <vt:lpstr>Arial</vt:lpstr>
      <vt:lpstr>Calibri</vt:lpstr>
      <vt:lpstr>Calibri Light</vt:lpstr>
      <vt:lpstr>Office Theme</vt:lpstr>
      <vt:lpstr>This experiment LabVIEW control is developed in 2018 by YE, Xin from Dajun Wang's Group @ CUHK based on an early version from JILA. If you have any question about the program, please contact yexinzju@gmail.com, not JILA  The block diagram of this VI is organized in a 'state machine' fashion. The actions happen on the front panel control the flow between different states. In each state, different functions are organized in a parallel fashion as much as possible, typically one block, one function.  This programming style allows you to easily add on new features. Feel free to modify it and make it a more powerful experimental control. And (hopefully) this programming style also make the maintaining and debugging easier.</vt:lpstr>
      <vt:lpstr>The overall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more information, please see the block diagrams.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BEC7</dc:creator>
  <cp:lastModifiedBy>BEC7</cp:lastModifiedBy>
  <cp:revision>6</cp:revision>
  <dcterms:created xsi:type="dcterms:W3CDTF">2018-05-14T13:56:52Z</dcterms:created>
  <dcterms:modified xsi:type="dcterms:W3CDTF">2018-05-15T02:13:41Z</dcterms:modified>
</cp:coreProperties>
</file>