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3506450" cy="6858000"/>
  <p:notesSz cx="6858000" cy="9144000"/>
  <p:defaultTextStyle>
    <a:defPPr>
      <a:defRPr lang="zh-TW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8306" y="1122363"/>
            <a:ext cx="1012983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8306" y="3602038"/>
            <a:ext cx="1012983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5AB1-3214-463B-BE24-613D5CC86AE1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ED87-528B-4177-AE9C-CC896E2F5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06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5AB1-3214-463B-BE24-613D5CC86AE1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ED87-528B-4177-AE9C-CC896E2F5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5553" y="365125"/>
            <a:ext cx="2912328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8569" y="365125"/>
            <a:ext cx="8568154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5AB1-3214-463B-BE24-613D5CC86AE1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ED87-528B-4177-AE9C-CC896E2F5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82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5AB1-3214-463B-BE24-613D5CC86AE1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ED87-528B-4177-AE9C-CC896E2F5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12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534" y="1709739"/>
            <a:ext cx="116493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534" y="4589464"/>
            <a:ext cx="1164931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5AB1-3214-463B-BE24-613D5CC86AE1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ED87-528B-4177-AE9C-CC896E2F5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38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8569" y="1825625"/>
            <a:ext cx="5740241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7640" y="1825625"/>
            <a:ext cx="5740241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5AB1-3214-463B-BE24-613D5CC86AE1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ED87-528B-4177-AE9C-CC896E2F5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15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328" y="365126"/>
            <a:ext cx="11649313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328" y="1681163"/>
            <a:ext cx="57138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0328" y="2505075"/>
            <a:ext cx="571386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37641" y="1681163"/>
            <a:ext cx="5742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37641" y="2505075"/>
            <a:ext cx="574200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5AB1-3214-463B-BE24-613D5CC86AE1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ED87-528B-4177-AE9C-CC896E2F5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97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5AB1-3214-463B-BE24-613D5CC86AE1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ED87-528B-4177-AE9C-CC896E2F5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63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5AB1-3214-463B-BE24-613D5CC86AE1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ED87-528B-4177-AE9C-CC896E2F5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10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328" y="457200"/>
            <a:ext cx="43561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2001" y="987426"/>
            <a:ext cx="6837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0328" y="2057400"/>
            <a:ext cx="435618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5AB1-3214-463B-BE24-613D5CC86AE1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ED87-528B-4177-AE9C-CC896E2F5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96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328" y="457200"/>
            <a:ext cx="43561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2001" y="987426"/>
            <a:ext cx="6837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0328" y="2057400"/>
            <a:ext cx="435618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5AB1-3214-463B-BE24-613D5CC86AE1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ED87-528B-4177-AE9C-CC896E2F5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84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8569" y="365126"/>
            <a:ext cx="116493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569" y="1825625"/>
            <a:ext cx="116493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8569" y="6356351"/>
            <a:ext cx="3038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85AB1-3214-463B-BE24-613D5CC86AE1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4012" y="6356351"/>
            <a:ext cx="4558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38930" y="6356351"/>
            <a:ext cx="3038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FED87-528B-4177-AE9C-CC896E2F5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73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908666"/>
              </p:ext>
            </p:extLst>
          </p:nvPr>
        </p:nvGraphicFramePr>
        <p:xfrm>
          <a:off x="160862" y="756168"/>
          <a:ext cx="13047144" cy="40190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7262">
                  <a:extLst>
                    <a:ext uri="{9D8B030D-6E8A-4147-A177-3AD203B41FA5}">
                      <a16:colId xmlns:a16="http://schemas.microsoft.com/office/drawing/2014/main" val="232964736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533342860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412417876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148674387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2306074912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4062323303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268073424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3326543735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817517900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477809308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751713754"/>
                    </a:ext>
                  </a:extLst>
                </a:gridCol>
                <a:gridCol w="1087262">
                  <a:extLst>
                    <a:ext uri="{9D8B030D-6E8A-4147-A177-3AD203B41FA5}">
                      <a16:colId xmlns:a16="http://schemas.microsoft.com/office/drawing/2014/main" val="1177754903"/>
                    </a:ext>
                  </a:extLst>
                </a:gridCol>
              </a:tblGrid>
              <a:tr h="669839"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21777237"/>
                  </a:ext>
                </a:extLst>
              </a:tr>
              <a:tr h="669839"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792226"/>
                  </a:ext>
                </a:extLst>
              </a:tr>
              <a:tr h="669839"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83056"/>
                  </a:ext>
                </a:extLst>
              </a:tr>
              <a:tr h="669839"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4900504"/>
                  </a:ext>
                </a:extLst>
              </a:tr>
              <a:tr h="669839"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85657740"/>
                  </a:ext>
                </a:extLst>
              </a:tr>
              <a:tr h="669839"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1155069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志豪 蔡</dc:creator>
  <cp:lastModifiedBy>志豪 蔡</cp:lastModifiedBy>
  <cp:revision>2</cp:revision>
  <dcterms:created xsi:type="dcterms:W3CDTF">2020-11-08T08:56:13Z</dcterms:created>
  <dcterms:modified xsi:type="dcterms:W3CDTF">2020-11-08T09:15:52Z</dcterms:modified>
</cp:coreProperties>
</file>