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CAD-D52F-D685-4A56-3D3FDD33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592A0-3E83-D0F3-8459-85C2B7C15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5695-505A-5D06-8C42-1DB6667B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9736-D8BF-561B-A3F6-0C820C0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D538-D602-D92D-B46B-D45D0468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9A70-028C-EBA0-2D2A-ECD8B00E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C4532-0EC9-9866-9A04-EED7112F8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16A6-005D-93A0-B584-840B6B08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EE8D-8324-F9E1-D90B-D8E6BC73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5407-1161-302A-D504-64025DEB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FF7BE-2E86-991B-3201-3A697E3F5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9B7D7-5C51-BB34-4E82-9A64544FA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F721-52F0-E99D-A465-F828DAE9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2D66-E4DD-2362-EBC9-DB6ABD25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307D-3A3B-238F-3C70-7E34007F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C85B-C716-C774-5664-988FAA2B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3095-A6AF-1FC2-B9A8-87E9972F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667A-2435-7C4A-5DB3-808846A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7067-25FE-66DC-652B-733D07B4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4799-A0B9-DA54-92B0-577A78A4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9676-EC39-1B40-C8C1-B5DBF10A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CB5F-7406-F135-43BB-60B238C7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2C9E-4E31-5AFC-A075-13C3794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2378-BFBC-6FE1-CA04-0F017364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560D-C4AD-E9BB-DD60-A25FDD21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8967-00D8-C589-05D5-80A4B719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A38C-9299-FB37-9F53-C1A9DC5CD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63059-95D5-7371-E560-A8B388BEC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8F46-45C4-80AB-F094-58BBA552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5960-9F90-A7F7-3FBD-99821EE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A9D1-1D47-B396-3090-0D0B871C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B4B2-2442-2B80-5ACB-E11A0359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DA628-E8B3-CBE1-EF4C-7873D88F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28C9-41E7-1826-8176-ED8193C8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D5EE-4F9A-0BD0-FF1B-3EC91242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747F2-6AA2-A249-02F5-DD669B41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2975B-F93C-B7E2-A52C-4AF151A7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62681-9162-2A80-59CE-40BF1554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FD323-722C-63E2-F6A3-A9238F78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689-18BB-3AC1-F28C-90B8BD89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340B6-E7A4-D34F-9490-F78DAA7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B6311-BEA1-47A5-1893-B5993980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E2066-7EFA-C6CD-09EA-60C5882D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FFB07-9729-2D91-34F1-264CE387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14268-FAF6-37CF-3DF5-23E20960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0F45-9815-56ED-CCBD-40F2453B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A2B8-FA25-26A0-1202-73253753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8D41-9D64-983F-E10F-3B2572B3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45A8-25CD-9E0B-8EC9-E964D206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7BD54-2761-9077-0AA5-9ACEDB6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D4E7-2946-AD8B-DDF1-7483DBDB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B067-4752-023A-EAC6-4D3B281A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C6D0-ED70-0ECE-B123-C9EFB84D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2FAE3-7218-56F4-C02F-6847EF9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776B8-91A3-4564-4DF8-35D53B58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42E3C-679C-F65E-A098-7CBEFA79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3022-75C1-B172-B9A9-0558A43E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F5FDD-635F-95CE-0530-EBFE5E30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F4126-0BD3-F711-DE5E-7D412F59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5AE7-58CA-50E4-AAAB-4DEB5A28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ACE7-60C2-1BFB-52BC-D2BC8941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0830A-B6E8-CE41-9AE1-35F9014A09C1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F9CC-A3B9-3A6B-63F7-86E090926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87B4-08AA-3DF1-C1B5-65A7ABD5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997A1-37E4-4747-B182-4159BF70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the world with different colored dots&#10;&#10;Description automatically generated">
            <a:extLst>
              <a:ext uri="{FF2B5EF4-FFF2-40B4-BE49-F238E27FC236}">
                <a16:creationId xmlns:a16="http://schemas.microsoft.com/office/drawing/2014/main" id="{E8050655-BD3C-1FB2-4150-CF43CB57A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9" r="2211" b="25392"/>
          <a:stretch/>
        </p:blipFill>
        <p:spPr>
          <a:xfrm>
            <a:off x="6205478" y="841981"/>
            <a:ext cx="5533441" cy="2865045"/>
          </a:xfrm>
          <a:prstGeom prst="rect">
            <a:avLst/>
          </a:prstGeom>
        </p:spPr>
      </p:pic>
      <p:pic>
        <p:nvPicPr>
          <p:cNvPr id="5" name="Picture 4" descr="A map of the world with different colored squares&#10;&#10;Description automatically generated">
            <a:extLst>
              <a:ext uri="{FF2B5EF4-FFF2-40B4-BE49-F238E27FC236}">
                <a16:creationId xmlns:a16="http://schemas.microsoft.com/office/drawing/2014/main" id="{B0AB6AF9-D7AF-EE13-E858-B746E3146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5" b="25392"/>
          <a:stretch/>
        </p:blipFill>
        <p:spPr>
          <a:xfrm>
            <a:off x="275437" y="841982"/>
            <a:ext cx="6011772" cy="2865045"/>
          </a:xfrm>
          <a:prstGeom prst="rect">
            <a:avLst/>
          </a:prstGeom>
        </p:spPr>
      </p:pic>
      <p:pic>
        <p:nvPicPr>
          <p:cNvPr id="8" name="Picture 7" descr="A map of the world with different colored squares&#10;&#10;Description automatically generated">
            <a:extLst>
              <a:ext uri="{FF2B5EF4-FFF2-40B4-BE49-F238E27FC236}">
                <a16:creationId xmlns:a16="http://schemas.microsoft.com/office/drawing/2014/main" id="{EC7D3B98-A158-0208-EBAB-9A93914F1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50" r="44495"/>
          <a:stretch/>
        </p:blipFill>
        <p:spPr>
          <a:xfrm>
            <a:off x="3345763" y="3707026"/>
            <a:ext cx="3697588" cy="1055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F9348-EF58-FC00-48DD-2667C072FE3A}"/>
              </a:ext>
            </a:extLst>
          </p:cNvPr>
          <p:cNvSpPr txBox="1"/>
          <p:nvPr/>
        </p:nvSpPr>
        <p:spPr>
          <a:xfrm>
            <a:off x="864972" y="841981"/>
            <a:ext cx="48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2051A-78CE-41A2-4526-B89315B1F11F}"/>
              </a:ext>
            </a:extLst>
          </p:cNvPr>
          <p:cNvSpPr txBox="1"/>
          <p:nvPr/>
        </p:nvSpPr>
        <p:spPr>
          <a:xfrm>
            <a:off x="6183366" y="841981"/>
            <a:ext cx="48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14231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Delavaux  Camille</dc:creator>
  <cp:lastModifiedBy>Delavaux  Camille</cp:lastModifiedBy>
  <cp:revision>1</cp:revision>
  <dcterms:created xsi:type="dcterms:W3CDTF">2025-05-26T07:42:50Z</dcterms:created>
  <dcterms:modified xsi:type="dcterms:W3CDTF">2025-05-26T07:46:13Z</dcterms:modified>
</cp:coreProperties>
</file>