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894c4cd4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894c4cd4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894c4cd4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894c4cd4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894c4cd4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894c4cd4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894c4cd4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894c4cd4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894c4cd4d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894c4cd4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894c4cd4d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894c4cd4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894c4cd4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894c4cd4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Számítógépes szoftverek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Készítette: Terhes Mihály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számítógépes szoftverek fogalma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600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hu" sz="1600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számítógépes szoftverek</a:t>
            </a:r>
            <a:r>
              <a:rPr lang="hu" sz="1600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olyan programok és alkalmazások, amelyeket számítógépek és más digitális eszközök használnak az adatok feldolgozására, műveletek végrehajtására és felhasználói funkciók biztosítására. A szoftverek olyan utasításokból és adatokból állnak, amelyek meghatározzák, hogyan működik a számítógép vagy egyéb eszköz.</a:t>
            </a:r>
            <a:endParaRPr sz="1600">
              <a:highlight>
                <a:srgbClr val="1B212C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2 fő kategóriájuk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500">
                <a:highlight>
                  <a:srgbClr val="1B212C"/>
                </a:highlight>
              </a:rPr>
              <a:t>Rendszerszoftver:</a:t>
            </a:r>
            <a:r>
              <a:rPr lang="hu" sz="1250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Ezek a szoftverek felelősek a számítógép működésének irányításáért és a hardver erőforrásainak kezeléséért. Például az operációs rendszerek, amelyek irányítják a hardvert és lehetővé teszik az alkalmazások futtatását, a rendszerháttérbe tartoznak. Ezenkívül a rendszerszoftverek közé tartoznak a meghajtók (driver) is, amelyek a hardvereszközökkel való kommunikációt biztosítják.</a:t>
            </a:r>
            <a:endParaRPr sz="1250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 sz="1450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Alkalmazások:</a:t>
            </a:r>
            <a:r>
              <a:rPr lang="hu" sz="1250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Ezek a szoftverek olyan programok, amelyek különböző feladatokat végeznek el a felhasználók számára. Az alkalmazások lehetnek irodai szoftverek (például szövegszerkesztők, táblázatkezelők), böngészők, játékok, grafikai tervező eszközök, kommunikációs eszközök, és számos egyéb típusú program is.</a:t>
            </a:r>
            <a:endParaRPr b="1" sz="1450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Szoftverfajták és céljaik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1. Operációs rendszerek:</a:t>
            </a:r>
            <a:endParaRPr b="1" sz="3818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Fő cél:</a:t>
            </a:r>
            <a:r>
              <a:rPr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A számítógép hardvereszközeinek irányítása és kezelése.</a:t>
            </a:r>
            <a:endParaRPr sz="3818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Példák:</a:t>
            </a:r>
            <a:r>
              <a:rPr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Windows, macOS, Linux.</a:t>
            </a:r>
            <a:endParaRPr sz="3818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2. Alkalmazások:</a:t>
            </a:r>
            <a:endParaRPr b="1" sz="3818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Fő cél:</a:t>
            </a:r>
            <a:r>
              <a:rPr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Különböző feladatok végrehajtása a felhasználók számára.</a:t>
            </a:r>
            <a:endParaRPr sz="3818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Példák:</a:t>
            </a:r>
            <a:r>
              <a:rPr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Microsoft Office (Word, Excel), webböngészők (Chrome, Firefox), Photoshop.</a:t>
            </a:r>
            <a:endParaRPr sz="3818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3. Fejlesztői eszközök:</a:t>
            </a:r>
            <a:endParaRPr b="1" sz="3818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Fő cél:</a:t>
            </a:r>
            <a:r>
              <a:rPr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Szoftverfejlesztés támogatása, programozás és tesztelés.</a:t>
            </a:r>
            <a:endParaRPr sz="3818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Példák:</a:t>
            </a:r>
            <a:r>
              <a:rPr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Visual Studio, Eclipse, Sublime Text.</a:t>
            </a:r>
            <a:endParaRPr sz="3818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4. Adatbázis-kezelő rendszerek (DBMS):</a:t>
            </a:r>
            <a:endParaRPr b="1" sz="3818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Fő cél:</a:t>
            </a:r>
            <a:r>
              <a:rPr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Adatok tárolása, rendezése és hozzáférhetőség biztosítása.</a:t>
            </a:r>
            <a:endParaRPr sz="3818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Példák:</a:t>
            </a:r>
            <a:r>
              <a:rPr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MySQL, Oracle Database, Microsoft SQL Server.</a:t>
            </a:r>
            <a:endParaRPr sz="3818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5. Játékszoftverek: Fő cél:</a:t>
            </a:r>
            <a:r>
              <a:rPr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Szórakoztatás és játékélmény biztosítása.</a:t>
            </a:r>
            <a:r>
              <a:rPr b="1"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Példák:</a:t>
            </a:r>
            <a:r>
              <a:rPr lang="hu" sz="3818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Fortnite, Minecraft, League of Legends.</a:t>
            </a:r>
            <a:endParaRPr sz="3818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45268" lvl="0" marL="457200" rtl="0" algn="l">
              <a:spcBef>
                <a:spcPts val="110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Roboto"/>
              <a:buChar char="●"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Szoftverfajták és fontosabb tulajdonságai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b="1" lang="hu" sz="971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-Használhatóság:</a:t>
            </a:r>
            <a:r>
              <a:rPr lang="hu" sz="971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A szoftvereknek könnyen használhatóknak és érthetőnek kell lenniük a felhasználók</a:t>
            </a:r>
            <a:r>
              <a:rPr lang="hu" sz="971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hu" sz="971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számára.</a:t>
            </a:r>
            <a:endParaRPr sz="971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b="1" lang="hu" sz="971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-Teljesítmény:</a:t>
            </a:r>
            <a:r>
              <a:rPr lang="hu" sz="971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A szoftvereknek hatékonyan kell működniük, minimális késleltetéssel és erőforrás-felhasználással.</a:t>
            </a:r>
            <a:endParaRPr sz="971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b="1" lang="hu" sz="971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-Megbízhatóság:</a:t>
            </a:r>
            <a:r>
              <a:rPr lang="hu" sz="971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A szoftvereknek stabilnak és megbízhatónak kell lenniük, hogy ne okozzanak rendszerösszeomlást vagy adatvesztést.</a:t>
            </a:r>
            <a:endParaRPr sz="971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b="1" lang="hu" sz="971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-Skálázhatóság:</a:t>
            </a:r>
            <a:r>
              <a:rPr lang="hu" sz="971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A szoftvereknek alkalmazkodniuk kell a különböző méretű rendszerekhez és felhasználói igényekhez.</a:t>
            </a:r>
            <a:endParaRPr sz="971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b="1" lang="hu" sz="971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-Biztonság:</a:t>
            </a:r>
            <a:r>
              <a:rPr lang="hu" sz="971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A szoftvereknek megfelelő biztonsági intézkedéseket kell tartalmazniuk, hogy megvédjék az adatokat és a rendszert a károkozástól és illetéktelen hozzáférésektől.</a:t>
            </a:r>
            <a:endParaRPr sz="971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rPr b="1" lang="hu" sz="971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-Frissíthetőség:</a:t>
            </a:r>
            <a:r>
              <a:rPr lang="hu" sz="971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A szoftvereknek könnyen frissíthetőnek és karbantarthatónak kell lenniük az új funkciók és biztonsági javítások bevezetése érdekében.</a:t>
            </a:r>
            <a:endParaRPr sz="971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operációs rendszer fogalma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550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Az operációs rendszer (OS) egy szoftver, amely irányítja és kezeli a számítógép hardvereszközeit, valamint lehetővé teszi az alkalmazások futtatását. Az operációs rendszer egyfajta közvetítő szerepet tölt be a hardver és a felhasználók között, biztosítva a számítógép működését és az alkalmazások számára a megfelelő környezetet.</a:t>
            </a:r>
            <a:endParaRPr sz="1550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operációs rendszer feladatai, fajtái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r>
              <a:rPr lang="hu" sz="935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-Az operációs rendszer felügyeli a hardvereszközöket, kezeli a memóriát, és irányítja a perifériákat (pl. nyomtatók, billentyűzetek).</a:t>
            </a:r>
            <a:endParaRPr sz="935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r>
              <a:rPr lang="hu" sz="935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-Az operációs rendszer felelős a fájlok tárolásáért, szervezéséért és hozzáférhetőségéért. Ez magában foglalja a fájlok létrehozását, törlését, másolását és mozgatását.</a:t>
            </a:r>
            <a:endParaRPr sz="935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r>
              <a:rPr lang="hu" sz="935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-Az operációs rendszer döntéseket hoz a futó folyamatok ütemezésével kapcsolatban, hogy hatékonyan használja a rendelkezésre álló erőforrásokat.</a:t>
            </a:r>
            <a:endParaRPr sz="935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r>
              <a:rPr lang="hu" sz="935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-Az operációs rendszer felel a memóriaterületek kezeléséért, beleértve a virtuális memóriát is.</a:t>
            </a:r>
            <a:endParaRPr sz="935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r>
              <a:rPr lang="hu" sz="935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-Az operációs rendszer biztosít egy felhasználói interfészt, amely lehet karakteres vagy grafikus, és lehetővé teszi a felhasználók számára az interakciót a számítógéppel.</a:t>
            </a:r>
            <a:endParaRPr sz="935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r>
              <a:rPr lang="hu" sz="935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-Az ilyen típusú rendszerek parancssorokat használnak a felhasználókkal való kommunikációhoz. Példa: DOS (Disk Operating System).</a:t>
            </a:r>
            <a:endParaRPr sz="935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r>
              <a:rPr lang="hu" sz="935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-Ezek a rendszerek grafikus elemeket használnak a felhasználók interakciójához, például ikonok, ablakok és menük. Példa: Windows, macOS.</a:t>
            </a:r>
            <a:endParaRPr sz="935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r>
              <a:rPr lang="hu" sz="935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-Olyan rendszerek, amelyek kifejezetten a hálózati kommunikációra és feladatokra vannak optimalizálva. Példa: Linux, Unix.</a:t>
            </a:r>
            <a:endParaRPr sz="935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r>
              <a:rPr lang="hu" sz="935"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 -Kis méretű és erőforrásokkal gazdálkodó rendszerek, amelyek be vannak ágyazva más eszközökbe, például okoskártyákba, háztartási gépekbe. Példa: FreeRTOS.</a:t>
            </a:r>
            <a:endParaRPr sz="935"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/>
          </a:p>
        </p:txBody>
      </p:sp>
      <p:sp>
        <p:nvSpPr>
          <p:cNvPr id="172" name="Google Shape;172;p19"/>
          <p:cNvSpPr txBox="1"/>
          <p:nvPr/>
        </p:nvSpPr>
        <p:spPr>
          <a:xfrm>
            <a:off x="192250" y="1746900"/>
            <a:ext cx="11367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150">
                <a:solidFill>
                  <a:srgbClr val="D9D9D9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Az operációs rendszer tehát esszenciális része a számítógép működésének, és lehetővé teszi az alkalmazásoknak és felhasználóknak a hatékonyabb munkavégzést és az erőforrások hatékonyabb felhasználását</a:t>
            </a:r>
            <a:endParaRPr sz="1150">
              <a:solidFill>
                <a:srgbClr val="D9D9D9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Köszönöm a figyelmet!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