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57" r:id="rId2"/>
  </p:sldMasterIdLst>
  <p:notesMasterIdLst>
    <p:notesMasterId r:id="rId29"/>
  </p:notesMasterIdLst>
  <p:handoutMasterIdLst>
    <p:handoutMasterId r:id="rId30"/>
  </p:handoutMasterIdLst>
  <p:sldIdLst>
    <p:sldId id="272" r:id="rId3"/>
    <p:sldId id="265" r:id="rId4"/>
    <p:sldId id="274" r:id="rId5"/>
    <p:sldId id="266" r:id="rId6"/>
    <p:sldId id="268" r:id="rId7"/>
    <p:sldId id="270" r:id="rId8"/>
    <p:sldId id="275" r:id="rId9"/>
    <p:sldId id="276" r:id="rId10"/>
    <p:sldId id="277" r:id="rId11"/>
    <p:sldId id="278" r:id="rId12"/>
    <p:sldId id="298" r:id="rId13"/>
    <p:sldId id="300" r:id="rId14"/>
    <p:sldId id="299" r:id="rId15"/>
    <p:sldId id="297" r:id="rId16"/>
    <p:sldId id="279" r:id="rId17"/>
    <p:sldId id="280" r:id="rId18"/>
    <p:sldId id="281" r:id="rId19"/>
    <p:sldId id="282" r:id="rId20"/>
    <p:sldId id="283" r:id="rId21"/>
    <p:sldId id="284" r:id="rId22"/>
    <p:sldId id="295" r:id="rId23"/>
    <p:sldId id="286" r:id="rId24"/>
    <p:sldId id="291" r:id="rId25"/>
    <p:sldId id="292" r:id="rId26"/>
    <p:sldId id="293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1/30/2013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1/30/2013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9F1E401D-A61B-4D9E-9AE9-A0304F56564B}" type="datetime1">
              <a:rPr lang="en-US" smtClean="0"/>
              <a:t>1/30/2013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8ADE9E-0DF8-403F-9259-DA0BAC46FE3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4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04CF-F4C5-4378-B342-4ECDAF55E2DE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9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F72-CB36-44AF-9D94-F9FC681DAE8E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944D-027A-4D5A-AA69-893406698540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66000"/>
                  </a:schemeClr>
                </a:solidFill>
              </a:defRPr>
            </a:lvl1pPr>
          </a:lstStyle>
          <a:p>
            <a:fld id="{CA8D9AD5-F248-4919-864A-CFD76CC027D6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80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97FE-053B-41F5-84BF-4F13D49C1552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30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662-BC81-491D-A539-3BB26F5FE43F}" type="datetime1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66000"/>
                  </a:schemeClr>
                </a:solidFill>
              </a:defRPr>
            </a:lvl1pPr>
          </a:lstStyle>
          <a:p>
            <a:fld id="{0D06EF73-9DB8-4763-865F-2F88181A4732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8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A7AA-FB83-4ACE-83BE-8ECF5BD01310}" type="datetime1">
              <a:rPr lang="en-US" smtClean="0"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340-5C14-46F9-9D03-8B0198C328D9}" type="datetime1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69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3C42-9B20-488E-9A08-DDF26423144A}" type="datetime1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15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C7B-8897-42D6-B04F-A5D04C9BC309}" type="datetime1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3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D911F43-A236-4434-A548-9CF7F8FA126C}" type="datetime1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A8D9AD5-F248-4919-864A-CFD76CC027D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37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60CB207-728B-436F-A18E-E06221F04165}" type="datetime1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A8D9AD5-F248-4919-864A-CFD76CC027D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3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500">
              <a:srgbClr val="F1F9EC"/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0300" y="-293040"/>
            <a:ext cx="8086725" cy="3352800"/>
          </a:xfrm>
        </p:spPr>
        <p:txBody>
          <a:bodyPr/>
          <a:lstStyle/>
          <a:p>
            <a:r>
              <a:rPr lang="en-US" dirty="0" err="1" smtClean="0"/>
              <a:t>Pon</a:t>
            </a:r>
            <a:r>
              <a:rPr lang="en-US" dirty="0" err="1" smtClean="0">
                <a:solidFill>
                  <a:srgbClr val="FF0000"/>
                </a:solidFill>
              </a:rPr>
              <a:t>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0" y="3059760"/>
            <a:ext cx="7200900" cy="1043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BRECHT BONTE </a:t>
            </a:r>
            <a:br>
              <a:rPr lang="en-US" dirty="0" smtClean="0"/>
            </a:br>
            <a:r>
              <a:rPr lang="en-US" dirty="0" smtClean="0"/>
              <a:t>NIELS TIMMERMANS</a:t>
            </a:r>
            <a:br>
              <a:rPr lang="en-US" dirty="0" smtClean="0"/>
            </a:br>
            <a:r>
              <a:rPr lang="en-US" dirty="0" smtClean="0"/>
              <a:t>CEDRIC VAN BOCKHAVEN</a:t>
            </a:r>
            <a:endParaRPr lang="en-US" dirty="0"/>
          </a:p>
        </p:txBody>
      </p:sp>
      <p:pic>
        <p:nvPicPr>
          <p:cNvPr id="5" name="Picture 5" descr="E:\C3C\ponio-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3376" y="2618972"/>
            <a:ext cx="5551714" cy="63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DE9E-0DF8-403F-9259-DA0BAC46FE3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507206" y="1993394"/>
            <a:ext cx="8065294" cy="34930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RPC-server (Remote Procedure Call)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Goal: speed, accessibility, low </a:t>
            </a:r>
            <a:r>
              <a:rPr lang="en-US" dirty="0" smtClean="0"/>
              <a:t>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Why Perl: small footprint, universal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Perl </a:t>
            </a:r>
            <a:r>
              <a:rPr lang="en-US" dirty="0"/>
              <a:t>module </a:t>
            </a:r>
            <a:r>
              <a:rPr lang="en-US" dirty="0" smtClean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PSGI-application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Socket.IO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Security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5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PSGI-application</a:t>
            </a:r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Perl Web Server Gateway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CGI-like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PSGI</a:t>
            </a:r>
            <a:r>
              <a:rPr lang="en-US" dirty="0" smtClean="0"/>
              <a:t>: interface between Perl scripts and web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Passes on environment variables (User-Agent, Host,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Twiggy: </a:t>
            </a:r>
            <a:r>
              <a:rPr lang="en-US" dirty="0" smtClean="0"/>
              <a:t>non-blocking</a:t>
            </a:r>
            <a:r>
              <a:rPr lang="en-US" dirty="0" smtClean="0"/>
              <a:t>, </a:t>
            </a:r>
            <a:r>
              <a:rPr lang="en-US" dirty="0" smtClean="0"/>
              <a:t>streaming server, 6MB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6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Socket.IO</a:t>
            </a:r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Socket.IO via Pocket.IO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WebSockets</a:t>
            </a:r>
            <a:r>
              <a:rPr lang="en-US" dirty="0" smtClean="0"/>
              <a:t>: asynchronous</a:t>
            </a:r>
            <a:r>
              <a:rPr lang="en-US" dirty="0" smtClean="0"/>
              <a:t>, streaming, non-blocking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Accessible through </a:t>
            </a:r>
            <a:r>
              <a:rPr lang="en-US" dirty="0" err="1" smtClean="0"/>
              <a:t>WebSockets</a:t>
            </a:r>
            <a:r>
              <a:rPr lang="en-US" dirty="0" smtClean="0"/>
              <a:t> / JSONP /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9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of certificates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Modified Perl library: Twiggy-TLS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IP block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7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Twiggy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PSGI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Pocket.IO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Perl modules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1556" y="2630775"/>
            <a:ext cx="2006851" cy="2677398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2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Twiggy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PSGI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Pocket.IO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Perl modules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5214" y="2636433"/>
            <a:ext cx="2006851" cy="2677398"/>
          </a:xfrm>
          <a:prstGeom prst="rect">
            <a:avLst/>
          </a:prstGeom>
          <a:noFill/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6057261" y="1931404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Server</a:t>
            </a:r>
            <a:endParaRPr lang="nl-BE" sz="2800" dirty="0"/>
          </a:p>
        </p:txBody>
      </p:sp>
      <p:sp>
        <p:nvSpPr>
          <p:cNvPr id="11" name="Rectangle 10"/>
          <p:cNvSpPr/>
          <p:nvPr/>
        </p:nvSpPr>
        <p:spPr>
          <a:xfrm>
            <a:off x="5676762" y="2628195"/>
            <a:ext cx="2006851" cy="26773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5898100" y="289939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Node.js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38407" y="3084059"/>
            <a:ext cx="2538355" cy="0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9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Twiggy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PSGI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Pocket.IO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Perl modules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1556" y="2630775"/>
            <a:ext cx="2006851" cy="2677398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  <p:pic>
        <p:nvPicPr>
          <p:cNvPr id="14" name="Picture 2" descr="C:\Users\Brecht\Desktop\school\Projecten 2\presentatie\slideshow\pocket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77" y="2157487"/>
            <a:ext cx="4000901" cy="31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1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Twiggy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PSGI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Pocket.IO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Perl modules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1556" y="2630775"/>
            <a:ext cx="2006851" cy="2677398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4" descr="C:\Users\Brecht\Desktop\school\Projecten 2\presentatie\slideshow\apa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09" y="3255135"/>
            <a:ext cx="3763963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E:\C3C\apach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51"/>
          <a:stretch/>
        </p:blipFill>
        <p:spPr bwMode="auto">
          <a:xfrm>
            <a:off x="5857139" y="2105581"/>
            <a:ext cx="1080840" cy="128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4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Twiggy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PSGI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Pocket.IO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Perl modules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1556" y="2630775"/>
            <a:ext cx="2006851" cy="2677398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  <p:pic>
        <p:nvPicPr>
          <p:cNvPr id="13" name="Picture 2" descr="C:\Users\Brecht\Desktop\school\Projecten 2\presentatie\slideshow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87" y="3228668"/>
            <a:ext cx="4335462" cy="211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C3C\firew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72" y="1768161"/>
            <a:ext cx="1925292" cy="154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60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Twiggy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PSGI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Pocket.IO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Perl modules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1556" y="2630775"/>
            <a:ext cx="2006851" cy="2677398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Picture 2" descr="C:\Users\Brecht\Desktop\school\Projecten 2\presentatie\slideshow\f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60" y="3146709"/>
            <a:ext cx="4513317" cy="2358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encrypted-tbn3.gstatic.com/images?q=tbn:ANd9GcSTAGj3i-SeO69bj5wZm_Jg1yGRtzch6THPn_vgL_8vM5yFlyK2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68" y="2204068"/>
            <a:ext cx="1638300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34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What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Structure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Server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Agent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Demonstration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Reflection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Conclusion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Twiggy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PSGI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Pocket.IO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Perl modules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1556" y="2630775"/>
            <a:ext cx="2006851" cy="2677398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  <p:pic>
        <p:nvPicPr>
          <p:cNvPr id="13" name="Picture 2" descr="C:\Users\Brecht\Desktop\school\Projecten 2\presentatie\slideshow\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45" y="3586721"/>
            <a:ext cx="5426075" cy="1150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www.hybrid-cluster.com/wp-content/themes/hybridcloud/images/mysql-logo-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254" y="2299728"/>
            <a:ext cx="1979456" cy="1060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4109" y="2899393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Twiggy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109" y="34637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PSGI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109" y="4051496"/>
            <a:ext cx="16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Pocket.IO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109" y="4611955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Perl modules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498491" y="1931404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Client</a:t>
            </a:r>
            <a:endParaRPr lang="nl-BE" sz="2800" dirty="0"/>
          </a:p>
        </p:txBody>
      </p:sp>
      <p:sp>
        <p:nvSpPr>
          <p:cNvPr id="9" name="Rectangle 8"/>
          <p:cNvSpPr/>
          <p:nvPr/>
        </p:nvSpPr>
        <p:spPr>
          <a:xfrm>
            <a:off x="1131556" y="2630775"/>
            <a:ext cx="2006851" cy="2677398"/>
          </a:xfrm>
          <a:prstGeom prst="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  <p:pic>
        <p:nvPicPr>
          <p:cNvPr id="13" name="Picture 2" descr="C:\Users\Brecht\Desktop\school\Projecten 2\presentatie\slideshow\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45" y="3586721"/>
            <a:ext cx="5426075" cy="1150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www.hybrid-cluster.com/wp-content/themes/hybridcloud/images/mysql-logo-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254" y="2299728"/>
            <a:ext cx="1979456" cy="1060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93145" y="2655040"/>
            <a:ext cx="2006851" cy="26773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6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Demonstration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100269"/>
            <a:ext cx="3971925" cy="311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0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Reflection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Projected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Accomplished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45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Projected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Minimum</a:t>
            </a:r>
          </a:p>
          <a:p>
            <a:pPr marL="0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FTP </a:t>
            </a:r>
            <a:r>
              <a:rPr lang="en-US" dirty="0"/>
              <a:t>module</a:t>
            </a:r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MySQL </a:t>
            </a:r>
            <a:r>
              <a:rPr lang="en-US" dirty="0"/>
              <a:t>module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Possible </a:t>
            </a:r>
            <a:r>
              <a:rPr lang="en-US" dirty="0"/>
              <a:t>additions</a:t>
            </a:r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Webserver </a:t>
            </a:r>
            <a:r>
              <a:rPr lang="en-US" dirty="0"/>
              <a:t>module</a:t>
            </a:r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Mail </a:t>
            </a:r>
            <a:r>
              <a:rPr lang="en-US" dirty="0"/>
              <a:t>server module</a:t>
            </a:r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Firewall </a:t>
            </a:r>
            <a:r>
              <a:rPr lang="en-US" dirty="0"/>
              <a:t>module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Server </a:t>
            </a:r>
            <a:r>
              <a:rPr lang="en-US" dirty="0"/>
              <a:t>&amp; </a:t>
            </a:r>
            <a:r>
              <a:rPr lang="en-US" dirty="0" smtClean="0"/>
              <a:t>Agent</a:t>
            </a:r>
            <a:r>
              <a:rPr lang="en-US" dirty="0"/>
              <a:t>: Node.js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591536" y="1057072"/>
            <a:ext cx="7467600" cy="543119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3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Accomplished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Modules</a:t>
            </a:r>
            <a:endParaRPr lang="en-US" dirty="0"/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FTP </a:t>
            </a:r>
            <a:r>
              <a:rPr lang="en-US" dirty="0"/>
              <a:t>module</a:t>
            </a:r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MySQL </a:t>
            </a:r>
            <a:r>
              <a:rPr lang="en-US" dirty="0"/>
              <a:t>module</a:t>
            </a:r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Apache </a:t>
            </a:r>
            <a:r>
              <a:rPr lang="en-US" dirty="0"/>
              <a:t>module</a:t>
            </a:r>
          </a:p>
          <a:p>
            <a:pPr marL="0" lvl="1" indent="0">
              <a:buClr>
                <a:schemeClr val="tx1"/>
              </a:buClr>
              <a:buSzPct val="96000"/>
              <a:buNone/>
            </a:pPr>
            <a:r>
              <a:rPr lang="en-US" dirty="0" smtClean="0"/>
              <a:t>	Firewall </a:t>
            </a:r>
            <a:r>
              <a:rPr lang="en-US" dirty="0"/>
              <a:t>module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Server</a:t>
            </a:r>
            <a:r>
              <a:rPr lang="en-US" dirty="0"/>
              <a:t>: Node.js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Agent</a:t>
            </a:r>
            <a:r>
              <a:rPr lang="en-US" dirty="0"/>
              <a:t>: Perl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608012" y="1057072"/>
            <a:ext cx="7467600" cy="543119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1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Existing </a:t>
            </a:r>
            <a:r>
              <a:rPr lang="en-US" dirty="0"/>
              <a:t>need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New </a:t>
            </a:r>
            <a:r>
              <a:rPr lang="en-US" dirty="0"/>
              <a:t>approach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Main </a:t>
            </a:r>
            <a:r>
              <a:rPr lang="en-US" dirty="0"/>
              <a:t>focus </a:t>
            </a:r>
            <a:r>
              <a:rPr lang="en-US" dirty="0" smtClean="0"/>
              <a:t>is speed</a:t>
            </a:r>
            <a:endParaRPr lang="en-US" dirty="0"/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Portability</a:t>
            </a:r>
            <a:r>
              <a:rPr lang="en-US" dirty="0"/>
              <a:t>, cross-platform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608012" y="1057072"/>
            <a:ext cx="7467600" cy="543119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63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What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515" y="1808727"/>
            <a:ext cx="27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Microsoft </a:t>
            </a:r>
            <a:r>
              <a:rPr lang="nl-BE" dirty="0" err="1" smtClean="0">
                <a:latin typeface="Century Gothic" panose="020B0502020202020204" pitchFamily="34" charset="0"/>
              </a:rPr>
              <a:t>WebMatrix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9306" y="284705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Windows </a:t>
            </a:r>
            <a:r>
              <a:rPr lang="nl-BE" dirty="0" err="1" smtClean="0">
                <a:latin typeface="Century Gothic" panose="020B0502020202020204" pitchFamily="34" charset="0"/>
              </a:rPr>
              <a:t>Azure</a:t>
            </a:r>
            <a:r>
              <a:rPr lang="nl-BE" dirty="0" smtClean="0">
                <a:latin typeface="Century Gothic" panose="020B0502020202020204" pitchFamily="34" charset="0"/>
              </a:rPr>
              <a:t> Cloud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155090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Pocket.IO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2240" y="498927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socket.io-client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0875" y="408142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Server-agent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3202" y="345590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Node.js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256032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Express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5780" y="3962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Jade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9723" y="551688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Perl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4560" y="536448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Phonegap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34696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Gepok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" y="48803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Mojolicious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1996" y="9144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Twiggy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995" y="31524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Twiggy</a:t>
            </a:r>
            <a:r>
              <a:rPr lang="nl-BE" dirty="0" smtClean="0">
                <a:latin typeface="Century Gothic" panose="020B0502020202020204" pitchFamily="34" charset="0"/>
              </a:rPr>
              <a:t>-TLS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3747" y="451104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Plackup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3046" y="34818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PSGI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5280" y="116812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vash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11996" y="234696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AnyEvent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5280" y="573381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DBI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67056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stunnel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" y="610314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App-TSLMe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5280" y="207264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Connect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0904" y="546165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iptables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009" y="349276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entury Gothic" panose="020B0502020202020204" pitchFamily="34" charset="0"/>
              </a:rPr>
              <a:t>Markdown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13102" y="44957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entury Gothic" panose="020B0502020202020204" pitchFamily="34" charset="0"/>
              </a:rPr>
              <a:t>Twitter bootstrap</a:t>
            </a:r>
            <a:endParaRPr lang="nl-BE" dirty="0"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2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7" grpId="0"/>
      <p:bldP spid="7" grpId="1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71" y="1792138"/>
            <a:ext cx="6112476" cy="48390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9744" y="3897829"/>
            <a:ext cx="4208871" cy="181403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Faster</a:t>
            </a:r>
            <a:endParaRPr lang="en-US" dirty="0"/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memory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/>
              <a:t> Event- driven</a:t>
            </a:r>
          </a:p>
          <a:p>
            <a:pPr>
              <a:buClr>
                <a:schemeClr val="tx1"/>
              </a:buClr>
              <a:buSzPct val="96000"/>
              <a:buFont typeface="Arial" pitchFamily="34" charset="0"/>
              <a:buChar char="•"/>
            </a:pPr>
            <a:r>
              <a:rPr lang="en-US" dirty="0"/>
              <a:t> Asynchronous I/O</a:t>
            </a:r>
          </a:p>
        </p:txBody>
      </p:sp>
      <p:pic>
        <p:nvPicPr>
          <p:cNvPr id="1026" name="Picture 2" descr="http://kyungw00k.github.com/nodeconf.kr-2012/img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44" y="2261287"/>
            <a:ext cx="2512540" cy="12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9070" y="2750946"/>
            <a:ext cx="58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 smtClean="0"/>
              <a:t>Vs.</a:t>
            </a:r>
            <a:endParaRPr lang="nl-BE" sz="2800" b="1" dirty="0"/>
          </a:p>
        </p:txBody>
      </p:sp>
      <p:pic>
        <p:nvPicPr>
          <p:cNvPr id="1028" name="Picture 4" descr="http://www.artform.nl/uploads/images/pagina_afbeeldingen/logo_apach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29" y="2041333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arm6.static.flickr.com/5310/5892373812_8a67c2a5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58" y="200539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nl-BE" smtClean="0"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13" y="2281139"/>
            <a:ext cx="8066087" cy="31910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Socket.io-client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02" y="1993900"/>
            <a:ext cx="7130509" cy="3765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9488" y="2957384"/>
            <a:ext cx="7205971" cy="16887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2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Azure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533" y="1993900"/>
            <a:ext cx="6531846" cy="376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WebMatrix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64" y="1993900"/>
            <a:ext cx="6069585" cy="376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0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295</Words>
  <Application>Microsoft Office PowerPoint</Application>
  <PresentationFormat>On-screen Show (4:3)</PresentationFormat>
  <Paragraphs>173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Metropolitan</vt:lpstr>
      <vt:lpstr>PonIO</vt:lpstr>
      <vt:lpstr>Overview</vt:lpstr>
      <vt:lpstr>What</vt:lpstr>
      <vt:lpstr>Structure</vt:lpstr>
      <vt:lpstr>Server</vt:lpstr>
      <vt:lpstr>Jade</vt:lpstr>
      <vt:lpstr>Socket.io-client</vt:lpstr>
      <vt:lpstr>Windows Azure Cloud</vt:lpstr>
      <vt:lpstr>Microsoft WebMatrix</vt:lpstr>
      <vt:lpstr>Agent</vt:lpstr>
      <vt:lpstr>PSGI-application</vt:lpstr>
      <vt:lpstr>Socket.IO</vt:lpstr>
      <vt:lpstr>Security</vt:lpstr>
      <vt:lpstr>Agent</vt:lpstr>
      <vt:lpstr>Agent</vt:lpstr>
      <vt:lpstr>Agent</vt:lpstr>
      <vt:lpstr>Agent</vt:lpstr>
      <vt:lpstr>Agent</vt:lpstr>
      <vt:lpstr>Agent</vt:lpstr>
      <vt:lpstr>Agent</vt:lpstr>
      <vt:lpstr>Agent</vt:lpstr>
      <vt:lpstr>Demonstration</vt:lpstr>
      <vt:lpstr>Reflection</vt:lpstr>
      <vt:lpstr>Projected</vt:lpstr>
      <vt:lpstr>Accomplished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2013-01-29T16:16:47Z</dcterms:created>
  <dcterms:modified xsi:type="dcterms:W3CDTF">2013-01-30T02:04:28Z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