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CBC2E7-EBFE-4F9C-B1E0-5E5E5545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8CC3DF-C467-4374-89CF-562A6045E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226C94-C4A1-4B64-A50D-4FC5A653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0E088D-3463-46A8-857C-CEBC4DCA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E95535-074F-4EDB-B2DA-FDDDA4D3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6E0A-6536-43DD-8D9F-A945266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11466B-5693-4822-A4AC-E02315EC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338B40-FF5C-4463-8157-CCF2190F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465859-E265-4DDE-819C-07606DA2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C8D742-335F-46E9-B6FF-A793C975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92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5687FA-909F-4D1D-9402-29721E799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DB5A4B-CC33-4D72-951E-D9EE5E87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4E79D8-1B01-4550-8920-612663B2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865E65-4055-4E80-8695-1C39BD64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5BFF70-F72E-4DAE-8214-E7227A92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12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2DE4D1-FB0C-47D3-AB0E-7E663277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63A213-1AF4-4477-B088-E2B63F47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784C68-1F80-48EC-9A93-0607D353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E5A3B2-CEB8-4658-BB12-7995655D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B56424-F8EA-4414-A34C-BC985B6F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26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5DEB8A-39E2-41CB-824C-533FC10C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0FCD6F-9B45-4B1E-A28A-D42F0F2B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C3C0AE-2196-4FA2-A718-012F2C86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158C13-EBAD-498A-B13C-A984D748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FD1B33-9E59-4ABC-833A-FFBF25B2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0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5E566-DC94-4008-9046-F996ED28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4C9C66-BE59-4049-98DB-1D43DE93B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4F6FAA-135D-4D24-9BE7-82F2841B2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51BAEE-994D-435E-977F-830EACF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6070A2-BC15-4FE8-AEA1-7ECBEE2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53E9B7-8606-4DBF-82F5-DA7A0522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24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53EDA-4284-40D6-BE6E-706393C5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41158F3-D57A-4FB7-96C1-B93560D6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93D14E-EF70-4B94-8B72-83F1F003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8C8D7B-3C7C-4C08-81E7-8B78FFDAC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E32FEF6-E57A-4C93-88BB-DC45A51AA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6D9935B-C254-4C03-BFE5-301C369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5D58265-18D7-477B-AD3C-B2A975C5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B75062-5DF1-4104-8E07-1FEA729E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404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571BB-4F31-462B-BA3A-6A1008E3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F30240-C10B-46E9-A1D5-91F45865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0F9D08-F7CE-4AE4-AAE1-E5EF1036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AC8FC9-C5D2-4647-B1B5-609AE358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4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DE9764-D9CB-4200-8DE3-D911042C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391D4A1-337B-487A-96A2-35F92E32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2E2599E-1C37-4B70-A3B7-8C6ADC7A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5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25A8C-9AB6-413D-81D8-484FD54F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9E4C55-8608-484A-96A4-1102B15C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CE63E2-C6DD-4DCC-AE4B-9FBD30CD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DCA5A-6FD4-48C5-BB64-FBB70710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188BB6-9A5F-422C-A4E4-F7EA1F6A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0B4446-AABE-4996-9334-9644F3FB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0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AB32EF-D464-485E-9B86-63D0D002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09EBD8-BF08-439A-A63A-8BC47400C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EDA88A-EF1F-4614-98AB-02B9D465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BC5C2A-8723-4BE4-8F40-B6832E98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0A35C9D-2BA1-4A2B-B85C-7BD1A1E4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ECF513-EEF2-4674-976C-2F9AF747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9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57EE0CE-0C59-49EA-8332-376A72CE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3BE443-4AF6-43D9-BDE7-81C9FD7A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2CC82D-9054-44BE-B099-6D818F2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15DD-8AC7-4491-80EC-CDAAB6A3D1C3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C9D754-7AA8-4E5E-A07F-7D262BA2B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B30F38-E0C5-461A-B3DE-23CF0751D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1050-010A-4DF7-9739-8FE0E6AC71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40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20256E-810A-474B-852C-0A5FB9F37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Nem voltam </a:t>
            </a:r>
            <a:r>
              <a:rPr lang="hu-HU"/>
              <a:t>előző órán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0F0CB1-C1AC-4AC1-AAD4-847784382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72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Nem voltam előző órán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 voltam előző órán</dc:title>
  <dc:creator>Huszár Zalán Ákos</dc:creator>
  <cp:lastModifiedBy>Huszár Zalán Ákos</cp:lastModifiedBy>
  <cp:revision>1</cp:revision>
  <dcterms:created xsi:type="dcterms:W3CDTF">2023-11-14T09:22:23Z</dcterms:created>
  <dcterms:modified xsi:type="dcterms:W3CDTF">2023-11-14T09:22:34Z</dcterms:modified>
</cp:coreProperties>
</file>