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09DB05-B307-4DB9-A68C-537F87123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 szoftveréi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42AA5B-242E-4E12-80A3-B30CBFE4E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Kun Zétény</a:t>
            </a:r>
          </a:p>
        </p:txBody>
      </p:sp>
    </p:spTree>
    <p:extLst>
      <p:ext uri="{BB962C8B-B14F-4D97-AF65-F5344CB8AC3E}">
        <p14:creationId xmlns:p14="http://schemas.microsoft.com/office/powerpoint/2010/main" val="3902198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DF3538-BD9D-4744-96A0-056B9131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Fő kategóriája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A4D818-2813-461D-A594-98F8C586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Rendszer Szoftver: Felelősek a számítógép működésért, kezelik a hardvert. A háttérben dolgozik.</a:t>
            </a:r>
          </a:p>
          <a:p>
            <a:endParaRPr lang="hu-HU" dirty="0"/>
          </a:p>
          <a:p>
            <a:r>
              <a:rPr lang="hu-HU" dirty="0"/>
              <a:t>Alkalmazások: Több féle feladatot megcsinál a felhasználó számára.</a:t>
            </a:r>
          </a:p>
        </p:txBody>
      </p:sp>
    </p:spTree>
    <p:extLst>
      <p:ext uri="{BB962C8B-B14F-4D97-AF65-F5344CB8AC3E}">
        <p14:creationId xmlns:p14="http://schemas.microsoft.com/office/powerpoint/2010/main" val="3422590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DF3538-BD9D-4744-96A0-056B9131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A4D818-2813-461D-A594-98F8C586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Operációs rendszer: A számítógép hardveréit irányítja.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Alkalmazás: Különböző feladat végrehajtása.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Fejlesztő eszközök: Szoftver fejlesztés támogatása</a:t>
            </a:r>
          </a:p>
          <a:p>
            <a:endParaRPr lang="hu-HU" dirty="0"/>
          </a:p>
          <a:p>
            <a:r>
              <a:rPr lang="hu-HU" dirty="0"/>
              <a:t> Adatbázis: Adatok tárolása és rendezése.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Játékszoftver: Szórakoztatás</a:t>
            </a:r>
          </a:p>
        </p:txBody>
      </p:sp>
      <p:pic>
        <p:nvPicPr>
          <p:cNvPr id="2050" name="Picture 2" descr="A Complete Guide to Different Types of Software | Coderus">
            <a:extLst>
              <a:ext uri="{FF2B5EF4-FFF2-40B4-BE49-F238E27FC236}">
                <a16:creationId xmlns:a16="http://schemas.microsoft.com/office/drawing/2014/main" id="{327B2B93-7E12-403A-A42D-93F08F288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730" y="3429000"/>
            <a:ext cx="4680966" cy="312064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99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E230E0-32FA-49B2-8480-20D499D4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Jó Szoftver Tulajdonságai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3E47F1-CECE-4417-857C-8352D97CA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Használhatóság: Szoftvereknek könnyen érhetőnek kell lenni a felhasználóknak.</a:t>
            </a:r>
          </a:p>
          <a:p>
            <a:r>
              <a:rPr lang="hu-HU" dirty="0"/>
              <a:t>Teljesítmény: Szoftvereknek gyorsnak, hatékonynak kell lennie.</a:t>
            </a:r>
          </a:p>
          <a:p>
            <a:r>
              <a:rPr lang="hu-HU" dirty="0"/>
              <a:t>Biztonság: A szoftvereknek védenie kéne magát bántalmas adatoktól</a:t>
            </a:r>
          </a:p>
          <a:p>
            <a:r>
              <a:rPr lang="hu-HU" dirty="0"/>
              <a:t>Skálázhatóság: Szoftvernek a legtöbb embernek használhatónak lennie kell, hogy nőjön az elérhetősége</a:t>
            </a:r>
          </a:p>
          <a:p>
            <a:r>
              <a:rPr lang="hu-HU" dirty="0"/>
              <a:t>Frissíthetőség: Szoftvernek könnyen kéne frissíteni, karbantartani.</a:t>
            </a:r>
          </a:p>
        </p:txBody>
      </p:sp>
    </p:spTree>
    <p:extLst>
      <p:ext uri="{BB962C8B-B14F-4D97-AF65-F5344CB8AC3E}">
        <p14:creationId xmlns:p14="http://schemas.microsoft.com/office/powerpoint/2010/main" val="957119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A0A73-815B-46CD-B58F-656E529E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Operációs 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257BCA-4BEE-4392-97F5-16770E42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Operációs rendszerek (OS)a számítógép hardveréit irányítja és kezeli. Lehetővé teszi az alkalmazások futtatását, Biztosítja a számítógép működését. Főbb munkája:</a:t>
            </a:r>
          </a:p>
          <a:p>
            <a:pPr marL="0" indent="0">
              <a:buNone/>
            </a:pPr>
            <a:endParaRPr lang="hu-HU" dirty="0"/>
          </a:p>
          <a:p>
            <a:pPr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/>
              <a:t>Hardver felügyelése, memória kezelése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/>
              <a:t>Fájl tárolása és az hozzáférhetőségé biztosítása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/>
              <a:t>Hatékonyan ossza szét az alkalmazások működését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/>
              <a:t>Interfész biztosítása</a:t>
            </a:r>
          </a:p>
          <a:p>
            <a:endParaRPr lang="hu-HU" dirty="0"/>
          </a:p>
        </p:txBody>
      </p:sp>
      <p:pic>
        <p:nvPicPr>
          <p:cNvPr id="1026" name="Picture 2" descr="10 Best Operating Systems for Laptops and Computers [2023 LIST]">
            <a:extLst>
              <a:ext uri="{FF2B5EF4-FFF2-40B4-BE49-F238E27FC236}">
                <a16:creationId xmlns:a16="http://schemas.microsoft.com/office/drawing/2014/main" id="{63285959-967F-4426-9564-E9D501833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88127"/>
            <a:ext cx="4977384" cy="230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4999CF6-7D4A-4AE9-A5A4-9C8499D5E61D}"/>
              </a:ext>
            </a:extLst>
          </p:cNvPr>
          <p:cNvSpPr txBox="1"/>
          <p:nvPr/>
        </p:nvSpPr>
        <p:spPr>
          <a:xfrm>
            <a:off x="5143500" y="-36933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Kun Zétény</a:t>
            </a:r>
          </a:p>
        </p:txBody>
      </p:sp>
    </p:spTree>
    <p:extLst>
      <p:ext uri="{BB962C8B-B14F-4D97-AF65-F5344CB8AC3E}">
        <p14:creationId xmlns:p14="http://schemas.microsoft.com/office/powerpoint/2010/main" val="2661346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E1FF0C-510E-47FF-858E-7601C7F64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Szépen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E079785-1460-4F02-82DE-C2A46FB2F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Kun Zétény</a:t>
            </a:r>
          </a:p>
        </p:txBody>
      </p:sp>
    </p:spTree>
    <p:extLst>
      <p:ext uri="{BB962C8B-B14F-4D97-AF65-F5344CB8AC3E}">
        <p14:creationId xmlns:p14="http://schemas.microsoft.com/office/powerpoint/2010/main" val="4133355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180</Words>
  <Application>Microsoft Office PowerPoint</Application>
  <PresentationFormat>Szélesvásznú</PresentationFormat>
  <Paragraphs>33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Szelet</vt:lpstr>
      <vt:lpstr>Számítógép szoftveréi</vt:lpstr>
      <vt:lpstr>Szoftver Fő kategóriája</vt:lpstr>
      <vt:lpstr>Szoftver típusai</vt:lpstr>
      <vt:lpstr>Jó Szoftver Tulajdonságai</vt:lpstr>
      <vt:lpstr>Operációs rendszer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 szoftverei</dc:title>
  <dc:creator>Kun Zétény</dc:creator>
  <cp:lastModifiedBy>Kun Zétény</cp:lastModifiedBy>
  <cp:revision>5</cp:revision>
  <dcterms:created xsi:type="dcterms:W3CDTF">2023-11-08T08:00:59Z</dcterms:created>
  <dcterms:modified xsi:type="dcterms:W3CDTF">2023-11-08T08:40:31Z</dcterms:modified>
</cp:coreProperties>
</file>