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1" r:id="rId10"/>
    <p:sldId id="275" r:id="rId11"/>
    <p:sldId id="270" r:id="rId12"/>
    <p:sldId id="273" r:id="rId13"/>
    <p:sldId id="266" r:id="rId14"/>
    <p:sldId id="274" r:id="rId15"/>
    <p:sldId id="261" r:id="rId16"/>
    <p:sldId id="263" r:id="rId17"/>
    <p:sldId id="262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0DA0BC-2C3B-41F8-9525-DDC845DF444D}">
          <p14:sldIdLst>
            <p14:sldId id="256"/>
            <p14:sldId id="257"/>
            <p14:sldId id="258"/>
            <p14:sldId id="259"/>
            <p14:sldId id="265"/>
            <p14:sldId id="267"/>
            <p14:sldId id="268"/>
            <p14:sldId id="269"/>
            <p14:sldId id="271"/>
            <p14:sldId id="275"/>
            <p14:sldId id="270"/>
            <p14:sldId id="273"/>
            <p14:sldId id="266"/>
            <p14:sldId id="274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3741" autoAdjust="0"/>
  </p:normalViewPr>
  <p:slideViewPr>
    <p:cSldViewPr>
      <p:cViewPr>
        <p:scale>
          <a:sx n="100" d="100"/>
          <a:sy n="100" d="100"/>
        </p:scale>
        <p:origin x="-672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324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1E44A-6F0C-43FC-A236-9687676DF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260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7556-36AB-4699-913A-AC6F91DAAF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4737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Willkommen</a:t>
            </a:r>
          </a:p>
          <a:p>
            <a:r>
              <a:rPr lang="de-DE" dirty="0" smtClean="0"/>
              <a:t>frühe Uhrzeit</a:t>
            </a:r>
          </a:p>
          <a:p>
            <a:r>
              <a:rPr lang="de-DE" dirty="0" smtClean="0"/>
              <a:t>Kurzer</a:t>
            </a:r>
            <a:r>
              <a:rPr lang="de-DE" baseline="0" dirty="0" smtClean="0"/>
              <a:t> Einblick was Sie erwartet!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52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Software- als auch Hardwareseitig</a:t>
            </a:r>
            <a:endParaRPr lang="de-DE" dirty="0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1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62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77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G-Code &amp; </a:t>
            </a:r>
            <a:r>
              <a:rPr lang="de-DE" sz="1400" b="1" dirty="0" err="1" smtClean="0">
                <a:solidFill>
                  <a:srgbClr val="FF0000"/>
                </a:solidFill>
              </a:rPr>
              <a:t>Bresenham</a:t>
            </a:r>
            <a:r>
              <a:rPr lang="de-DE" sz="1400" b="1" dirty="0" smtClean="0">
                <a:solidFill>
                  <a:srgbClr val="FF0000"/>
                </a:solidFill>
              </a:rPr>
              <a:t> wird erklärt.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7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77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91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45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40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31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39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05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82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49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6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Veränderungen</a:t>
            </a:r>
            <a:r>
              <a:rPr lang="de-DE" b="1" baseline="0" dirty="0" smtClean="0"/>
              <a:t> / </a:t>
            </a:r>
            <a:r>
              <a:rPr lang="de-DE" b="1" baseline="0" dirty="0" err="1" smtClean="0"/>
              <a:t>Erweiterungenan</a:t>
            </a:r>
            <a:r>
              <a:rPr lang="de-DE" b="1" baseline="0" dirty="0" smtClean="0"/>
              <a:t> der Mechanik</a:t>
            </a:r>
            <a:endParaRPr lang="de-DE" b="1" dirty="0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6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Software- als auch Hardwareseitig</a:t>
            </a:r>
            <a:endParaRPr lang="de-DE" dirty="0"/>
          </a:p>
        </p:txBody>
      </p:sp>
      <p:sp>
        <p:nvSpPr>
          <p:cNvPr id="4" name="Überschrift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CNC-Steuerung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Dennis Hohmann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6CD7556-36AB-4699-913A-AC6F91DAAF0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1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23.06.2012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Dennis Hohmann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204931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reflection blurRad="6350" stA="70000" endA="300" endPos="45500" dir="5400000" sy="-100000" algn="bl" rotWithShape="0"/>
                </a:effectLst>
              </a:rPr>
              <a:t>CNC-</a:t>
            </a:r>
            <a:r>
              <a:rPr lang="en-US" dirty="0" err="1" smtClean="0">
                <a:solidFill>
                  <a:schemeClr val="tx1"/>
                </a:solidFill>
                <a:effectLst>
                  <a:reflection blurRad="6350" stA="70000" endA="300" endPos="45500" dir="5400000" sy="-100000" algn="bl" rotWithShape="0"/>
                </a:effectLst>
              </a:rPr>
              <a:t>Steuerung</a:t>
            </a:r>
            <a:r>
              <a:rPr lang="en-US" dirty="0">
                <a:solidFill>
                  <a:schemeClr val="tx1"/>
                </a:solidFill>
                <a:effectLst>
                  <a:reflection blurRad="6350" stA="70000" endA="300" endPos="45500" dir="5400000" sy="-100000" algn="bl" rotWithShape="0"/>
                </a:effectLst>
              </a:rPr>
              <a:t/>
            </a:r>
            <a:br>
              <a:rPr lang="en-US" dirty="0">
                <a:solidFill>
                  <a:schemeClr val="tx1"/>
                </a:solidFill>
                <a:effectLst>
                  <a:reflection blurRad="6350" stA="70000" endA="300" endPos="45500" dir="5400000" sy="-100000" algn="bl" rotWithShape="0"/>
                </a:effectLst>
              </a:rPr>
            </a:br>
            <a:r>
              <a:rPr lang="en-US" sz="3200" dirty="0" err="1" smtClean="0">
                <a:solidFill>
                  <a:schemeClr val="tx1"/>
                </a:solidFill>
                <a:effectLst>
                  <a:reflection blurRad="6350" stA="70000" endA="300" endPos="45500" dir="5400000" sy="-100000" algn="bl" rotWithShape="0"/>
                </a:effectLst>
              </a:rPr>
              <a:t>mit</a:t>
            </a:r>
            <a:r>
              <a:rPr lang="en-US" sz="3200" dirty="0" smtClean="0">
                <a:solidFill>
                  <a:schemeClr val="tx1"/>
                </a:solidFill>
                <a:effectLst>
                  <a:reflection blurRad="6350" stA="70000" endA="300" endPos="45500" dir="5400000" sy="-100000" algn="bl" rotWithShape="0"/>
                </a:effectLst>
              </a:rPr>
              <a:t> Touch-Display und USB-</a:t>
            </a:r>
            <a:r>
              <a:rPr lang="en-US" sz="3200" dirty="0" err="1" smtClean="0">
                <a:solidFill>
                  <a:schemeClr val="tx1"/>
                </a:solidFill>
                <a:effectLst>
                  <a:reflection blurRad="6350" stA="70000" endA="300" endPos="45500" dir="5400000" sy="-100000" algn="bl" rotWithShape="0"/>
                </a:effectLst>
              </a:rPr>
              <a:t>Speichermedium</a:t>
            </a:r>
            <a:endParaRPr lang="de-DE" sz="3200" dirty="0">
              <a:solidFill>
                <a:schemeClr val="tx1"/>
              </a:solidFill>
              <a:effectLst>
                <a:reflection blurRad="6350" stA="70000" endA="300" endPos="45500" dir="5400000" sy="-100000" algn="bl" rotWithShape="0"/>
              </a:effectLst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7200" y="381000"/>
            <a:ext cx="4133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Werner von Siemens </a:t>
            </a:r>
            <a:r>
              <a:rPr lang="en-US" dirty="0" err="1" smtClean="0"/>
              <a:t>Schule</a:t>
            </a:r>
            <a:r>
              <a:rPr lang="en-US" dirty="0" smtClean="0"/>
              <a:t> Mannheim</a:t>
            </a:r>
          </a:p>
          <a:p>
            <a:r>
              <a:rPr lang="en-US" dirty="0" err="1" smtClean="0"/>
              <a:t>Fachschule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Technik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Dennis Hohmann</a:t>
            </a:r>
            <a:endParaRPr lang="en-US" sz="20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1524000" y="1931404"/>
            <a:ext cx="456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Präsentation</a:t>
            </a:r>
            <a:r>
              <a:rPr lang="en-US" sz="2000" dirty="0" smtClean="0"/>
              <a:t> der </a:t>
            </a:r>
            <a:r>
              <a:rPr lang="en-US" sz="2000" dirty="0" err="1" smtClean="0"/>
              <a:t>Technikerarbeit</a:t>
            </a:r>
            <a:r>
              <a:rPr lang="en-US" sz="2000" dirty="0" smtClean="0"/>
              <a:t> 2012</a:t>
            </a:r>
          </a:p>
        </p:txBody>
      </p:sp>
      <p:grpSp>
        <p:nvGrpSpPr>
          <p:cNvPr id="9" name="Gruppierung 8"/>
          <p:cNvGrpSpPr/>
          <p:nvPr/>
        </p:nvGrpSpPr>
        <p:grpSpPr>
          <a:xfrm>
            <a:off x="6200837" y="762000"/>
            <a:ext cx="1744893" cy="1964867"/>
            <a:chOff x="6200837" y="762000"/>
            <a:chExt cx="1744893" cy="1964867"/>
          </a:xfrm>
        </p:grpSpPr>
        <p:cxnSp>
          <p:nvCxnSpPr>
            <p:cNvPr id="4" name="Gerade Verbindung mit Pfeil 3"/>
            <p:cNvCxnSpPr/>
            <p:nvPr/>
          </p:nvCxnSpPr>
          <p:spPr>
            <a:xfrm flipV="1">
              <a:off x="6705600" y="1905000"/>
              <a:ext cx="1066800" cy="2640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 flipV="1">
              <a:off x="6705600" y="838200"/>
              <a:ext cx="0" cy="1093207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endCxn id="25" idx="0"/>
            </p:cNvCxnSpPr>
            <p:nvPr/>
          </p:nvCxnSpPr>
          <p:spPr>
            <a:xfrm flipH="1">
              <a:off x="6363702" y="1931405"/>
              <a:ext cx="341898" cy="426130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6705600" y="762000"/>
              <a:ext cx="31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Z</a:t>
              </a:r>
              <a:endParaRPr lang="de-DE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620000" y="19050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US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200837" y="235753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X</a:t>
              </a:r>
              <a:endParaRPr lang="de-DE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29000" y="5486400"/>
            <a:ext cx="25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Betreut</a:t>
            </a:r>
            <a:r>
              <a:rPr lang="en-US" dirty="0" smtClean="0"/>
              <a:t> von Dr. Spitzer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2000" dirty="0" smtClean="0"/>
              <a:t>23.06.2012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01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37"/>
    </mc:Choice>
    <mc:Fallback xmlns="">
      <p:transition xmlns:p14="http://schemas.microsoft.com/office/powerpoint/2010/main" spd="slow" advTm="170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858000" cy="533400"/>
          </a:xfrm>
        </p:spPr>
        <p:txBody>
          <a:bodyPr/>
          <a:lstStyle/>
          <a:p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Präzision</a:t>
            </a:r>
            <a:r>
              <a:rPr lang="en-US" dirty="0" smtClean="0"/>
              <a:t> / </a:t>
            </a:r>
            <a:r>
              <a:rPr lang="en-US" dirty="0" err="1" smtClean="0"/>
              <a:t>Referenzsensoren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Umsetzung</a:t>
            </a:r>
            <a:endParaRPr lang="en-US" sz="3600" b="1" dirty="0"/>
          </a:p>
        </p:txBody>
      </p:sp>
      <p:pic>
        <p:nvPicPr>
          <p:cNvPr id="7" name="Grafik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81646"/>
            <a:ext cx="4647600" cy="3445908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24600" y="236220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SAIA</a:t>
            </a:r>
          </a:p>
          <a:p>
            <a:r>
              <a:rPr lang="de-DE" sz="1600" dirty="0" smtClean="0"/>
              <a:t>Präzisionstaster</a:t>
            </a:r>
          </a:p>
          <a:p>
            <a:endParaRPr lang="de-DE" sz="1600" dirty="0"/>
          </a:p>
          <a:p>
            <a:r>
              <a:rPr lang="de-DE" sz="1600" dirty="0" smtClean="0"/>
              <a:t>Wiederholgenauigkeit von &lt; 15 µm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7971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400800" cy="3855720"/>
          </a:xfrm>
        </p:spPr>
        <p:txBody>
          <a:bodyPr/>
          <a:lstStyle/>
          <a:p>
            <a:pPr marL="45720" indent="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Umsetzung</a:t>
            </a:r>
            <a:endParaRPr lang="en-US" sz="3600" b="1" dirty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1371600" y="1752600"/>
            <a:ext cx="6858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Kostenübersicht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18643"/>
              </p:ext>
            </p:extLst>
          </p:nvPr>
        </p:nvGraphicFramePr>
        <p:xfrm>
          <a:off x="1752600" y="2438400"/>
          <a:ext cx="5638800" cy="3291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2053"/>
                <a:gridCol w="1127760"/>
                <a:gridCol w="1628987"/>
              </a:tblGrid>
              <a:tr h="26323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Komponente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Preis in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Hardwarespende</a:t>
                      </a:r>
                      <a:endParaRPr lang="de-DE" sz="1400" dirty="0"/>
                    </a:p>
                  </a:txBody>
                  <a:tcPr/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Atmel ATmega1284P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/>
                        <a:t>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Ja</a:t>
                      </a:r>
                      <a:endParaRPr lang="de-DE" sz="1400" dirty="0"/>
                    </a:p>
                  </a:txBody>
                  <a:tcPr/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FTDI </a:t>
                      </a:r>
                      <a:r>
                        <a:rPr lang="de-DE" sz="1400" dirty="0" err="1" smtClean="0"/>
                        <a:t>Vdrive</a:t>
                      </a:r>
                      <a:r>
                        <a:rPr lang="de-DE" sz="1400" baseline="0" dirty="0" smtClean="0"/>
                        <a:t> 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/>
                        <a:t>25,00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</a:tr>
              <a:tr h="65809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EA eDIP240-Touchdisplay</a:t>
                      </a:r>
                    </a:p>
                    <a:p>
                      <a:r>
                        <a:rPr lang="de-DE" sz="1400" dirty="0" smtClean="0"/>
                        <a:t>inkl.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Programmerboard</a:t>
                      </a:r>
                      <a:r>
                        <a:rPr lang="de-DE" sz="1400" baseline="0" dirty="0" smtClean="0"/>
                        <a:t> und Einbaurahmen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/>
                        <a:t>289,95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Ja</a:t>
                      </a:r>
                      <a:endParaRPr lang="de-DE" sz="1400" dirty="0"/>
                    </a:p>
                  </a:txBody>
                  <a:tcPr/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Dremel</a:t>
                      </a:r>
                      <a:r>
                        <a:rPr lang="de-DE" sz="1400" dirty="0" smtClean="0"/>
                        <a:t> 4000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/>
                        <a:t>80,00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</a:tr>
              <a:tr h="65809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Elektronik und Kleinteile</a:t>
                      </a:r>
                    </a:p>
                    <a:p>
                      <a:r>
                        <a:rPr lang="de-DE" sz="1400" dirty="0" smtClean="0"/>
                        <a:t>( Sensoren</a:t>
                      </a:r>
                      <a:r>
                        <a:rPr lang="de-DE" sz="1400" baseline="0" dirty="0" smtClean="0"/>
                        <a:t>, Schalter, </a:t>
                      </a:r>
                      <a:r>
                        <a:rPr lang="de-DE" sz="1400" baseline="0" dirty="0" smtClean="0"/>
                        <a:t>Bleche, Conrad, Reichelt, Pollin, usw</a:t>
                      </a:r>
                      <a:r>
                        <a:rPr lang="de-DE" sz="1400" baseline="0" dirty="0" smtClean="0"/>
                        <a:t>.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/>
                        <a:t>200,00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CNC-Bausatz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/>
                        <a:t>499,99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SUMME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/>
                        <a:t>1.102,94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804,99</a:t>
                      </a:r>
                      <a:endParaRPr lang="de-DE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3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858000" cy="533400"/>
          </a:xfrm>
        </p:spPr>
        <p:txBody>
          <a:bodyPr/>
          <a:lstStyle/>
          <a:p>
            <a:r>
              <a:rPr lang="en-US" dirty="0" err="1" smtClean="0"/>
              <a:t>Komplette</a:t>
            </a:r>
            <a:r>
              <a:rPr lang="en-US" dirty="0" smtClean="0"/>
              <a:t> CNC-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Steuerung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Umsetzung</a:t>
            </a:r>
            <a:endParaRPr lang="en-US" sz="3600" b="1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304896"/>
            <a:ext cx="4648200" cy="34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2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858000" cy="3855720"/>
          </a:xfrm>
        </p:spPr>
        <p:txBody>
          <a:bodyPr/>
          <a:lstStyle/>
          <a:p>
            <a:r>
              <a:rPr lang="en-US" dirty="0" err="1" smtClean="0"/>
              <a:t>Entwicklung</a:t>
            </a:r>
            <a:r>
              <a:rPr lang="en-US" dirty="0" smtClean="0"/>
              <a:t> der Software</a:t>
            </a:r>
          </a:p>
          <a:p>
            <a:pPr lvl="1"/>
            <a:r>
              <a:rPr lang="en-US" dirty="0" err="1" smtClean="0"/>
              <a:t>Ansteuerung</a:t>
            </a:r>
            <a:r>
              <a:rPr lang="en-US" dirty="0" smtClean="0"/>
              <a:t> der </a:t>
            </a:r>
            <a:r>
              <a:rPr lang="en-US" dirty="0" err="1" smtClean="0"/>
              <a:t>Schrittmotoren</a:t>
            </a:r>
            <a:endParaRPr lang="en-US" dirty="0" smtClean="0"/>
          </a:p>
          <a:p>
            <a:pPr lvl="1"/>
            <a:r>
              <a:rPr lang="en-US" dirty="0" err="1" smtClean="0"/>
              <a:t>Einlesen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USB-Stick</a:t>
            </a:r>
          </a:p>
          <a:p>
            <a:pPr lvl="1"/>
            <a:r>
              <a:rPr lang="en-US" dirty="0" err="1" smtClean="0"/>
              <a:t>Auswerten</a:t>
            </a:r>
            <a:r>
              <a:rPr lang="en-US" dirty="0" smtClean="0"/>
              <a:t> der G-Code-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/>
            <a:r>
              <a:rPr lang="en-US" dirty="0" err="1" smtClean="0"/>
              <a:t>Umrechnung</a:t>
            </a:r>
            <a:r>
              <a:rPr lang="en-US" dirty="0" smtClean="0"/>
              <a:t> und </a:t>
            </a:r>
            <a:r>
              <a:rPr lang="en-US" dirty="0" err="1" smtClean="0"/>
              <a:t>Aufbereitung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/>
            <a:r>
              <a:rPr lang="en-US" dirty="0" err="1" smtClean="0"/>
              <a:t>Bedienung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Touch-Display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Teilfunktionen</a:t>
            </a:r>
            <a:endParaRPr lang="en-US" dirty="0" smtClean="0"/>
          </a:p>
          <a:p>
            <a:pPr lvl="1"/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Umsetzung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437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858000" cy="3855720"/>
          </a:xfrm>
        </p:spPr>
        <p:txBody>
          <a:bodyPr/>
          <a:lstStyle/>
          <a:p>
            <a:r>
              <a:rPr lang="en-US" dirty="0" err="1" smtClean="0"/>
              <a:t>Entwicklung</a:t>
            </a:r>
            <a:r>
              <a:rPr lang="en-US" dirty="0" smtClean="0"/>
              <a:t> der Software</a:t>
            </a:r>
          </a:p>
          <a:p>
            <a:pPr lvl="1"/>
            <a:r>
              <a:rPr lang="en-US" dirty="0" smtClean="0"/>
              <a:t>G-Code-Interpreter</a:t>
            </a:r>
          </a:p>
          <a:p>
            <a:pPr lvl="2"/>
            <a:r>
              <a:rPr lang="en-US" dirty="0" err="1" smtClean="0"/>
              <a:t>Programmiersprache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CNC-</a:t>
            </a:r>
            <a:r>
              <a:rPr lang="en-US" dirty="0" err="1" smtClean="0"/>
              <a:t>Maschinen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Bresenham</a:t>
            </a:r>
            <a:r>
              <a:rPr lang="en-US" dirty="0" err="1"/>
              <a:t>-</a:t>
            </a:r>
            <a:r>
              <a:rPr lang="en-US" dirty="0" err="1" smtClean="0"/>
              <a:t>Algorithmus</a:t>
            </a:r>
            <a:endParaRPr lang="en-US" dirty="0" smtClean="0"/>
          </a:p>
          <a:p>
            <a:pPr lvl="2"/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Linien</a:t>
            </a:r>
            <a:r>
              <a:rPr lang="en-US" dirty="0" smtClean="0"/>
              <a:t> auf </a:t>
            </a:r>
            <a:r>
              <a:rPr lang="en-US" dirty="0" err="1" smtClean="0"/>
              <a:t>Rastergrafikgeräten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Umsetzung</a:t>
            </a:r>
            <a:endParaRPr lang="en-US" sz="3600" b="1" dirty="0"/>
          </a:p>
        </p:txBody>
      </p:sp>
      <p:pic>
        <p:nvPicPr>
          <p:cNvPr id="2" name="Bild 1" descr="320px-BresenhamLine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7049"/>
          <a:stretch/>
        </p:blipFill>
        <p:spPr>
          <a:xfrm>
            <a:off x="4495800" y="4267200"/>
            <a:ext cx="4064000" cy="17352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495800" y="5943600"/>
            <a:ext cx="15194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http://</a:t>
            </a:r>
            <a:r>
              <a:rPr lang="de-DE" sz="900" dirty="0" err="1" smtClean="0"/>
              <a:t>www.wikipedia.de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70142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400800" cy="38557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endParaRPr lang="en-US" dirty="0"/>
          </a:p>
          <a:p>
            <a:pPr lvl="1"/>
            <a:r>
              <a:rPr lang="en-US" dirty="0" err="1" smtClean="0"/>
              <a:t>Ungenauigkeiten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das </a:t>
            </a:r>
            <a:r>
              <a:rPr lang="en-US" dirty="0" err="1" smtClean="0"/>
              <a:t>Lagerumkehrspiel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Planung</a:t>
            </a:r>
            <a:endParaRPr lang="en-US" dirty="0" smtClean="0"/>
          </a:p>
          <a:p>
            <a:pPr lvl="1"/>
            <a:r>
              <a:rPr lang="en-US" dirty="0" smtClean="0"/>
              <a:t>Integration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Absaugvorrichtung</a:t>
            </a:r>
            <a:endParaRPr lang="en-US" dirty="0" smtClean="0"/>
          </a:p>
          <a:p>
            <a:pPr lvl="1"/>
            <a:r>
              <a:rPr lang="en-US" dirty="0" err="1" smtClean="0"/>
              <a:t>Lesen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Datenformate</a:t>
            </a:r>
            <a:endParaRPr lang="en-US" dirty="0" smtClean="0"/>
          </a:p>
          <a:p>
            <a:pPr lvl="1"/>
            <a:r>
              <a:rPr lang="en-US" dirty="0" err="1" smtClean="0"/>
              <a:t>Steuerung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Joystick </a:t>
            </a:r>
            <a:r>
              <a:rPr lang="en-US" dirty="0" err="1" smtClean="0"/>
              <a:t>oder</a:t>
            </a:r>
            <a:r>
              <a:rPr lang="en-US" dirty="0" smtClean="0"/>
              <a:t> Display</a:t>
            </a:r>
          </a:p>
          <a:p>
            <a:pPr lvl="1"/>
            <a:r>
              <a:rPr lang="en-US" dirty="0" err="1" smtClean="0"/>
              <a:t>Optimierung</a:t>
            </a:r>
            <a:r>
              <a:rPr lang="en-US" dirty="0"/>
              <a:t> </a:t>
            </a:r>
            <a:r>
              <a:rPr lang="en-US" dirty="0" smtClean="0"/>
              <a:t>der </a:t>
            </a:r>
            <a:r>
              <a:rPr lang="en-US" dirty="0" err="1" smtClean="0"/>
              <a:t>Fräseeigenschaften</a:t>
            </a:r>
            <a:r>
              <a:rPr lang="en-US" dirty="0" smtClean="0"/>
              <a:t> ( </a:t>
            </a:r>
            <a:r>
              <a:rPr lang="en-US" dirty="0" err="1" smtClean="0"/>
              <a:t>Werkzeuge</a:t>
            </a:r>
            <a:r>
              <a:rPr lang="en-US" dirty="0" smtClean="0"/>
              <a:t>, </a:t>
            </a:r>
            <a:r>
              <a:rPr lang="en-US" dirty="0" err="1" smtClean="0"/>
              <a:t>Spindeln</a:t>
            </a:r>
            <a:r>
              <a:rPr lang="en-US" dirty="0" smtClean="0"/>
              <a:t>, </a:t>
            </a:r>
            <a:r>
              <a:rPr lang="en-US" dirty="0" err="1" smtClean="0"/>
              <a:t>usw</a:t>
            </a:r>
            <a:r>
              <a:rPr lang="en-US" dirty="0" smtClean="0"/>
              <a:t>.)</a:t>
            </a:r>
            <a:br>
              <a:rPr lang="en-US" dirty="0" smtClean="0"/>
            </a:br>
            <a:r>
              <a:rPr lang="en-US" dirty="0" smtClean="0"/>
              <a:t>SMD-</a:t>
            </a:r>
            <a:r>
              <a:rPr lang="en-US" dirty="0" err="1" smtClean="0"/>
              <a:t>Platinen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Ausblick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23232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400800" cy="3855720"/>
          </a:xfrm>
        </p:spPr>
        <p:txBody>
          <a:bodyPr/>
          <a:lstStyle/>
          <a:p>
            <a:r>
              <a:rPr lang="en-US" dirty="0" smtClean="0"/>
              <a:t>ELECTRONIC ASSEMBLY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ATMEL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smtClean="0"/>
              <a:t>Bernhard Spitzer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beteiligten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Danksagung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06294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400800" cy="3855720"/>
          </a:xfrm>
        </p:spPr>
        <p:txBody>
          <a:bodyPr/>
          <a:lstStyle/>
          <a:p>
            <a:r>
              <a:rPr lang="en-US" sz="4400" b="1" dirty="0" err="1" smtClean="0"/>
              <a:t>Diskussion</a:t>
            </a:r>
            <a:r>
              <a:rPr lang="en-US" sz="4400" b="1" dirty="0" smtClean="0"/>
              <a:t> </a:t>
            </a:r>
            <a:r>
              <a:rPr lang="en-US" sz="4400" b="1" dirty="0"/>
              <a:t>und </a:t>
            </a:r>
            <a:r>
              <a:rPr lang="en-US" sz="4400" b="1" dirty="0" err="1" smtClean="0"/>
              <a:t>Fragen</a:t>
            </a:r>
            <a:endParaRPr lang="en-US" sz="4400" b="1" dirty="0" smtClean="0"/>
          </a:p>
          <a:p>
            <a:pPr marL="45720" indent="0">
              <a:buNone/>
            </a:pPr>
            <a:endParaRPr lang="en-US" sz="4400" b="1" dirty="0"/>
          </a:p>
          <a:p>
            <a:r>
              <a:rPr lang="en-US" sz="2000" b="1" dirty="0" err="1" smtClean="0"/>
              <a:t>Vielen</a:t>
            </a:r>
            <a:r>
              <a:rPr lang="en-US" sz="2000" b="1" dirty="0" smtClean="0"/>
              <a:t> Dank </a:t>
            </a:r>
            <a:r>
              <a:rPr lang="en-US" sz="2000" b="1" dirty="0" err="1" smtClean="0"/>
              <a:t>für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Ihre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Aufmerksamkeit</a:t>
            </a:r>
            <a:r>
              <a:rPr lang="en-US" sz="2000" b="1" dirty="0"/>
              <a:t> </a:t>
            </a:r>
            <a:r>
              <a:rPr lang="en-US" sz="2000" b="1" dirty="0" smtClean="0"/>
              <a:t>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232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400800" cy="3886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Einleitung</a:t>
            </a:r>
            <a:endParaRPr lang="en-US" dirty="0"/>
          </a:p>
          <a:p>
            <a:r>
              <a:rPr lang="en-US" dirty="0" err="1" smtClean="0"/>
              <a:t>Konzept</a:t>
            </a:r>
            <a:endParaRPr lang="en-US" dirty="0"/>
          </a:p>
          <a:p>
            <a:r>
              <a:rPr lang="en-US" dirty="0" err="1" smtClean="0"/>
              <a:t>Umsetzung</a:t>
            </a:r>
            <a:endParaRPr lang="en-US" dirty="0"/>
          </a:p>
          <a:p>
            <a:r>
              <a:rPr lang="en-US" dirty="0" err="1" smtClean="0"/>
              <a:t>Kostenübersicht</a:t>
            </a:r>
            <a:endParaRPr lang="en-US" dirty="0"/>
          </a:p>
          <a:p>
            <a:r>
              <a:rPr lang="en-US" dirty="0" err="1" smtClean="0"/>
              <a:t>Ausblick</a:t>
            </a:r>
            <a:endParaRPr lang="en-US" dirty="0"/>
          </a:p>
          <a:p>
            <a:r>
              <a:rPr lang="en-US" dirty="0" err="1" smtClean="0"/>
              <a:t>Danksagung</a:t>
            </a:r>
            <a:endParaRPr lang="en-US" dirty="0"/>
          </a:p>
          <a:p>
            <a:r>
              <a:rPr lang="en-US" dirty="0" err="1" smtClean="0"/>
              <a:t>Diskussion</a:t>
            </a:r>
            <a:r>
              <a:rPr lang="en-US" dirty="0" smtClean="0"/>
              <a:t> und </a:t>
            </a:r>
            <a:r>
              <a:rPr lang="en-US" dirty="0" err="1" smtClean="0"/>
              <a:t>Fragen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Inhalt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65678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"/>
    </mc:Choice>
    <mc:Fallback xmlns="">
      <p:transition xmlns:p14="http://schemas.microsoft.com/office/powerpoint/2010/main" spd="slow" advTm="17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400800" cy="3855720"/>
          </a:xfrm>
        </p:spPr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CNC-</a:t>
            </a:r>
            <a:r>
              <a:rPr lang="en-US" dirty="0" err="1" smtClean="0"/>
              <a:t>Steuerung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konkretem</a:t>
            </a:r>
            <a:r>
              <a:rPr lang="en-US" dirty="0" smtClean="0"/>
              <a:t> </a:t>
            </a:r>
            <a:r>
              <a:rPr lang="en-US" dirty="0" err="1" smtClean="0"/>
              <a:t>Praxisproblem</a:t>
            </a:r>
            <a:r>
              <a:rPr lang="en-US" dirty="0" smtClean="0"/>
              <a:t> </a:t>
            </a:r>
            <a:r>
              <a:rPr lang="en-US" dirty="0" err="1" smtClean="0"/>
              <a:t>entstanden</a:t>
            </a:r>
            <a:endParaRPr lang="en-US" dirty="0"/>
          </a:p>
          <a:p>
            <a:pPr lvl="1"/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Fertigung</a:t>
            </a:r>
            <a:r>
              <a:rPr lang="en-US" dirty="0" smtClean="0"/>
              <a:t> </a:t>
            </a:r>
            <a:r>
              <a:rPr lang="en-US" dirty="0" err="1" smtClean="0"/>
              <a:t>teuer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dirty="0" err="1" smtClean="0"/>
              <a:t>eitnah</a:t>
            </a:r>
            <a:endParaRPr lang="en-US" dirty="0" smtClean="0"/>
          </a:p>
          <a:p>
            <a:pPr lvl="1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Prototypen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 smtClean="0"/>
              <a:t>teuer</a:t>
            </a:r>
            <a:endParaRPr lang="en-US" dirty="0" smtClean="0"/>
          </a:p>
          <a:p>
            <a:pPr lvl="1"/>
            <a:r>
              <a:rPr lang="en-US" dirty="0" err="1"/>
              <a:t>Bohren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Leiterplatte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 smtClean="0"/>
              <a:t>zeitintensiv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lternativen</a:t>
            </a:r>
            <a:r>
              <a:rPr lang="en-US" dirty="0" smtClean="0"/>
              <a:t> </a:t>
            </a:r>
            <a:r>
              <a:rPr lang="en-US" dirty="0" err="1" smtClean="0"/>
              <a:t>Produkte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Markt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Einleitung</a:t>
            </a:r>
            <a:endParaRPr lang="en-US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03"/>
    </mc:Choice>
    <mc:Fallback xmlns="">
      <p:transition xmlns:p14="http://schemas.microsoft.com/office/powerpoint/2010/main" spd="slow" advTm="2970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400800" cy="3855720"/>
          </a:xfrm>
        </p:spPr>
        <p:txBody>
          <a:bodyPr/>
          <a:lstStyle/>
          <a:p>
            <a:r>
              <a:rPr lang="en-US" dirty="0"/>
              <a:t>Stand-</a:t>
            </a:r>
            <a:r>
              <a:rPr lang="en-US" dirty="0" smtClean="0"/>
              <a:t>alone</a:t>
            </a:r>
          </a:p>
          <a:p>
            <a:r>
              <a:rPr lang="en-US" dirty="0" err="1" smtClean="0"/>
              <a:t>Minimaler</a:t>
            </a:r>
            <a:r>
              <a:rPr lang="en-US" dirty="0" smtClean="0"/>
              <a:t> </a:t>
            </a:r>
            <a:r>
              <a:rPr lang="en-US" dirty="0" err="1" smtClean="0"/>
              <a:t>Hardwareaufwand</a:t>
            </a:r>
            <a:endParaRPr lang="en-US" dirty="0" smtClean="0"/>
          </a:p>
          <a:p>
            <a:r>
              <a:rPr lang="en-US" dirty="0" err="1" smtClean="0"/>
              <a:t>Komfortable</a:t>
            </a:r>
            <a:r>
              <a:rPr lang="en-US" dirty="0" smtClean="0"/>
              <a:t> </a:t>
            </a:r>
            <a:r>
              <a:rPr lang="en-US" dirty="0" err="1" smtClean="0"/>
              <a:t>Bedienung</a:t>
            </a:r>
            <a:r>
              <a:rPr lang="en-US" dirty="0"/>
              <a:t> </a:t>
            </a:r>
            <a:r>
              <a:rPr lang="en-US" dirty="0" smtClean="0"/>
              <a:t>via Display</a:t>
            </a:r>
          </a:p>
          <a:p>
            <a:r>
              <a:rPr lang="en-US" dirty="0" err="1" smtClean="0"/>
              <a:t>Daten</a:t>
            </a:r>
            <a:r>
              <a:rPr lang="en-US" dirty="0" smtClean="0"/>
              <a:t> von </a:t>
            </a:r>
            <a:r>
              <a:rPr lang="en-US" dirty="0" err="1" smtClean="0"/>
              <a:t>mobilem</a:t>
            </a:r>
            <a:r>
              <a:rPr lang="en-US" dirty="0" smtClean="0"/>
              <a:t> </a:t>
            </a:r>
            <a:r>
              <a:rPr lang="en-US" dirty="0" err="1" smtClean="0"/>
              <a:t>Speichermedium</a:t>
            </a:r>
            <a:r>
              <a:rPr lang="en-US" dirty="0" smtClean="0"/>
              <a:t> </a:t>
            </a:r>
            <a:r>
              <a:rPr lang="en-US" dirty="0" err="1" smtClean="0"/>
              <a:t>einlesen</a:t>
            </a:r>
            <a:endParaRPr lang="en-US" dirty="0" smtClean="0"/>
          </a:p>
          <a:p>
            <a:r>
              <a:rPr lang="en-US" dirty="0" err="1" smtClean="0"/>
              <a:t>Möglichst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ohe</a:t>
            </a:r>
            <a:r>
              <a:rPr lang="en-US" dirty="0" smtClean="0"/>
              <a:t> </a:t>
            </a:r>
            <a:r>
              <a:rPr lang="en-US" dirty="0" err="1" smtClean="0"/>
              <a:t>Präzision</a:t>
            </a:r>
            <a:endParaRPr lang="en-US" dirty="0" smtClean="0"/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auf </a:t>
            </a:r>
            <a:r>
              <a:rPr lang="en-US" dirty="0" err="1" smtClean="0"/>
              <a:t>Leiterplatten</a:t>
            </a:r>
            <a:r>
              <a:rPr lang="en-US" dirty="0" smtClean="0"/>
              <a:t> </a:t>
            </a:r>
            <a:r>
              <a:rPr lang="en-US" dirty="0" err="1" smtClean="0"/>
              <a:t>beschränkt</a:t>
            </a:r>
            <a:endParaRPr lang="en-US" dirty="0" smtClean="0"/>
          </a:p>
          <a:p>
            <a:r>
              <a:rPr lang="en-US" dirty="0" smtClean="0"/>
              <a:t>Portable </a:t>
            </a:r>
            <a:r>
              <a:rPr lang="en-US" dirty="0" err="1" smtClean="0"/>
              <a:t>Ausführung</a:t>
            </a:r>
            <a:endParaRPr lang="en-US" dirty="0" smtClean="0"/>
          </a:p>
          <a:p>
            <a:r>
              <a:rPr lang="en-US" dirty="0" err="1" smtClean="0"/>
              <a:t>Maximales</a:t>
            </a:r>
            <a:r>
              <a:rPr lang="en-US" dirty="0" smtClean="0"/>
              <a:t> Budget 1000 €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Konzept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415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858000" cy="533400"/>
          </a:xfrm>
        </p:spPr>
        <p:txBody>
          <a:bodyPr/>
          <a:lstStyle/>
          <a:p>
            <a:r>
              <a:rPr lang="en-US" dirty="0" err="1" smtClean="0"/>
              <a:t>Minimaler</a:t>
            </a:r>
            <a:r>
              <a:rPr lang="en-US" dirty="0" smtClean="0"/>
              <a:t> </a:t>
            </a:r>
            <a:r>
              <a:rPr lang="en-US" dirty="0" err="1" smtClean="0"/>
              <a:t>Hardwareaufwand</a:t>
            </a: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Umsetzung</a:t>
            </a:r>
            <a:endParaRPr lang="en-US" sz="3600" b="1" dirty="0"/>
          </a:p>
        </p:txBody>
      </p:sp>
      <p:pic>
        <p:nvPicPr>
          <p:cNvPr id="7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" t="12391" r="6985" b="12435"/>
          <a:stretch/>
        </p:blipFill>
        <p:spPr>
          <a:xfrm>
            <a:off x="2133600" y="2362200"/>
            <a:ext cx="485366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858000" cy="533400"/>
          </a:xfrm>
        </p:spPr>
        <p:txBody>
          <a:bodyPr/>
          <a:lstStyle/>
          <a:p>
            <a:r>
              <a:rPr lang="en-US" dirty="0" err="1" smtClean="0"/>
              <a:t>Komfortable</a:t>
            </a:r>
            <a:r>
              <a:rPr lang="en-US" dirty="0" smtClean="0"/>
              <a:t> </a:t>
            </a:r>
            <a:r>
              <a:rPr lang="en-US" dirty="0" err="1"/>
              <a:t>Bedienung</a:t>
            </a:r>
            <a:r>
              <a:rPr lang="en-US" dirty="0"/>
              <a:t> via Display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Umsetzung</a:t>
            </a:r>
            <a:endParaRPr lang="en-US" sz="36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297723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0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858000" cy="533400"/>
          </a:xfrm>
        </p:spPr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 von </a:t>
            </a:r>
            <a:r>
              <a:rPr lang="en-US" dirty="0" err="1"/>
              <a:t>mobilem</a:t>
            </a:r>
            <a:r>
              <a:rPr lang="en-US" dirty="0"/>
              <a:t> </a:t>
            </a:r>
            <a:r>
              <a:rPr lang="en-US" dirty="0" err="1"/>
              <a:t>Speichermedium</a:t>
            </a:r>
            <a:r>
              <a:rPr lang="en-US" dirty="0"/>
              <a:t> </a:t>
            </a:r>
            <a:r>
              <a:rPr lang="en-US" dirty="0" err="1"/>
              <a:t>einlesen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Umsetzung</a:t>
            </a:r>
            <a:endParaRPr lang="en-US" sz="3600" b="1" dirty="0"/>
          </a:p>
        </p:txBody>
      </p:sp>
      <p:pic>
        <p:nvPicPr>
          <p:cNvPr id="5" name="Grafik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6000"/>
            <a:ext cx="4647600" cy="34848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209800" y="5562600"/>
            <a:ext cx="2003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http://</a:t>
            </a:r>
            <a:r>
              <a:rPr lang="de-DE" sz="900" dirty="0" err="1" smtClean="0"/>
              <a:t>www.futureelectronics.com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35617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858000" cy="533400"/>
          </a:xfrm>
        </p:spPr>
        <p:txBody>
          <a:bodyPr/>
          <a:lstStyle/>
          <a:p>
            <a:r>
              <a:rPr lang="en-US" dirty="0"/>
              <a:t>Portable </a:t>
            </a:r>
            <a:r>
              <a:rPr lang="en-US" dirty="0" err="1" smtClean="0"/>
              <a:t>Ausführung</a:t>
            </a:r>
            <a:r>
              <a:rPr lang="en-US" dirty="0" smtClean="0"/>
              <a:t> / Stand-Alone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Umsetzung</a:t>
            </a:r>
            <a:endParaRPr lang="en-US" sz="36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297723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7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Dennis Hohmann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371600" y="1752600"/>
            <a:ext cx="6858000" cy="533400"/>
          </a:xfrm>
        </p:spPr>
        <p:txBody>
          <a:bodyPr/>
          <a:lstStyle/>
          <a:p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Präzision</a:t>
            </a:r>
            <a:r>
              <a:rPr lang="en-US" dirty="0" smtClean="0"/>
              <a:t> / </a:t>
            </a:r>
            <a:r>
              <a:rPr lang="en-US" dirty="0" err="1" smtClean="0"/>
              <a:t>Referenzsensoren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533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Umsetzung</a:t>
            </a:r>
            <a:endParaRPr lang="en-US" sz="3600" b="1" dirty="0"/>
          </a:p>
        </p:txBody>
      </p:sp>
      <p:pic>
        <p:nvPicPr>
          <p:cNvPr id="7" name="Grafik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4647600" cy="34848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24600" y="236220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Baumer</a:t>
            </a:r>
            <a:r>
              <a:rPr lang="de-DE" sz="1600" dirty="0" smtClean="0"/>
              <a:t> Electronics</a:t>
            </a:r>
          </a:p>
          <a:p>
            <a:r>
              <a:rPr lang="de-DE" sz="1600" dirty="0" smtClean="0"/>
              <a:t>Präzisionstaster</a:t>
            </a:r>
          </a:p>
          <a:p>
            <a:endParaRPr lang="de-DE" sz="1600" dirty="0"/>
          </a:p>
          <a:p>
            <a:r>
              <a:rPr lang="de-DE" sz="1600" dirty="0" smtClean="0"/>
              <a:t>Wiederholgenauigkeit von &lt; 1 µm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1752600" y="5562600"/>
            <a:ext cx="19217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http://</a:t>
            </a:r>
            <a:r>
              <a:rPr lang="de-DE" sz="900" dirty="0" err="1"/>
              <a:t>sensor.baumergroup.com</a:t>
            </a:r>
            <a:r>
              <a:rPr lang="de-DE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452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6/21/2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9.1|0.9|1.2"/>
</p:tagLst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529</Words>
  <Application>Microsoft Macintosh PowerPoint</Application>
  <PresentationFormat>Bildschirmpräsentation (4:3)</PresentationFormat>
  <Paragraphs>229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Slipstream</vt:lpstr>
      <vt:lpstr>CNC-Steuerung mit Touch-Display und USB-Speichermedium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Roche Diagnostics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CNC-Controller</dc:title>
  <dc:creator>Hohmann, Dennis {DFGM~Mannheim}</dc:creator>
  <cp:lastModifiedBy>Dennis Hohmann</cp:lastModifiedBy>
  <cp:revision>110</cp:revision>
  <dcterms:created xsi:type="dcterms:W3CDTF">2012-06-19T12:30:26Z</dcterms:created>
  <dcterms:modified xsi:type="dcterms:W3CDTF">2012-06-22T17:17:46Z</dcterms:modified>
</cp:coreProperties>
</file>