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574-02E0-204E-BD03-BCAE325254D2}" type="datetimeFigureOut">
              <a:rPr lang="de-DE" smtClean="0"/>
              <a:t>11.04.12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E587-2D77-D64B-9560-DA2EB69C8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28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574-02E0-204E-BD03-BCAE325254D2}" type="datetimeFigureOut">
              <a:rPr lang="de-DE" smtClean="0"/>
              <a:t>11.04.12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E587-2D77-D64B-9560-DA2EB69C8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69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574-02E0-204E-BD03-BCAE325254D2}" type="datetimeFigureOut">
              <a:rPr lang="de-DE" smtClean="0"/>
              <a:t>11.04.12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E587-2D77-D64B-9560-DA2EB69C8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45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574-02E0-204E-BD03-BCAE325254D2}" type="datetimeFigureOut">
              <a:rPr lang="de-DE" smtClean="0"/>
              <a:t>11.04.12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E587-2D77-D64B-9560-DA2EB69C8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01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574-02E0-204E-BD03-BCAE325254D2}" type="datetimeFigureOut">
              <a:rPr lang="de-DE" smtClean="0"/>
              <a:t>11.04.12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E587-2D77-D64B-9560-DA2EB69C8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03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574-02E0-204E-BD03-BCAE325254D2}" type="datetimeFigureOut">
              <a:rPr lang="de-DE" smtClean="0"/>
              <a:t>11.04.12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E587-2D77-D64B-9560-DA2EB69C8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6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574-02E0-204E-BD03-BCAE325254D2}" type="datetimeFigureOut">
              <a:rPr lang="de-DE" smtClean="0"/>
              <a:t>11.04.12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E587-2D77-D64B-9560-DA2EB69C8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81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574-02E0-204E-BD03-BCAE325254D2}" type="datetimeFigureOut">
              <a:rPr lang="de-DE" smtClean="0"/>
              <a:t>11.04.12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E587-2D77-D64B-9560-DA2EB69C8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62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574-02E0-204E-BD03-BCAE325254D2}" type="datetimeFigureOut">
              <a:rPr lang="de-DE" smtClean="0"/>
              <a:t>11.04.12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E587-2D77-D64B-9560-DA2EB69C8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04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574-02E0-204E-BD03-BCAE325254D2}" type="datetimeFigureOut">
              <a:rPr lang="de-DE" smtClean="0"/>
              <a:t>11.04.12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E587-2D77-D64B-9560-DA2EB69C8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1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574-02E0-204E-BD03-BCAE325254D2}" type="datetimeFigureOut">
              <a:rPr lang="de-DE" smtClean="0"/>
              <a:t>11.04.12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E587-2D77-D64B-9560-DA2EB69C8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45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DB574-02E0-204E-BD03-BCAE325254D2}" type="datetimeFigureOut">
              <a:rPr lang="de-DE" smtClean="0"/>
              <a:t>11.04.12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8E587-2D77-D64B-9560-DA2EB69C8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6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233958" y="523121"/>
            <a:ext cx="7608999" cy="4770998"/>
            <a:chOff x="233958" y="523121"/>
            <a:chExt cx="7608999" cy="4770998"/>
          </a:xfrm>
        </p:grpSpPr>
        <p:grpSp>
          <p:nvGrpSpPr>
            <p:cNvPr id="17" name="Gruppierung 16"/>
            <p:cNvGrpSpPr/>
            <p:nvPr/>
          </p:nvGrpSpPr>
          <p:grpSpPr>
            <a:xfrm>
              <a:off x="3894665" y="2457890"/>
              <a:ext cx="1636889" cy="2718433"/>
              <a:chOff x="3894667" y="2435999"/>
              <a:chExt cx="1227667" cy="136172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chteck 3"/>
              <p:cNvSpPr/>
              <p:nvPr/>
            </p:nvSpPr>
            <p:spPr>
              <a:xfrm>
                <a:off x="3894667" y="2435999"/>
                <a:ext cx="1227666" cy="136172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Textfeld 4"/>
              <p:cNvSpPr txBox="1"/>
              <p:nvPr/>
            </p:nvSpPr>
            <p:spPr>
              <a:xfrm>
                <a:off x="3894667" y="2640610"/>
                <a:ext cx="12276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 smtClean="0"/>
                  <a:t>ATmega1284P</a:t>
                </a:r>
                <a:endParaRPr lang="de-DE" sz="1200" dirty="0"/>
              </a:p>
            </p:txBody>
          </p:sp>
        </p:grpSp>
        <p:grpSp>
          <p:nvGrpSpPr>
            <p:cNvPr id="15" name="Gruppierung 14"/>
            <p:cNvGrpSpPr/>
            <p:nvPr/>
          </p:nvGrpSpPr>
          <p:grpSpPr>
            <a:xfrm>
              <a:off x="233958" y="523121"/>
              <a:ext cx="1435805" cy="919201"/>
              <a:chOff x="1732844" y="915243"/>
              <a:chExt cx="1470378" cy="91920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Rechteck 5"/>
              <p:cNvSpPr/>
              <p:nvPr/>
            </p:nvSpPr>
            <p:spPr>
              <a:xfrm>
                <a:off x="1732844" y="915243"/>
                <a:ext cx="1470378" cy="919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Textfeld 6"/>
              <p:cNvSpPr txBox="1"/>
              <p:nvPr/>
            </p:nvSpPr>
            <p:spPr>
              <a:xfrm>
                <a:off x="1732845" y="1192242"/>
                <a:ext cx="14703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 smtClean="0"/>
                  <a:t>Stromversorgung</a:t>
                </a:r>
                <a:endParaRPr lang="de-DE" sz="1200" dirty="0"/>
              </a:p>
            </p:txBody>
          </p:sp>
        </p:grpSp>
        <p:grpSp>
          <p:nvGrpSpPr>
            <p:cNvPr id="16" name="Gruppierung 15"/>
            <p:cNvGrpSpPr/>
            <p:nvPr/>
          </p:nvGrpSpPr>
          <p:grpSpPr>
            <a:xfrm>
              <a:off x="4360334" y="755276"/>
              <a:ext cx="903110" cy="853447"/>
              <a:chOff x="4086492" y="910442"/>
              <a:chExt cx="1227668" cy="91920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chteck 7"/>
              <p:cNvSpPr/>
              <p:nvPr/>
            </p:nvSpPr>
            <p:spPr>
              <a:xfrm>
                <a:off x="4086493" y="910442"/>
                <a:ext cx="1227667" cy="919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Textfeld 8"/>
              <p:cNvSpPr txBox="1"/>
              <p:nvPr/>
            </p:nvSpPr>
            <p:spPr>
              <a:xfrm>
                <a:off x="4086492" y="1053742"/>
                <a:ext cx="1227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 smtClean="0"/>
                  <a:t>SPI</a:t>
                </a:r>
                <a:endParaRPr lang="de-DE" sz="1200" dirty="0"/>
              </a:p>
            </p:txBody>
          </p:sp>
          <p:sp>
            <p:nvSpPr>
              <p:cNvPr id="10" name="Textfeld 9"/>
              <p:cNvSpPr txBox="1"/>
              <p:nvPr/>
            </p:nvSpPr>
            <p:spPr>
              <a:xfrm>
                <a:off x="4103004" y="1332426"/>
                <a:ext cx="1211156" cy="298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 smtClean="0"/>
                  <a:t>JTAG</a:t>
                </a:r>
              </a:p>
            </p:txBody>
          </p:sp>
        </p:grpSp>
        <p:grpSp>
          <p:nvGrpSpPr>
            <p:cNvPr id="14" name="Gruppierung 13"/>
            <p:cNvGrpSpPr/>
            <p:nvPr/>
          </p:nvGrpSpPr>
          <p:grpSpPr>
            <a:xfrm>
              <a:off x="1590319" y="3817107"/>
              <a:ext cx="764824" cy="562612"/>
              <a:chOff x="1789288" y="2640611"/>
              <a:chExt cx="764824" cy="5626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Rechteck 11"/>
              <p:cNvSpPr/>
              <p:nvPr/>
            </p:nvSpPr>
            <p:spPr>
              <a:xfrm>
                <a:off x="1789288" y="2640611"/>
                <a:ext cx="764824" cy="56261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feld 12"/>
              <p:cNvSpPr txBox="1"/>
              <p:nvPr/>
            </p:nvSpPr>
            <p:spPr>
              <a:xfrm>
                <a:off x="1789290" y="2735007"/>
                <a:ext cx="7648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 smtClean="0"/>
                  <a:t>USB</a:t>
                </a:r>
                <a:endParaRPr lang="de-DE" sz="1200" dirty="0"/>
              </a:p>
            </p:txBody>
          </p:sp>
        </p:grpSp>
        <p:grpSp>
          <p:nvGrpSpPr>
            <p:cNvPr id="19" name="Gruppierung 18"/>
            <p:cNvGrpSpPr/>
            <p:nvPr/>
          </p:nvGrpSpPr>
          <p:grpSpPr>
            <a:xfrm>
              <a:off x="7078133" y="3254495"/>
              <a:ext cx="764824" cy="562612"/>
              <a:chOff x="1789288" y="2640611"/>
              <a:chExt cx="764824" cy="5626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Rechteck 19"/>
              <p:cNvSpPr/>
              <p:nvPr/>
            </p:nvSpPr>
            <p:spPr>
              <a:xfrm>
                <a:off x="1789288" y="2640611"/>
                <a:ext cx="764824" cy="56261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Textfeld 20"/>
              <p:cNvSpPr txBox="1"/>
              <p:nvPr/>
            </p:nvSpPr>
            <p:spPr>
              <a:xfrm>
                <a:off x="1789290" y="2735007"/>
                <a:ext cx="7648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 err="1" smtClean="0"/>
                  <a:t>goCNC</a:t>
                </a:r>
                <a:endParaRPr lang="de-DE" sz="1200" dirty="0" smtClean="0"/>
              </a:p>
            </p:txBody>
          </p:sp>
        </p:grpSp>
        <p:grpSp>
          <p:nvGrpSpPr>
            <p:cNvPr id="22" name="Gruppierung 21"/>
            <p:cNvGrpSpPr/>
            <p:nvPr/>
          </p:nvGrpSpPr>
          <p:grpSpPr>
            <a:xfrm>
              <a:off x="1590319" y="2549643"/>
              <a:ext cx="764824" cy="768930"/>
              <a:chOff x="1789288" y="2640611"/>
              <a:chExt cx="764824" cy="5626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Rechteck 22"/>
              <p:cNvSpPr/>
              <p:nvPr/>
            </p:nvSpPr>
            <p:spPr>
              <a:xfrm>
                <a:off x="1789288" y="2640611"/>
                <a:ext cx="764824" cy="56261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1789290" y="2735007"/>
                <a:ext cx="76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 smtClean="0"/>
                  <a:t>Display</a:t>
                </a:r>
              </a:p>
              <a:p>
                <a:pPr algn="ctr"/>
                <a:r>
                  <a:rPr lang="de-DE" sz="1200" dirty="0" smtClean="0"/>
                  <a:t>eDIP240</a:t>
                </a:r>
                <a:endParaRPr lang="de-DE" sz="1200" dirty="0"/>
              </a:p>
            </p:txBody>
          </p:sp>
        </p:grpSp>
        <p:sp>
          <p:nvSpPr>
            <p:cNvPr id="25" name="Pfeil nach links und rechts 24"/>
            <p:cNvSpPr/>
            <p:nvPr/>
          </p:nvSpPr>
          <p:spPr>
            <a:xfrm>
              <a:off x="2503591" y="2790465"/>
              <a:ext cx="1258147" cy="302542"/>
            </a:xfrm>
            <a:prstGeom prst="leftRightArrow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Pfeil nach links und rechts 26"/>
            <p:cNvSpPr/>
            <p:nvPr/>
          </p:nvSpPr>
          <p:spPr>
            <a:xfrm>
              <a:off x="2503591" y="3930120"/>
              <a:ext cx="1258147" cy="302542"/>
            </a:xfrm>
            <a:prstGeom prst="leftRightArrow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8" name="Pfeil nach links und rechts 27"/>
            <p:cNvSpPr/>
            <p:nvPr/>
          </p:nvSpPr>
          <p:spPr>
            <a:xfrm>
              <a:off x="5664762" y="3419338"/>
              <a:ext cx="1258147" cy="302542"/>
            </a:xfrm>
            <a:prstGeom prst="leftRightArrow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9" name="Pfeil nach links und rechts 28"/>
            <p:cNvSpPr/>
            <p:nvPr/>
          </p:nvSpPr>
          <p:spPr>
            <a:xfrm rot="16200000">
              <a:off x="4491842" y="1881418"/>
              <a:ext cx="644059" cy="302550"/>
            </a:xfrm>
            <a:prstGeom prst="leftRightArrow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iger Pfeil 29"/>
            <p:cNvSpPr/>
            <p:nvPr/>
          </p:nvSpPr>
          <p:spPr>
            <a:xfrm rot="5400000">
              <a:off x="2121259" y="372145"/>
              <a:ext cx="693702" cy="3370741"/>
            </a:xfrm>
            <a:prstGeom prst="bentArrow">
              <a:avLst>
                <a:gd name="adj1" fmla="val 19589"/>
                <a:gd name="adj2" fmla="val 25000"/>
                <a:gd name="adj3" fmla="val 25000"/>
                <a:gd name="adj4" fmla="val 19215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2" name="Rechteckiger Pfeil 31"/>
            <p:cNvSpPr/>
            <p:nvPr/>
          </p:nvSpPr>
          <p:spPr>
            <a:xfrm rot="10800000">
              <a:off x="782739" y="1591539"/>
              <a:ext cx="693702" cy="2698466"/>
            </a:xfrm>
            <a:prstGeom prst="bentArrow">
              <a:avLst>
                <a:gd name="adj1" fmla="val 19589"/>
                <a:gd name="adj2" fmla="val 25000"/>
                <a:gd name="adj3" fmla="val 25000"/>
                <a:gd name="adj4" fmla="val 19215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5" name="Rechteckiger Pfeil 34"/>
            <p:cNvSpPr/>
            <p:nvPr/>
          </p:nvSpPr>
          <p:spPr>
            <a:xfrm rot="10800000">
              <a:off x="782740" y="1783191"/>
              <a:ext cx="693702" cy="1349398"/>
            </a:xfrm>
            <a:prstGeom prst="bentArrow">
              <a:avLst>
                <a:gd name="adj1" fmla="val 19589"/>
                <a:gd name="adj2" fmla="val 25000"/>
                <a:gd name="adj3" fmla="val 25000"/>
                <a:gd name="adj4" fmla="val 192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1" name="Pfeil nach links und rechts 30"/>
            <p:cNvSpPr/>
            <p:nvPr/>
          </p:nvSpPr>
          <p:spPr>
            <a:xfrm>
              <a:off x="2503591" y="4873781"/>
              <a:ext cx="1258147" cy="302542"/>
            </a:xfrm>
            <a:prstGeom prst="leftRightArrow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grpSp>
          <p:nvGrpSpPr>
            <p:cNvPr id="33" name="Gruppierung 32"/>
            <p:cNvGrpSpPr/>
            <p:nvPr/>
          </p:nvGrpSpPr>
          <p:grpSpPr>
            <a:xfrm>
              <a:off x="1590321" y="4731507"/>
              <a:ext cx="764824" cy="562612"/>
              <a:chOff x="1789288" y="2640611"/>
              <a:chExt cx="764824" cy="5626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4" name="Rechteck 33"/>
              <p:cNvSpPr/>
              <p:nvPr/>
            </p:nvSpPr>
            <p:spPr>
              <a:xfrm>
                <a:off x="1789288" y="2640611"/>
                <a:ext cx="764824" cy="56261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Textfeld 36"/>
              <p:cNvSpPr txBox="1"/>
              <p:nvPr/>
            </p:nvSpPr>
            <p:spPr>
              <a:xfrm>
                <a:off x="1789290" y="2735007"/>
                <a:ext cx="7648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 smtClean="0"/>
                  <a:t>RS232</a:t>
                </a:r>
                <a:endParaRPr lang="de-DE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013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ComHoh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Dennis Hohmann</dc:creator>
  <cp:lastModifiedBy>Dennis Hohmann</cp:lastModifiedBy>
  <cp:revision>8</cp:revision>
  <dcterms:created xsi:type="dcterms:W3CDTF">2012-04-08T20:32:43Z</dcterms:created>
  <dcterms:modified xsi:type="dcterms:W3CDTF">2012-04-11T14:03:51Z</dcterms:modified>
</cp:coreProperties>
</file>