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0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96D7-942C-46F7-8650-8481A8E13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57F40-3074-4893-9C74-6A0C676CA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BFDA-9250-406C-8A3D-46755680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6438-B2A6-40C7-B22E-D2F313D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C179-5A12-4837-8DDD-D2AF6D6C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5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7D87-59CE-4A42-AC9B-13C17FD9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9BF18-36B6-4899-9D7B-6016A835D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CC3A-83BE-4688-B3D1-C1223119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EA5A6-D315-47FC-8CA0-6683E7D7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3EE1-C864-416B-850E-E01D3FC1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EB5F7-2507-4DD4-BFE9-088746912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CDF0B-1A10-4AA6-9BF2-58BD995E1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4C0E-A742-41C1-BDA6-8A367E14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8408A-7890-428D-BA37-804CD977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53E36-65EE-424F-8D41-E496E47D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3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4225-4E86-42D9-A74A-D419C470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10FA-6534-469C-818B-AB9BEB43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9C1E-A182-40A4-9546-2255C7A0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EEA5-0957-4403-BB6E-C95A6556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7966-D09F-4EAE-8B07-3A13730C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7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9247-0F93-4C01-829F-310EEA2B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8C5F0-A10E-4BBE-9CCE-E3F2125A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26AB-84E8-4831-8BD5-AE686E81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6C83-6AB0-4953-9288-89079522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3B7E-229B-4D5A-97F6-26E4A953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8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3845-47B1-4B49-9A2C-0C0E5D04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AC16-8132-41CF-9739-68C8897B0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08D94-0B0C-4301-8439-0AC58BE16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D2202-95FD-4C9D-AF56-40B5880C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83C9F-FD75-4DCA-BA4B-D49D1E37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DDD1-B4B2-46B1-9B73-0ABE71E4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A4D1-51DA-4D32-BDBB-646D940D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5D61-AF39-4F68-9284-4DC9DE30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C5F5A-BDBD-4272-985F-0C557B937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F2BC7-C19D-4366-98C2-625210AD1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B634C-B220-4C5B-AA67-705D855FB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33BC0-088A-46A1-A8D9-B91EC585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72D00-7ECA-48D3-915F-9F94EDE6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ECDA5-8E22-466D-84A3-57252048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F1B2-3B60-4002-90BC-8F52150D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96EE-BB50-4A68-94E8-C2CB5205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EBDE5-6F99-48A2-A76D-EFF7F8A7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D1863-687A-4799-94C7-14877B1B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00020-204B-45F1-967B-A0500331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8063D-D155-4192-AE37-57C66712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2D9A6-6CB8-4E75-90E4-6200AA42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AA27-1B99-4B0F-A7FE-5431559E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48FE-8373-4F41-B9C5-D3FF0288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88B5F-E708-42C8-9A76-3E5C670A8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75F06-8086-40EA-BB63-D5C05936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A801-071F-4FA3-AF36-E424D090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536BE-82BB-4C3B-A9A1-A92802E6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D349-7F34-49CB-B770-AA0B5531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E94C6-5312-45DC-B7B2-6632F317E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5E414-35E1-4A54-9D55-1DC5DD4C2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FE0FA-A8F4-4510-9634-833BFB0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0449E-8E2B-4B77-B8A6-5759CD23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5771A-8668-4869-9886-477154A5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D6A5D-FD59-40D3-B7B4-CABB4F3B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97683-06FD-4196-9D08-BBA86A16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9CFE-CBD2-4ABE-8A82-541843389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17D0D-0252-4976-B215-B0ECAA7A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2524-573F-4896-A3F8-3FDB163DB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7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2EC6-9C73-4577-9AED-7E72E9B55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008E7-6290-483F-9302-FEFE8E450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0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caden churchman</dc:creator>
  <cp:lastModifiedBy>caden churchman</cp:lastModifiedBy>
  <cp:revision>2</cp:revision>
  <dcterms:created xsi:type="dcterms:W3CDTF">2020-10-22T23:31:15Z</dcterms:created>
  <dcterms:modified xsi:type="dcterms:W3CDTF">2020-10-22T23:32:22Z</dcterms:modified>
</cp:coreProperties>
</file>