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891fcc94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891fcc94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891fcc94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891fcc94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891fcc94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891fcc94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891fcc94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891fcc94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891fcc94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891fcc94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891fcc94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891fcc94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891fcc94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891fcc94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Számítógépes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Szoftverek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Nagy Martin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szoftver fogalma és haszálata.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számítógépes szoftverek olyan programok amelyeket számítógépek és más digitális eszközök használnak az adatok feldolgozására, műveletek végrehajtására és felhasználói funkciók biztosítására. A szoftverek olyan utasításokból és adatokból állnak, amelyek meghatározzák, hogyan működik a számítógép vagy egyéb eszköz.</a:t>
            </a:r>
            <a:endParaRPr sz="13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Szoftverek első fő kategóriája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hu" sz="13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Rendszerszoftver: Ezek a szoftverek felelősek a számítógép működésének irányításáért és a hardver erőforrásainak kezeléséért. Például az operációs rendszerek, amelyek irányítják a hardvert és lehetővé teszik az alkalmazások futtatását, a rendszerháttérbe tartoznak. Ezenkívül a rendszerszoftverek közé tartoznak a meghajtók is, amelyek a hardvereszközökkel való kommunikációt biztosítják.</a:t>
            </a:r>
            <a:endParaRPr sz="13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Szoftverek második fő kategóriája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hu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Alkalmazás-szoftverek: Ezek a szoftverek olyan programok, amelyek különböző feladatokat végeznek el a felhasználók számára. Az alkalmazások lehetnek irodai szoftverek (például szövegszerkesztők, táblázatkezelők), böngészők, játékok, grafikai tervező eszközök, kommunikációs eszközök, és számos egyéb típusú program is.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hu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számítógépes szoftverek programozók által íródnak, és futtatásukhoz a számítógép vagy egyéb eszköz operációs rendszerére van szükség. A szoftverek lehetnek nyílt forráskódúak (az forráskódjuk elérhető és módosítható), illetve zárt forráskódúak (a forráskód nem elérhető). A szoftverek általában az eszközök teljesítményét és funkcionalitását javítják, és lehetővé teszik a felhasználók számára különböző feladatok végrehajtását, például dokumentumok szerkesztését, internetezést, játékok játszását, stb.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411025"/>
            <a:ext cx="7505700" cy="1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Melyek a szoftverek fajtái és legfontosabb tulajdonságai?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430425"/>
            <a:ext cx="75057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hu" sz="962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szoftvereket különböző szempontok alapján csoportosíthatjuk. Néhány szoftverfajta és tulajdonságuk:1. Operációs rendszerek:</a:t>
            </a:r>
            <a:endParaRPr b="1" sz="962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962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Fő cél: A számítógép hardvereszközeinek irányítása és kezelése.</a:t>
            </a:r>
            <a:endParaRPr b="1" sz="962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962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Példák: Windows, macOS, Linux.</a:t>
            </a:r>
            <a:endParaRPr b="1" sz="962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hu" sz="962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Alkalmazások:</a:t>
            </a:r>
            <a:endParaRPr b="1" sz="962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962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Fő cél: Különböző feladatok végrehajtása a felhasználók számára.</a:t>
            </a:r>
            <a:endParaRPr b="1" sz="962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962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Példák: Microsoft Office (Word, Excel), webböngészők (Chrome, Firefox), Photoshop.</a:t>
            </a:r>
            <a:endParaRPr b="1" sz="962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hu" sz="962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Fejlesztői eszközök:</a:t>
            </a:r>
            <a:endParaRPr b="1" sz="962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962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Fő cél: Szoftverfejlesztés támogatása, programozás és tesztelés.</a:t>
            </a:r>
            <a:endParaRPr b="1" sz="962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962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Példák: Visual Studio, Eclipse, Sublime Text.</a:t>
            </a:r>
            <a:endParaRPr b="1" sz="962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hu" sz="962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Adatbázis-kezelő rendszerek (DBMS):</a:t>
            </a:r>
            <a:endParaRPr b="1" sz="962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962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Fő cél: Adatok tárolása, rendezése és hozzáférhetőség biztosítása.</a:t>
            </a:r>
            <a:endParaRPr b="1" sz="962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962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Példák: MySQL, Oracle Database, Microsoft SQL Server.</a:t>
            </a:r>
            <a:endParaRPr b="1" sz="962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hu" sz="962">
                <a:solidFill>
                  <a:srgbClr val="3C4043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hu" sz="962">
                <a:solidFill>
                  <a:srgbClr val="3C4043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. Játékszoftverek:</a:t>
            </a:r>
            <a:endParaRPr b="1" sz="962">
              <a:solidFill>
                <a:srgbClr val="3C4043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962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Fő cél:</a:t>
            </a:r>
            <a:r>
              <a:rPr b="1" lang="hu" sz="962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Szórakoztatás és játékélmény biztosítása.</a:t>
            </a:r>
            <a:endParaRPr b="1" sz="962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 sz="962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Példák: Fortnite, Minecraft, League of Legends.</a:t>
            </a:r>
            <a:endParaRPr b="1" sz="150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Fontos tulajdonságok: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6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3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Használhatóság: A szoftvereknek könnyen használhatóknak és érthetőnek kell lenniük a felhasználók számára.</a:t>
            </a:r>
            <a:endParaRPr sz="13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3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Teljesítmény: A szoftvereknek hatékonyan kell működniük, minimális késleltetéssel és erőforrás-felhasználással.</a:t>
            </a:r>
            <a:endParaRPr sz="13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3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Megbízhatóság: A szoftvereknek stabilnak és megbízhatónak kell lenniük, hogy ne okozzanak rendszerösszeomlást vagy</a:t>
            </a:r>
            <a:r>
              <a:rPr lang="hu" sz="13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hu" sz="13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adatvesztést.</a:t>
            </a:r>
            <a:endParaRPr sz="13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3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Skálázhatóság: A szoftvereknek alkalmazkodniuk kell a különböző méretű rendszerekhez és felhasználói igényekhez.</a:t>
            </a:r>
            <a:endParaRPr sz="13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3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Biztonság: A szoftvereknek megfelelő biztonsági intézkedéseket kell tartalmazniuk, hogy megvédjék az adatokat és a rendszert a károkozástól és illetéktelen hozzáférésektől.</a:t>
            </a:r>
            <a:endParaRPr sz="13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3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Frissíthetőség: A szoftvereknek könnyen frissíthetőnek és karbantarthatónak kell lenniük az új funkciók és biztonsági javítások bevezetése érdekében.</a:t>
            </a:r>
            <a:endParaRPr sz="13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320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500"/>
              <a:t>Mi az operációs rendszer fogalma, feladata, fajtái?</a:t>
            </a:r>
            <a:endParaRPr sz="2400"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877125"/>
            <a:ext cx="7505700" cy="4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hu" sz="1077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Az operációs rendszer (OS) egy szoftver, amely irányítja és kezeli a számítógép hardvereszközeit, valamint lehetővé teszi az alkalmazások futtatását. Az operációs rendszer egyfajta közvetítő szerepet tölt be a hardver és a felhasználók között, biztosítva a számítógép működését és az alkalmazások számára a megfelelő környezetet.</a:t>
            </a:r>
            <a:endParaRPr sz="11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9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hu" sz="1077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Az operációs rendszer felügyeli a hardvereszközöket, kezeli a memóriát, és irányítja a perifériákat (pl. nyomtatók, billentyűzetek).</a:t>
            </a:r>
            <a:endParaRPr sz="1077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077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Az operációs rendszer felelős a fájlok tárolásáért, szervezéséért és hozzáférhetőségéért. Ez magában foglalja a fájlok létrehozását, törlését, másolását és mozgatását.</a:t>
            </a:r>
            <a:endParaRPr sz="1077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077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Az operációs rendszer döntéseket hoz a futó folyamatok ütemezésével kapcsolatban, hogy hatékonyan használja a rendelkezésre álló erőforrásokat.</a:t>
            </a:r>
            <a:endParaRPr sz="1077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077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Az operációs rendszer felel a memóriaterületek kezeléséért, beleértve a virtuális memóriát is.</a:t>
            </a:r>
            <a:endParaRPr sz="1077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077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Az operációs rendszer biztosít egy felhasználói interfészt, amely lehet karakteres vagy grafikus, és lehetővé teszi a felhasználók számára az interakciót a számítógéppel.</a:t>
            </a:r>
            <a:endParaRPr sz="1077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077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Az ilyen típusú rendszerek parancssorokat használnak a felhasználókkal való kommunikációhoz. Példa: DOS.</a:t>
            </a:r>
            <a:endParaRPr sz="1077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077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Ezek a rendszerek grafikus elemeket használnak a felhasználók interakciójához, például ikonok, ablakok és menük. Példa: Windows, macOS.</a:t>
            </a:r>
            <a:endParaRPr sz="1077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077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Olyan rendszerek, amelyek kifejezetten a hálózati kommunikációra és feladatokra vannak optimalizálva. Példa: Linux, Unix.</a:t>
            </a:r>
            <a:endParaRPr sz="1077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077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Kis méretű és erőforrásokkal gazdálkodó rendszerek, amelyek be vannak ágyazva más eszközökbe, például okoskártyákba, háztartási gépekbe. Példa: FreeRTOS.</a:t>
            </a:r>
            <a:endParaRPr sz="1077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9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hu" sz="1077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Az operációs rendszer tehát esszenciális része a számítógép működésének, és lehetővé teszi az alkalmazásoknak és felhasználóknak a hatékonyabb munkavégzést és az erőforrások hatékonyabb felhasználását.</a:t>
            </a:r>
            <a:endParaRPr sz="121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Köszönöm a figyelmet!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