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1" r:id="rId7"/>
    <p:sldId id="322" r:id="rId8"/>
    <p:sldId id="324" r:id="rId9"/>
    <p:sldId id="321" r:id="rId10"/>
    <p:sldId id="313" r:id="rId11"/>
    <p:sldId id="323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a" initials="E" lastIdx="1" clrIdx="0">
    <p:extLst>
      <p:ext uri="{19B8F6BF-5375-455C-9EA6-DF929625EA0E}">
        <p15:presenceInfo xmlns:p15="http://schemas.microsoft.com/office/powerpoint/2012/main" userId="E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6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2T19:10:08.042" idx="1">
    <p:pos x="7462" y="984"/>
    <p:text>https://code.google.com/archive/p/word2vec/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Humor Anchors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Ella Kuzmenko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classify humor?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“My wife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tells me I’m a skeptic, but I don’t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believe 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she says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.”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clean desk is a sign of a cluttered desk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drawer”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 measure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incongruity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ambiguity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candidate sentences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5867399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 Incongruity</a:t>
            </a:r>
            <a:b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412" y="1562102"/>
            <a:ext cx="5257800" cy="47624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Incongruity: “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clean desk is a sign of a cluttered desk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drawer”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laughable is often incongruous using either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opposition or contradiction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 “clean desk” and “cluttered desk drawer”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METHOD: Word2Vec extracts 2 features and evaluating the meaning distance between content word pairs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to measure word pairs: skip-gram</a:t>
            </a:r>
          </a:p>
          <a:p>
            <a:pPr lvl="3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Skip-gram: 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Disconnection: the maximum meaning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distance”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“Repetition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the minimum meaning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distance”</a:t>
            </a: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645" t="41667" r="44144" b="16667"/>
          <a:stretch/>
        </p:blipFill>
        <p:spPr>
          <a:xfrm>
            <a:off x="5873751" y="1562101"/>
            <a:ext cx="597217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Skip-grams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024" t="37340" r="22865" b="5556"/>
          <a:stretch/>
        </p:blipFill>
        <p:spPr>
          <a:xfrm>
            <a:off x="5484812" y="609600"/>
            <a:ext cx="4876800" cy="55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7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Difficulties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0" t="11459" r="18375" b="23958"/>
          <a:stretch/>
        </p:blipFill>
        <p:spPr>
          <a:xfrm>
            <a:off x="684212" y="1859279"/>
            <a:ext cx="10591801" cy="472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2812" y="2971800"/>
            <a:ext cx="403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2812" y="5715000"/>
            <a:ext cx="3810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204" y="2656114"/>
            <a:ext cx="3810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412" y="0"/>
            <a:ext cx="8397875" cy="11430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 Ambiguity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1295400"/>
            <a:ext cx="4649787" cy="51406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Ambiguity is changing the listener’s expectation.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“Did you hear about the guy whose whole left side was cut off? He’s all right now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.”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METHOD: WordNet lexical source in NLTK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Sense combination: 1) POS tag, 2) consider all possible meaning via WordNet 3) calculate sense combination as the log(product(of the total number of senses of all the words))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armost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farthest path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Sense Closest: closest path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303" t="50718" r="35359" b="17708"/>
          <a:stretch/>
        </p:blipFill>
        <p:spPr>
          <a:xfrm>
            <a:off x="4911724" y="3493231"/>
            <a:ext cx="7137956" cy="292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448799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Conclusion: Humor is all about distance; the farther you run away from me, the funnier I seem.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2" y="1905001"/>
            <a:ext cx="9354971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Diyi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et al. "Humor recognition and humor anchor extraction."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Proceedings of the 2015 Conference on Empirical Methods in Natural Language Processing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2015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"WordNet Interface."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 Interface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N.p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n.d.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Web. 12 Dec. 2016. &lt;http://www.nltk.org/howto/wordnet.html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"Code."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Code Archive - Long-term Storage for Google Code Project Hosting.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N.p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n.d.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Web. 12 Dec. 2016. &lt;https://code.google.com/archive/p/word2vec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/&gt;.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Guthrie, David, Ben Allison, and Wei Liu. "A Closer Look at Skip-gram Modelling."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n.d.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63-78. 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Closer Look at Skip-gram Modelling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Web. &lt;http://homepages.inf.ed.ac.uk/ballison/pdf/lrec_skipgrams.pdf&gt;.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167</TotalTime>
  <Words>252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Verdana</vt:lpstr>
      <vt:lpstr>Digital Blue Tunnel 16x9</vt:lpstr>
      <vt:lpstr>Humor Anchors</vt:lpstr>
      <vt:lpstr>Problem Statement</vt:lpstr>
      <vt:lpstr>      Measure Incongruity </vt:lpstr>
      <vt:lpstr>Skip-grams</vt:lpstr>
      <vt:lpstr>Difficulties</vt:lpstr>
      <vt:lpstr>Measure Ambiguity</vt:lpstr>
      <vt:lpstr>Conclusion: Humor is all about distance; the farther you run away from me, the funnier I seem.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Humor Anchors</dc:title>
  <dc:creator>Ella</dc:creator>
  <cp:lastModifiedBy>Ella</cp:lastModifiedBy>
  <cp:revision>12</cp:revision>
  <dcterms:created xsi:type="dcterms:W3CDTF">2016-12-12T22:32:44Z</dcterms:created>
  <dcterms:modified xsi:type="dcterms:W3CDTF">2016-12-13T16:38:20Z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