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66" r:id="rId11"/>
    <p:sldId id="262" r:id="rId12"/>
    <p:sldId id="269" r:id="rId13"/>
    <p:sldId id="263" r:id="rId14"/>
    <p:sldId id="270" r:id="rId15"/>
    <p:sldId id="265" r:id="rId16"/>
    <p:sldId id="271" r:id="rId17"/>
    <p:sldId id="267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22BDBB4-4FDF-495D-902F-D7408C645D9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B50876F7-0BFA-4FC8-8A60-42BBB13E5628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990600"/>
          </a:xfrm>
        </p:spPr>
        <p:txBody>
          <a:bodyPr/>
          <a:lstStyle/>
          <a:p>
            <a:r>
              <a:rPr lang="en-US" sz="4800" dirty="0" smtClean="0"/>
              <a:t>Forensic Toolkit Analysis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117180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Casey</a:t>
            </a:r>
            <a:br>
              <a:rPr lang="en-US" sz="2800" dirty="0" smtClean="0"/>
            </a:br>
            <a:r>
              <a:rPr lang="en-US" sz="2800" dirty="0" smtClean="0"/>
              <a:t>Preston</a:t>
            </a:r>
            <a:br>
              <a:rPr lang="en-US" sz="2800" dirty="0" smtClean="0"/>
            </a:br>
            <a:r>
              <a:rPr lang="en-US" sz="2800" dirty="0" smtClean="0"/>
              <a:t>Brandon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71800"/>
            <a:ext cx="8526887" cy="1454198"/>
          </a:xfrm>
        </p:spPr>
      </p:pic>
    </p:spTree>
    <p:extLst>
      <p:ext uri="{BB962C8B-B14F-4D97-AF65-F5344CB8AC3E}">
        <p14:creationId xmlns:p14="http://schemas.microsoft.com/office/powerpoint/2010/main" val="27176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			-			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a Computer Forensic Analyst, I want to </a:t>
            </a:r>
            <a:r>
              <a:rPr lang="en-US" b="1" dirty="0">
                <a:solidFill>
                  <a:srgbClr val="FFFF00"/>
                </a:solidFill>
              </a:rPr>
              <a:t>detect and recover</a:t>
            </a:r>
            <a:r>
              <a:rPr lang="en-US" dirty="0"/>
              <a:t> hidden data so I can </a:t>
            </a:r>
            <a:r>
              <a:rPr lang="en-US" b="1" dirty="0">
                <a:solidFill>
                  <a:srgbClr val="FFFF00"/>
                </a:solidFill>
              </a:rPr>
              <a:t>spot trails of evidence</a:t>
            </a:r>
          </a:p>
          <a:p>
            <a:endParaRPr lang="en-US" dirty="0"/>
          </a:p>
          <a:p>
            <a:r>
              <a:rPr lang="en-US" dirty="0"/>
              <a:t>AC 1.1: Using the digital forensics tool, the location of data hidden within the context of the system can be identified.</a:t>
            </a:r>
          </a:p>
          <a:p>
            <a:r>
              <a:rPr lang="en-US" dirty="0"/>
              <a:t>AC 1.2: Using the digital forensics tool is able to recover data hidden within a given location.</a:t>
            </a:r>
          </a:p>
        </p:txBody>
      </p:sp>
    </p:spTree>
    <p:extLst>
      <p:ext uri="{BB962C8B-B14F-4D97-AF65-F5344CB8AC3E}">
        <p14:creationId xmlns:p14="http://schemas.microsoft.com/office/powerpoint/2010/main" val="14239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		-		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555779" cy="3505200"/>
          </a:xfrm>
        </p:spPr>
      </p:pic>
    </p:spTree>
    <p:extLst>
      <p:ext uri="{BB962C8B-B14F-4D97-AF65-F5344CB8AC3E}">
        <p14:creationId xmlns:p14="http://schemas.microsoft.com/office/powerpoint/2010/main" val="171360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			-		</a:t>
            </a:r>
            <a:r>
              <a:rPr lang="en-US" dirty="0" smtClean="0"/>
              <a:t>	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 Computer Forensic Analyst, I want to </a:t>
            </a:r>
            <a:r>
              <a:rPr lang="en-US" b="1" dirty="0">
                <a:solidFill>
                  <a:srgbClr val="FFFF00"/>
                </a:solidFill>
              </a:rPr>
              <a:t>detect and recover deleted data</a:t>
            </a:r>
            <a:r>
              <a:rPr lang="en-US" dirty="0"/>
              <a:t> so I can </a:t>
            </a:r>
            <a:r>
              <a:rPr lang="en-US" b="1" dirty="0">
                <a:solidFill>
                  <a:srgbClr val="FFFF00"/>
                </a:solidFill>
              </a:rPr>
              <a:t>support/define a suspect's intent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AC 2.1: The digital forensics tool is able to detect all files whose pointers have been deleted and have not been completely overwritten in the file system.</a:t>
            </a:r>
          </a:p>
          <a:p>
            <a:r>
              <a:rPr lang="en-US" dirty="0"/>
              <a:t>AC 2.2: The digital forensics tool is able to recover all portions of a file that have not been overwritten in the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		-		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76400"/>
            <a:ext cx="8430693" cy="3352800"/>
          </a:xfrm>
        </p:spPr>
      </p:pic>
    </p:spTree>
    <p:extLst>
      <p:ext uri="{BB962C8B-B14F-4D97-AF65-F5344CB8AC3E}">
        <p14:creationId xmlns:p14="http://schemas.microsoft.com/office/powerpoint/2010/main" val="74273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			-			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Computer Forensic Analyst, I want to </a:t>
            </a:r>
            <a:r>
              <a:rPr lang="en-US" b="1" dirty="0">
                <a:solidFill>
                  <a:srgbClr val="FFFF00"/>
                </a:solidFill>
              </a:rPr>
              <a:t>identify and understand system contents</a:t>
            </a:r>
            <a:r>
              <a:rPr lang="en-US" dirty="0"/>
              <a:t> so I can </a:t>
            </a:r>
            <a:r>
              <a:rPr lang="en-US" b="1" dirty="0">
                <a:solidFill>
                  <a:srgbClr val="FFFF00"/>
                </a:solidFill>
              </a:rPr>
              <a:t>develop an overview of user activity</a:t>
            </a:r>
          </a:p>
          <a:p>
            <a:endParaRPr lang="en-US" dirty="0"/>
          </a:p>
          <a:p>
            <a:r>
              <a:rPr lang="en-US" dirty="0"/>
              <a:t>AC 3.1: The digital forensics tool is able to retrieve user files and permissions, while also retrieving usernames and user activity logs.</a:t>
            </a:r>
          </a:p>
        </p:txBody>
      </p:sp>
    </p:spTree>
    <p:extLst>
      <p:ext uri="{BB962C8B-B14F-4D97-AF65-F5344CB8AC3E}">
        <p14:creationId xmlns:p14="http://schemas.microsoft.com/office/powerpoint/2010/main" val="26861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		-		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905000"/>
            <a:ext cx="8306115" cy="3276600"/>
          </a:xfrm>
        </p:spPr>
      </p:pic>
    </p:spTree>
    <p:extLst>
      <p:ext uri="{BB962C8B-B14F-4D97-AF65-F5344CB8AC3E}">
        <p14:creationId xmlns:p14="http://schemas.microsoft.com/office/powerpoint/2010/main" val="35461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https://github.com/cbranan/Anti-Forensics/blob/master/README.md#user-story-realization</a:t>
            </a:r>
          </a:p>
        </p:txBody>
      </p:sp>
    </p:spTree>
    <p:extLst>
      <p:ext uri="{BB962C8B-B14F-4D97-AF65-F5344CB8AC3E}">
        <p14:creationId xmlns:p14="http://schemas.microsoft.com/office/powerpoint/2010/main" val="30469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743700" cy="4495800"/>
          </a:xfrm>
        </p:spPr>
      </p:pic>
    </p:spTree>
    <p:extLst>
      <p:ext uri="{BB962C8B-B14F-4D97-AF65-F5344CB8AC3E}">
        <p14:creationId xmlns:p14="http://schemas.microsoft.com/office/powerpoint/2010/main" val="21400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24400"/>
            <a:ext cx="7125113" cy="924475"/>
          </a:xfrm>
        </p:spPr>
        <p:txBody>
          <a:bodyPr/>
          <a:lstStyle/>
          <a:p>
            <a:r>
              <a:rPr lang="en-US" sz="1600" dirty="0"/>
              <a:t>Beer, Richard. Anti-Forensic Tool Use and Their Impact on Digital Forensic Investigations: A South African Perspective. </a:t>
            </a:r>
            <a:r>
              <a:rPr lang="en-US" sz="1600" i="1" dirty="0"/>
              <a:t>The Proceedings of the International Conference in Information Security and Digital Forensics</a:t>
            </a:r>
            <a:r>
              <a:rPr lang="en-US" sz="1600" dirty="0"/>
              <a:t>, Thessaloniki, Greece, 2014.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7465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25113" cy="924475"/>
          </a:xfrm>
        </p:spPr>
        <p:txBody>
          <a:bodyPr/>
          <a:lstStyle/>
          <a:p>
            <a:r>
              <a:rPr lang="en-US" dirty="0" smtClean="0"/>
              <a:t>Research		-		Hidden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Alternate Data </a:t>
            </a:r>
            <a:r>
              <a:rPr lang="en-US" b="1" dirty="0" smtClean="0"/>
              <a:t>Streams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- Macintosh files, Windows Attributes</a:t>
            </a:r>
          </a:p>
          <a:p>
            <a:endParaRPr lang="en-US" b="1" dirty="0"/>
          </a:p>
          <a:p>
            <a:r>
              <a:rPr lang="en-US" b="1" dirty="0"/>
              <a:t>“type c:\anyfile.exe &gt; c:\winnt\system32 \calc.exe :anyfile.exe</a:t>
            </a:r>
            <a:r>
              <a:rPr lang="en-US" b="1" dirty="0" smtClean="0"/>
              <a:t>”</a:t>
            </a:r>
          </a:p>
          <a:p>
            <a:endParaRPr lang="en-US" b="1" dirty="0"/>
          </a:p>
          <a:p>
            <a:r>
              <a:rPr lang="en-US" b="1" dirty="0" smtClean="0"/>
              <a:t>Timestamp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5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		-		Hidden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Steganography</a:t>
            </a:r>
            <a:br>
              <a:rPr lang="en-US" b="1" dirty="0" smtClean="0"/>
            </a:br>
            <a:r>
              <a:rPr lang="en-US" b="1" dirty="0" smtClean="0"/>
              <a:t>- In Plain Sight</a:t>
            </a:r>
          </a:p>
          <a:p>
            <a:endParaRPr lang="en-US" b="1" dirty="0"/>
          </a:p>
          <a:p>
            <a:r>
              <a:rPr lang="en-US" b="1" dirty="0" smtClean="0"/>
              <a:t>Inject into carrier files</a:t>
            </a:r>
          </a:p>
          <a:p>
            <a:endParaRPr lang="en-US" b="1" dirty="0"/>
          </a:p>
          <a:p>
            <a:r>
              <a:rPr lang="en-US" b="1" dirty="0" smtClean="0"/>
              <a:t>OpenPuff and Xiao tools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		-		Hidden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Slack </a:t>
            </a:r>
            <a:r>
              <a:rPr lang="en-US" b="1" dirty="0" smtClean="0"/>
              <a:t>Space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b="1" dirty="0" smtClean="0"/>
              <a:t>Unused </a:t>
            </a:r>
            <a:r>
              <a:rPr lang="en-US" b="1" dirty="0"/>
              <a:t>space in an allocated block</a:t>
            </a:r>
          </a:p>
          <a:p>
            <a:endParaRPr lang="en-US" b="1" dirty="0"/>
          </a:p>
          <a:p>
            <a:r>
              <a:rPr lang="en-US" b="1" dirty="0" smtClean="0"/>
              <a:t>Wanted Slacker</a:t>
            </a:r>
          </a:p>
          <a:p>
            <a:endParaRPr lang="en-US" b="1" dirty="0"/>
          </a:p>
          <a:p>
            <a:r>
              <a:rPr lang="en-US" b="1" dirty="0" smtClean="0"/>
              <a:t>Used </a:t>
            </a:r>
            <a:r>
              <a:rPr lang="en-US" b="1" dirty="0" err="1" smtClean="0"/>
              <a:t>PEBrowse</a:t>
            </a:r>
            <a:r>
              <a:rPr lang="en-US" b="1" dirty="0" smtClean="0"/>
              <a:t> and </a:t>
            </a:r>
            <a:r>
              <a:rPr lang="en-US" b="1" dirty="0" err="1" smtClean="0"/>
              <a:t>HexEditor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0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		-		</a:t>
            </a:r>
            <a:r>
              <a:rPr lang="en-US" dirty="0" smtClean="0"/>
              <a:t>Destroyed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CCleaner</a:t>
            </a:r>
            <a:r>
              <a:rPr lang="en-US" sz="2400" dirty="0"/>
              <a:t> - popular freeware </a:t>
            </a:r>
            <a:r>
              <a:rPr lang="en-US" sz="2400" dirty="0" smtClean="0"/>
              <a:t>cleaner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err="1" smtClean="0"/>
              <a:t>Sdelete</a:t>
            </a:r>
            <a:r>
              <a:rPr lang="en-US" sz="2400" dirty="0" smtClean="0"/>
              <a:t> </a:t>
            </a:r>
            <a:r>
              <a:rPr lang="en-US" sz="2400" dirty="0"/>
              <a:t>- command line file </a:t>
            </a:r>
            <a:r>
              <a:rPr lang="en-US" sz="2400" dirty="0" err="1"/>
              <a:t>deleter</a:t>
            </a:r>
            <a:r>
              <a:rPr lang="en-US" sz="2400" dirty="0"/>
              <a:t>, from M</a:t>
            </a:r>
            <a:r>
              <a:rPr lang="en-US" sz="2400" dirty="0" smtClean="0"/>
              <a:t>icrosoft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Eraser </a:t>
            </a:r>
            <a:r>
              <a:rPr lang="en-US" sz="2400" dirty="0"/>
              <a:t>- 13 different methods, ones I used were US Air Force 5020, and </a:t>
            </a:r>
            <a:r>
              <a:rPr lang="en-US" sz="2400" dirty="0" err="1"/>
              <a:t>Schneier</a:t>
            </a:r>
            <a:r>
              <a:rPr lang="en-US" sz="2400" dirty="0"/>
              <a:t> seven </a:t>
            </a:r>
            <a:r>
              <a:rPr lang="en-US" sz="2400" dirty="0" smtClean="0"/>
              <a:t>pass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		-		</a:t>
            </a:r>
            <a:r>
              <a:rPr lang="en-US" dirty="0" smtClean="0"/>
              <a:t>Altered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Meta Data Manipulation</a:t>
            </a:r>
            <a:br>
              <a:rPr lang="en-US" sz="2000" b="1" dirty="0" smtClean="0"/>
            </a:br>
            <a:endParaRPr lang="en-US" sz="2000" b="1" dirty="0" smtClean="0"/>
          </a:p>
          <a:p>
            <a:r>
              <a:rPr lang="en-US" sz="2000" dirty="0" err="1" smtClean="0"/>
              <a:t>AttributeChanger</a:t>
            </a:r>
            <a:r>
              <a:rPr lang="en-US" sz="2000" dirty="0" smtClean="0"/>
              <a:t> 8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1600" dirty="0" smtClean="0"/>
              <a:t>Timestamps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 smtClean="0"/>
              <a:t>File </a:t>
            </a:r>
            <a:r>
              <a:rPr lang="en-US" sz="1600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023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		-		Altered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File Format Modification</a:t>
            </a:r>
            <a:endParaRPr lang="en-US" sz="2000" b="1" dirty="0" smtClean="0"/>
          </a:p>
          <a:p>
            <a:endParaRPr lang="en-US" dirty="0"/>
          </a:p>
          <a:p>
            <a:r>
              <a:rPr lang="en-US" dirty="0" smtClean="0"/>
              <a:t>Hex Editing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File Signature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4460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		-		Altered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Encryption</a:t>
            </a:r>
            <a:endParaRPr lang="en-US" b="1" dirty="0"/>
          </a:p>
          <a:p>
            <a:r>
              <a:rPr lang="en-US" dirty="0" err="1" smtClean="0"/>
              <a:t>VeraCrypt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Keyfile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Hidden Volumes</a:t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pPr lvl="2"/>
            <a:r>
              <a:rPr lang="en-US" dirty="0" smtClean="0"/>
              <a:t>plausible </a:t>
            </a:r>
            <a:r>
              <a:rPr lang="en-US" dirty="0"/>
              <a:t>deniability</a:t>
            </a:r>
          </a:p>
        </p:txBody>
      </p:sp>
    </p:spTree>
    <p:extLst>
      <p:ext uri="{BB962C8B-B14F-4D97-AF65-F5344CB8AC3E}">
        <p14:creationId xmlns:p14="http://schemas.microsoft.com/office/powerpoint/2010/main" val="3457802494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183</TotalTime>
  <Words>206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Autumn</vt:lpstr>
      <vt:lpstr>Forensic Toolkit Analysis</vt:lpstr>
      <vt:lpstr>Beer, Richard. Anti-Forensic Tool Use and Their Impact on Digital Forensic Investigations: A South African Perspective. The Proceedings of the International Conference in Information Security and Digital Forensics, Thessaloniki, Greece, 2014. </vt:lpstr>
      <vt:lpstr>Research  -  Hidden</vt:lpstr>
      <vt:lpstr>Research  -  Hidden</vt:lpstr>
      <vt:lpstr>Research  -  Hidden</vt:lpstr>
      <vt:lpstr>Research  -  Destroyed</vt:lpstr>
      <vt:lpstr>Research  -  Altered</vt:lpstr>
      <vt:lpstr>Research  -  Altered</vt:lpstr>
      <vt:lpstr>Research  -  Altered</vt:lpstr>
      <vt:lpstr>Component Diagram</vt:lpstr>
      <vt:lpstr>User Story   -   1</vt:lpstr>
      <vt:lpstr>Activity Diagram   -  1</vt:lpstr>
      <vt:lpstr>User Story   -   2</vt:lpstr>
      <vt:lpstr>Activity Diagram   -  2</vt:lpstr>
      <vt:lpstr>User Story   -   3</vt:lpstr>
      <vt:lpstr>Activity Diagram   -  3</vt:lpstr>
      <vt:lpstr>User Story Realization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 Toolkit Analysis</dc:title>
  <dc:creator>Casey</dc:creator>
  <cp:lastModifiedBy>Casey</cp:lastModifiedBy>
  <cp:revision>18</cp:revision>
  <dcterms:created xsi:type="dcterms:W3CDTF">2017-04-06T18:18:45Z</dcterms:created>
  <dcterms:modified xsi:type="dcterms:W3CDTF">2017-04-06T21:24:44Z</dcterms:modified>
</cp:coreProperties>
</file>