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7562850" cy="10688638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1" userDrawn="1">
          <p15:clr>
            <a:srgbClr val="A4A3A4"/>
          </p15:clr>
        </p15:guide>
        <p15:guide id="2" pos="45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0B2"/>
    <a:srgbClr val="58595B"/>
    <a:srgbClr val="F4A302"/>
    <a:srgbClr val="1C905C"/>
    <a:srgbClr val="3E7735"/>
    <a:srgbClr val="023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2502" y="-1530"/>
      </p:cViewPr>
      <p:guideLst>
        <p:guide orient="horz" pos="5181"/>
        <p:guide pos="45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81139-09EC-4267-90B8-E1EEEE5CC7A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47900" y="1252538"/>
            <a:ext cx="23939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E05D-2576-458D-9508-6A9586ADC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5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497C-C2B4-4E7C-B611-0E9B8D772B1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Freeform 12">
            <a:extLst>
              <a:ext uri="{FF2B5EF4-FFF2-40B4-BE49-F238E27FC236}">
                <a16:creationId xmlns:a16="http://schemas.microsoft.com/office/drawing/2014/main" id="{F5F3B03F-2B34-46F3-8E39-8FE8C92D5A28}"/>
              </a:ext>
            </a:extLst>
          </p:cNvPr>
          <p:cNvSpPr>
            <a:spLocks/>
          </p:cNvSpPr>
          <p:nvPr/>
        </p:nvSpPr>
        <p:spPr bwMode="auto">
          <a:xfrm>
            <a:off x="-30565" y="2220301"/>
            <a:ext cx="3995383" cy="8504483"/>
          </a:xfrm>
          <a:custGeom>
            <a:avLst/>
            <a:gdLst>
              <a:gd name="T0" fmla="*/ 0 w 2517"/>
              <a:gd name="T1" fmla="*/ 5406 h 5406"/>
              <a:gd name="T2" fmla="*/ 2517 w 2517"/>
              <a:gd name="T3" fmla="*/ 5406 h 5406"/>
              <a:gd name="T4" fmla="*/ 2517 w 2517"/>
              <a:gd name="T5" fmla="*/ 985 h 5406"/>
              <a:gd name="T6" fmla="*/ 2517 w 2517"/>
              <a:gd name="T7" fmla="*/ 985 h 5406"/>
              <a:gd name="T8" fmla="*/ 2517 w 2517"/>
              <a:gd name="T9" fmla="*/ 935 h 5406"/>
              <a:gd name="T10" fmla="*/ 2513 w 2517"/>
              <a:gd name="T11" fmla="*/ 885 h 5406"/>
              <a:gd name="T12" fmla="*/ 2507 w 2517"/>
              <a:gd name="T13" fmla="*/ 835 h 5406"/>
              <a:gd name="T14" fmla="*/ 2497 w 2517"/>
              <a:gd name="T15" fmla="*/ 787 h 5406"/>
              <a:gd name="T16" fmla="*/ 2487 w 2517"/>
              <a:gd name="T17" fmla="*/ 739 h 5406"/>
              <a:gd name="T18" fmla="*/ 2474 w 2517"/>
              <a:gd name="T19" fmla="*/ 691 h 5406"/>
              <a:gd name="T20" fmla="*/ 2458 w 2517"/>
              <a:gd name="T21" fmla="*/ 645 h 5406"/>
              <a:gd name="T22" fmla="*/ 2442 w 2517"/>
              <a:gd name="T23" fmla="*/ 601 h 5406"/>
              <a:gd name="T24" fmla="*/ 2422 w 2517"/>
              <a:gd name="T25" fmla="*/ 557 h 5406"/>
              <a:gd name="T26" fmla="*/ 2400 w 2517"/>
              <a:gd name="T27" fmla="*/ 515 h 5406"/>
              <a:gd name="T28" fmla="*/ 2376 w 2517"/>
              <a:gd name="T29" fmla="*/ 473 h 5406"/>
              <a:gd name="T30" fmla="*/ 2350 w 2517"/>
              <a:gd name="T31" fmla="*/ 433 h 5406"/>
              <a:gd name="T32" fmla="*/ 2322 w 2517"/>
              <a:gd name="T33" fmla="*/ 395 h 5406"/>
              <a:gd name="T34" fmla="*/ 2294 w 2517"/>
              <a:gd name="T35" fmla="*/ 357 h 5406"/>
              <a:gd name="T36" fmla="*/ 2262 w 2517"/>
              <a:gd name="T37" fmla="*/ 322 h 5406"/>
              <a:gd name="T38" fmla="*/ 2230 w 2517"/>
              <a:gd name="T39" fmla="*/ 288 h 5406"/>
              <a:gd name="T40" fmla="*/ 2196 w 2517"/>
              <a:gd name="T41" fmla="*/ 256 h 5406"/>
              <a:gd name="T42" fmla="*/ 2160 w 2517"/>
              <a:gd name="T43" fmla="*/ 226 h 5406"/>
              <a:gd name="T44" fmla="*/ 2122 w 2517"/>
              <a:gd name="T45" fmla="*/ 196 h 5406"/>
              <a:gd name="T46" fmla="*/ 2084 w 2517"/>
              <a:gd name="T47" fmla="*/ 168 h 5406"/>
              <a:gd name="T48" fmla="*/ 2044 w 2517"/>
              <a:gd name="T49" fmla="*/ 142 h 5406"/>
              <a:gd name="T50" fmla="*/ 2002 w 2517"/>
              <a:gd name="T51" fmla="*/ 118 h 5406"/>
              <a:gd name="T52" fmla="*/ 1960 w 2517"/>
              <a:gd name="T53" fmla="*/ 98 h 5406"/>
              <a:gd name="T54" fmla="*/ 1916 w 2517"/>
              <a:gd name="T55" fmla="*/ 78 h 5406"/>
              <a:gd name="T56" fmla="*/ 1872 w 2517"/>
              <a:gd name="T57" fmla="*/ 60 h 5406"/>
              <a:gd name="T58" fmla="*/ 1826 w 2517"/>
              <a:gd name="T59" fmla="*/ 44 h 5406"/>
              <a:gd name="T60" fmla="*/ 1780 w 2517"/>
              <a:gd name="T61" fmla="*/ 32 h 5406"/>
              <a:gd name="T62" fmla="*/ 1732 w 2517"/>
              <a:gd name="T63" fmla="*/ 20 h 5406"/>
              <a:gd name="T64" fmla="*/ 1684 w 2517"/>
              <a:gd name="T65" fmla="*/ 12 h 5406"/>
              <a:gd name="T66" fmla="*/ 1634 w 2517"/>
              <a:gd name="T67" fmla="*/ 6 h 5406"/>
              <a:gd name="T68" fmla="*/ 1584 w 2517"/>
              <a:gd name="T69" fmla="*/ 2 h 5406"/>
              <a:gd name="T70" fmla="*/ 1532 w 2517"/>
              <a:gd name="T71" fmla="*/ 0 h 5406"/>
              <a:gd name="T72" fmla="*/ 0 w 2517"/>
              <a:gd name="T73" fmla="*/ 0 h 5406"/>
              <a:gd name="T74" fmla="*/ 0 w 2517"/>
              <a:gd name="T75" fmla="*/ 5406 h 5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17" h="5406">
                <a:moveTo>
                  <a:pt x="0" y="5406"/>
                </a:moveTo>
                <a:lnTo>
                  <a:pt x="2517" y="5406"/>
                </a:lnTo>
                <a:lnTo>
                  <a:pt x="2517" y="985"/>
                </a:lnTo>
                <a:lnTo>
                  <a:pt x="2517" y="985"/>
                </a:lnTo>
                <a:lnTo>
                  <a:pt x="2517" y="935"/>
                </a:lnTo>
                <a:lnTo>
                  <a:pt x="2513" y="885"/>
                </a:lnTo>
                <a:lnTo>
                  <a:pt x="2507" y="835"/>
                </a:lnTo>
                <a:lnTo>
                  <a:pt x="2497" y="787"/>
                </a:lnTo>
                <a:lnTo>
                  <a:pt x="2487" y="739"/>
                </a:lnTo>
                <a:lnTo>
                  <a:pt x="2474" y="691"/>
                </a:lnTo>
                <a:lnTo>
                  <a:pt x="2458" y="645"/>
                </a:lnTo>
                <a:lnTo>
                  <a:pt x="2442" y="601"/>
                </a:lnTo>
                <a:lnTo>
                  <a:pt x="2422" y="557"/>
                </a:lnTo>
                <a:lnTo>
                  <a:pt x="2400" y="515"/>
                </a:lnTo>
                <a:lnTo>
                  <a:pt x="2376" y="473"/>
                </a:lnTo>
                <a:lnTo>
                  <a:pt x="2350" y="433"/>
                </a:lnTo>
                <a:lnTo>
                  <a:pt x="2322" y="395"/>
                </a:lnTo>
                <a:lnTo>
                  <a:pt x="2294" y="357"/>
                </a:lnTo>
                <a:lnTo>
                  <a:pt x="2262" y="322"/>
                </a:lnTo>
                <a:lnTo>
                  <a:pt x="2230" y="288"/>
                </a:lnTo>
                <a:lnTo>
                  <a:pt x="2196" y="256"/>
                </a:lnTo>
                <a:lnTo>
                  <a:pt x="2160" y="226"/>
                </a:lnTo>
                <a:lnTo>
                  <a:pt x="2122" y="196"/>
                </a:lnTo>
                <a:lnTo>
                  <a:pt x="2084" y="168"/>
                </a:lnTo>
                <a:lnTo>
                  <a:pt x="2044" y="142"/>
                </a:lnTo>
                <a:lnTo>
                  <a:pt x="2002" y="118"/>
                </a:lnTo>
                <a:lnTo>
                  <a:pt x="1960" y="98"/>
                </a:lnTo>
                <a:lnTo>
                  <a:pt x="1916" y="78"/>
                </a:lnTo>
                <a:lnTo>
                  <a:pt x="1872" y="60"/>
                </a:lnTo>
                <a:lnTo>
                  <a:pt x="1826" y="44"/>
                </a:lnTo>
                <a:lnTo>
                  <a:pt x="1780" y="32"/>
                </a:lnTo>
                <a:lnTo>
                  <a:pt x="1732" y="20"/>
                </a:lnTo>
                <a:lnTo>
                  <a:pt x="1684" y="12"/>
                </a:lnTo>
                <a:lnTo>
                  <a:pt x="1634" y="6"/>
                </a:lnTo>
                <a:lnTo>
                  <a:pt x="1584" y="2"/>
                </a:lnTo>
                <a:lnTo>
                  <a:pt x="1532" y="0"/>
                </a:lnTo>
                <a:lnTo>
                  <a:pt x="0" y="0"/>
                </a:lnTo>
                <a:lnTo>
                  <a:pt x="0" y="540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1458" name="Groupe 1457">
            <a:extLst>
              <a:ext uri="{FF2B5EF4-FFF2-40B4-BE49-F238E27FC236}">
                <a16:creationId xmlns:a16="http://schemas.microsoft.com/office/drawing/2014/main" id="{677795AB-D706-4B96-8530-59601576ED7F}"/>
              </a:ext>
            </a:extLst>
          </p:cNvPr>
          <p:cNvGrpSpPr/>
          <p:nvPr/>
        </p:nvGrpSpPr>
        <p:grpSpPr>
          <a:xfrm>
            <a:off x="4205288" y="3118925"/>
            <a:ext cx="3076545" cy="604800"/>
            <a:chOff x="4205288" y="3118925"/>
            <a:chExt cx="3076545" cy="604800"/>
          </a:xfrm>
        </p:grpSpPr>
        <p:grpSp>
          <p:nvGrpSpPr>
            <p:cNvPr id="1453" name="Groupe 1452">
              <a:extLst>
                <a:ext uri="{FF2B5EF4-FFF2-40B4-BE49-F238E27FC236}">
                  <a16:creationId xmlns:a16="http://schemas.microsoft.com/office/drawing/2014/main" id="{275B1B8C-1A49-4A34-946F-21AD6791361B}"/>
                </a:ext>
              </a:extLst>
            </p:cNvPr>
            <p:cNvGrpSpPr/>
            <p:nvPr/>
          </p:nvGrpSpPr>
          <p:grpSpPr>
            <a:xfrm>
              <a:off x="4421187" y="3118925"/>
              <a:ext cx="2860646" cy="604800"/>
              <a:chOff x="4402139" y="3118925"/>
              <a:chExt cx="2860646" cy="604800"/>
            </a:xfrm>
          </p:grpSpPr>
          <p:sp>
            <p:nvSpPr>
              <p:cNvPr id="455" name="Freeform 10">
                <a:extLst>
                  <a:ext uri="{FF2B5EF4-FFF2-40B4-BE49-F238E27FC236}">
                    <a16:creationId xmlns:a16="http://schemas.microsoft.com/office/drawing/2014/main" id="{CC254746-CE01-4522-87B5-966F6FA48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685" y="3120475"/>
                <a:ext cx="1943100" cy="603250"/>
              </a:xfrm>
              <a:custGeom>
                <a:avLst/>
                <a:gdLst>
                  <a:gd name="T0" fmla="*/ 1038 w 1224"/>
                  <a:gd name="T1" fmla="*/ 380 h 380"/>
                  <a:gd name="T2" fmla="*/ 0 w 1224"/>
                  <a:gd name="T3" fmla="*/ 380 h 380"/>
                  <a:gd name="T4" fmla="*/ 0 w 1224"/>
                  <a:gd name="T5" fmla="*/ 0 h 380"/>
                  <a:gd name="T6" fmla="*/ 1038 w 1224"/>
                  <a:gd name="T7" fmla="*/ 0 h 380"/>
                  <a:gd name="T8" fmla="*/ 1038 w 1224"/>
                  <a:gd name="T9" fmla="*/ 0 h 380"/>
                  <a:gd name="T10" fmla="*/ 1056 w 1224"/>
                  <a:gd name="T11" fmla="*/ 2 h 380"/>
                  <a:gd name="T12" fmla="*/ 1076 w 1224"/>
                  <a:gd name="T13" fmla="*/ 4 h 380"/>
                  <a:gd name="T14" fmla="*/ 1094 w 1224"/>
                  <a:gd name="T15" fmla="*/ 8 h 380"/>
                  <a:gd name="T16" fmla="*/ 1110 w 1224"/>
                  <a:gd name="T17" fmla="*/ 16 h 380"/>
                  <a:gd name="T18" fmla="*/ 1126 w 1224"/>
                  <a:gd name="T19" fmla="*/ 24 h 380"/>
                  <a:gd name="T20" fmla="*/ 1142 w 1224"/>
                  <a:gd name="T21" fmla="*/ 32 h 380"/>
                  <a:gd name="T22" fmla="*/ 1156 w 1224"/>
                  <a:gd name="T23" fmla="*/ 44 h 380"/>
                  <a:gd name="T24" fmla="*/ 1170 w 1224"/>
                  <a:gd name="T25" fmla="*/ 56 h 380"/>
                  <a:gd name="T26" fmla="*/ 1182 w 1224"/>
                  <a:gd name="T27" fmla="*/ 68 h 380"/>
                  <a:gd name="T28" fmla="*/ 1192 w 1224"/>
                  <a:gd name="T29" fmla="*/ 82 h 380"/>
                  <a:gd name="T30" fmla="*/ 1202 w 1224"/>
                  <a:gd name="T31" fmla="*/ 98 h 380"/>
                  <a:gd name="T32" fmla="*/ 1210 w 1224"/>
                  <a:gd name="T33" fmla="*/ 114 h 380"/>
                  <a:gd name="T34" fmla="*/ 1216 w 1224"/>
                  <a:gd name="T35" fmla="*/ 132 h 380"/>
                  <a:gd name="T36" fmla="*/ 1220 w 1224"/>
                  <a:gd name="T37" fmla="*/ 150 h 380"/>
                  <a:gd name="T38" fmla="*/ 1224 w 1224"/>
                  <a:gd name="T39" fmla="*/ 168 h 380"/>
                  <a:gd name="T40" fmla="*/ 1224 w 1224"/>
                  <a:gd name="T41" fmla="*/ 188 h 380"/>
                  <a:gd name="T42" fmla="*/ 1224 w 1224"/>
                  <a:gd name="T43" fmla="*/ 192 h 380"/>
                  <a:gd name="T44" fmla="*/ 1224 w 1224"/>
                  <a:gd name="T45" fmla="*/ 192 h 380"/>
                  <a:gd name="T46" fmla="*/ 1224 w 1224"/>
                  <a:gd name="T47" fmla="*/ 212 h 380"/>
                  <a:gd name="T48" fmla="*/ 1220 w 1224"/>
                  <a:gd name="T49" fmla="*/ 230 h 380"/>
                  <a:gd name="T50" fmla="*/ 1216 w 1224"/>
                  <a:gd name="T51" fmla="*/ 248 h 380"/>
                  <a:gd name="T52" fmla="*/ 1210 w 1224"/>
                  <a:gd name="T53" fmla="*/ 264 h 380"/>
                  <a:gd name="T54" fmla="*/ 1202 w 1224"/>
                  <a:gd name="T55" fmla="*/ 282 h 380"/>
                  <a:gd name="T56" fmla="*/ 1192 w 1224"/>
                  <a:gd name="T57" fmla="*/ 296 h 380"/>
                  <a:gd name="T58" fmla="*/ 1182 w 1224"/>
                  <a:gd name="T59" fmla="*/ 312 h 380"/>
                  <a:gd name="T60" fmla="*/ 1170 w 1224"/>
                  <a:gd name="T61" fmla="*/ 324 h 380"/>
                  <a:gd name="T62" fmla="*/ 1156 w 1224"/>
                  <a:gd name="T63" fmla="*/ 336 h 380"/>
                  <a:gd name="T64" fmla="*/ 1142 w 1224"/>
                  <a:gd name="T65" fmla="*/ 348 h 380"/>
                  <a:gd name="T66" fmla="*/ 1126 w 1224"/>
                  <a:gd name="T67" fmla="*/ 356 h 380"/>
                  <a:gd name="T68" fmla="*/ 1110 w 1224"/>
                  <a:gd name="T69" fmla="*/ 364 h 380"/>
                  <a:gd name="T70" fmla="*/ 1094 w 1224"/>
                  <a:gd name="T71" fmla="*/ 370 h 380"/>
                  <a:gd name="T72" fmla="*/ 1076 w 1224"/>
                  <a:gd name="T73" fmla="*/ 376 h 380"/>
                  <a:gd name="T74" fmla="*/ 1056 w 1224"/>
                  <a:gd name="T75" fmla="*/ 378 h 380"/>
                  <a:gd name="T76" fmla="*/ 1038 w 1224"/>
                  <a:gd name="T77" fmla="*/ 380 h 380"/>
                  <a:gd name="T78" fmla="*/ 1038 w 1224"/>
                  <a:gd name="T79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24" h="380">
                    <a:moveTo>
                      <a:pt x="1038" y="380"/>
                    </a:moveTo>
                    <a:lnTo>
                      <a:pt x="0" y="380"/>
                    </a:lnTo>
                    <a:lnTo>
                      <a:pt x="0" y="0"/>
                    </a:lnTo>
                    <a:lnTo>
                      <a:pt x="1038" y="0"/>
                    </a:lnTo>
                    <a:lnTo>
                      <a:pt x="1038" y="0"/>
                    </a:lnTo>
                    <a:lnTo>
                      <a:pt x="1056" y="2"/>
                    </a:lnTo>
                    <a:lnTo>
                      <a:pt x="1076" y="4"/>
                    </a:lnTo>
                    <a:lnTo>
                      <a:pt x="1094" y="8"/>
                    </a:lnTo>
                    <a:lnTo>
                      <a:pt x="1110" y="16"/>
                    </a:lnTo>
                    <a:lnTo>
                      <a:pt x="1126" y="24"/>
                    </a:lnTo>
                    <a:lnTo>
                      <a:pt x="1142" y="32"/>
                    </a:lnTo>
                    <a:lnTo>
                      <a:pt x="1156" y="44"/>
                    </a:lnTo>
                    <a:lnTo>
                      <a:pt x="1170" y="56"/>
                    </a:lnTo>
                    <a:lnTo>
                      <a:pt x="1182" y="68"/>
                    </a:lnTo>
                    <a:lnTo>
                      <a:pt x="1192" y="82"/>
                    </a:lnTo>
                    <a:lnTo>
                      <a:pt x="1202" y="98"/>
                    </a:lnTo>
                    <a:lnTo>
                      <a:pt x="1210" y="114"/>
                    </a:lnTo>
                    <a:lnTo>
                      <a:pt x="1216" y="132"/>
                    </a:lnTo>
                    <a:lnTo>
                      <a:pt x="1220" y="150"/>
                    </a:lnTo>
                    <a:lnTo>
                      <a:pt x="1224" y="168"/>
                    </a:lnTo>
                    <a:lnTo>
                      <a:pt x="1224" y="188"/>
                    </a:lnTo>
                    <a:lnTo>
                      <a:pt x="1224" y="192"/>
                    </a:lnTo>
                    <a:lnTo>
                      <a:pt x="1224" y="192"/>
                    </a:lnTo>
                    <a:lnTo>
                      <a:pt x="1224" y="212"/>
                    </a:lnTo>
                    <a:lnTo>
                      <a:pt x="1220" y="230"/>
                    </a:lnTo>
                    <a:lnTo>
                      <a:pt x="1216" y="248"/>
                    </a:lnTo>
                    <a:lnTo>
                      <a:pt x="1210" y="264"/>
                    </a:lnTo>
                    <a:lnTo>
                      <a:pt x="1202" y="282"/>
                    </a:lnTo>
                    <a:lnTo>
                      <a:pt x="1192" y="296"/>
                    </a:lnTo>
                    <a:lnTo>
                      <a:pt x="1182" y="312"/>
                    </a:lnTo>
                    <a:lnTo>
                      <a:pt x="1170" y="324"/>
                    </a:lnTo>
                    <a:lnTo>
                      <a:pt x="1156" y="336"/>
                    </a:lnTo>
                    <a:lnTo>
                      <a:pt x="1142" y="348"/>
                    </a:lnTo>
                    <a:lnTo>
                      <a:pt x="1126" y="356"/>
                    </a:lnTo>
                    <a:lnTo>
                      <a:pt x="1110" y="364"/>
                    </a:lnTo>
                    <a:lnTo>
                      <a:pt x="1094" y="370"/>
                    </a:lnTo>
                    <a:lnTo>
                      <a:pt x="1076" y="376"/>
                    </a:lnTo>
                    <a:lnTo>
                      <a:pt x="1056" y="378"/>
                    </a:lnTo>
                    <a:lnTo>
                      <a:pt x="1038" y="380"/>
                    </a:lnTo>
                    <a:lnTo>
                      <a:pt x="1038" y="38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Freeform 9">
                <a:extLst>
                  <a:ext uri="{FF2B5EF4-FFF2-40B4-BE49-F238E27FC236}">
                    <a16:creationId xmlns:a16="http://schemas.microsoft.com/office/drawing/2014/main" id="{AF442527-7035-4280-BB86-E42DD8672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139" y="3118925"/>
                <a:ext cx="1314300" cy="604800"/>
              </a:xfrm>
              <a:custGeom>
                <a:avLst/>
                <a:gdLst>
                  <a:gd name="T0" fmla="*/ 982 w 1172"/>
                  <a:gd name="T1" fmla="*/ 378 h 378"/>
                  <a:gd name="T2" fmla="*/ 0 w 1172"/>
                  <a:gd name="T3" fmla="*/ 378 h 378"/>
                  <a:gd name="T4" fmla="*/ 0 w 1172"/>
                  <a:gd name="T5" fmla="*/ 0 h 378"/>
                  <a:gd name="T6" fmla="*/ 982 w 1172"/>
                  <a:gd name="T7" fmla="*/ 0 h 378"/>
                  <a:gd name="T8" fmla="*/ 982 w 1172"/>
                  <a:gd name="T9" fmla="*/ 0 h 378"/>
                  <a:gd name="T10" fmla="*/ 1002 w 1172"/>
                  <a:gd name="T11" fmla="*/ 0 h 378"/>
                  <a:gd name="T12" fmla="*/ 1020 w 1172"/>
                  <a:gd name="T13" fmla="*/ 4 h 378"/>
                  <a:gd name="T14" fmla="*/ 1038 w 1172"/>
                  <a:gd name="T15" fmla="*/ 8 h 378"/>
                  <a:gd name="T16" fmla="*/ 1056 w 1172"/>
                  <a:gd name="T17" fmla="*/ 14 h 378"/>
                  <a:gd name="T18" fmla="*/ 1072 w 1172"/>
                  <a:gd name="T19" fmla="*/ 22 h 378"/>
                  <a:gd name="T20" fmla="*/ 1088 w 1172"/>
                  <a:gd name="T21" fmla="*/ 32 h 378"/>
                  <a:gd name="T22" fmla="*/ 1102 w 1172"/>
                  <a:gd name="T23" fmla="*/ 44 h 378"/>
                  <a:gd name="T24" fmla="*/ 1116 w 1172"/>
                  <a:gd name="T25" fmla="*/ 56 h 378"/>
                  <a:gd name="T26" fmla="*/ 1128 w 1172"/>
                  <a:gd name="T27" fmla="*/ 68 h 378"/>
                  <a:gd name="T28" fmla="*/ 1138 w 1172"/>
                  <a:gd name="T29" fmla="*/ 84 h 378"/>
                  <a:gd name="T30" fmla="*/ 1148 w 1172"/>
                  <a:gd name="T31" fmla="*/ 100 h 378"/>
                  <a:gd name="T32" fmla="*/ 1156 w 1172"/>
                  <a:gd name="T33" fmla="*/ 116 h 378"/>
                  <a:gd name="T34" fmla="*/ 1162 w 1172"/>
                  <a:gd name="T35" fmla="*/ 134 h 378"/>
                  <a:gd name="T36" fmla="*/ 1168 w 1172"/>
                  <a:gd name="T37" fmla="*/ 152 h 378"/>
                  <a:gd name="T38" fmla="*/ 1170 w 1172"/>
                  <a:gd name="T39" fmla="*/ 170 h 378"/>
                  <a:gd name="T40" fmla="*/ 1172 w 1172"/>
                  <a:gd name="T41" fmla="*/ 190 h 378"/>
                  <a:gd name="T42" fmla="*/ 1172 w 1172"/>
                  <a:gd name="T43" fmla="*/ 190 h 378"/>
                  <a:gd name="T44" fmla="*/ 1172 w 1172"/>
                  <a:gd name="T45" fmla="*/ 190 h 378"/>
                  <a:gd name="T46" fmla="*/ 1170 w 1172"/>
                  <a:gd name="T47" fmla="*/ 208 h 378"/>
                  <a:gd name="T48" fmla="*/ 1168 w 1172"/>
                  <a:gd name="T49" fmla="*/ 228 h 378"/>
                  <a:gd name="T50" fmla="*/ 1162 w 1172"/>
                  <a:gd name="T51" fmla="*/ 246 h 378"/>
                  <a:gd name="T52" fmla="*/ 1156 w 1172"/>
                  <a:gd name="T53" fmla="*/ 264 h 378"/>
                  <a:gd name="T54" fmla="*/ 1148 w 1172"/>
                  <a:gd name="T55" fmla="*/ 280 h 378"/>
                  <a:gd name="T56" fmla="*/ 1138 w 1172"/>
                  <a:gd name="T57" fmla="*/ 296 h 378"/>
                  <a:gd name="T58" fmla="*/ 1128 w 1172"/>
                  <a:gd name="T59" fmla="*/ 310 h 378"/>
                  <a:gd name="T60" fmla="*/ 1116 w 1172"/>
                  <a:gd name="T61" fmla="*/ 324 h 378"/>
                  <a:gd name="T62" fmla="*/ 1102 w 1172"/>
                  <a:gd name="T63" fmla="*/ 336 h 378"/>
                  <a:gd name="T64" fmla="*/ 1088 w 1172"/>
                  <a:gd name="T65" fmla="*/ 346 h 378"/>
                  <a:gd name="T66" fmla="*/ 1072 w 1172"/>
                  <a:gd name="T67" fmla="*/ 356 h 378"/>
                  <a:gd name="T68" fmla="*/ 1056 w 1172"/>
                  <a:gd name="T69" fmla="*/ 364 h 378"/>
                  <a:gd name="T70" fmla="*/ 1038 w 1172"/>
                  <a:gd name="T71" fmla="*/ 370 h 378"/>
                  <a:gd name="T72" fmla="*/ 1020 w 1172"/>
                  <a:gd name="T73" fmla="*/ 374 h 378"/>
                  <a:gd name="T74" fmla="*/ 1002 w 1172"/>
                  <a:gd name="T75" fmla="*/ 378 h 378"/>
                  <a:gd name="T76" fmla="*/ 982 w 1172"/>
                  <a:gd name="T77" fmla="*/ 378 h 378"/>
                  <a:gd name="T78" fmla="*/ 982 w 1172"/>
                  <a:gd name="T7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72" h="378">
                    <a:moveTo>
                      <a:pt x="982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982" y="0"/>
                    </a:lnTo>
                    <a:lnTo>
                      <a:pt x="982" y="0"/>
                    </a:lnTo>
                    <a:lnTo>
                      <a:pt x="1002" y="0"/>
                    </a:lnTo>
                    <a:lnTo>
                      <a:pt x="1020" y="4"/>
                    </a:lnTo>
                    <a:lnTo>
                      <a:pt x="1038" y="8"/>
                    </a:lnTo>
                    <a:lnTo>
                      <a:pt x="1056" y="14"/>
                    </a:lnTo>
                    <a:lnTo>
                      <a:pt x="1072" y="22"/>
                    </a:lnTo>
                    <a:lnTo>
                      <a:pt x="1088" y="32"/>
                    </a:lnTo>
                    <a:lnTo>
                      <a:pt x="1102" y="44"/>
                    </a:lnTo>
                    <a:lnTo>
                      <a:pt x="1116" y="56"/>
                    </a:lnTo>
                    <a:lnTo>
                      <a:pt x="1128" y="68"/>
                    </a:lnTo>
                    <a:lnTo>
                      <a:pt x="1138" y="84"/>
                    </a:lnTo>
                    <a:lnTo>
                      <a:pt x="1148" y="100"/>
                    </a:lnTo>
                    <a:lnTo>
                      <a:pt x="1156" y="116"/>
                    </a:lnTo>
                    <a:lnTo>
                      <a:pt x="1162" y="134"/>
                    </a:lnTo>
                    <a:lnTo>
                      <a:pt x="1168" y="152"/>
                    </a:lnTo>
                    <a:lnTo>
                      <a:pt x="1170" y="170"/>
                    </a:lnTo>
                    <a:lnTo>
                      <a:pt x="1172" y="190"/>
                    </a:lnTo>
                    <a:lnTo>
                      <a:pt x="1172" y="190"/>
                    </a:lnTo>
                    <a:lnTo>
                      <a:pt x="1172" y="190"/>
                    </a:lnTo>
                    <a:lnTo>
                      <a:pt x="1170" y="208"/>
                    </a:lnTo>
                    <a:lnTo>
                      <a:pt x="1168" y="228"/>
                    </a:lnTo>
                    <a:lnTo>
                      <a:pt x="1162" y="246"/>
                    </a:lnTo>
                    <a:lnTo>
                      <a:pt x="1156" y="264"/>
                    </a:lnTo>
                    <a:lnTo>
                      <a:pt x="1148" y="280"/>
                    </a:lnTo>
                    <a:lnTo>
                      <a:pt x="1138" y="296"/>
                    </a:lnTo>
                    <a:lnTo>
                      <a:pt x="1128" y="310"/>
                    </a:lnTo>
                    <a:lnTo>
                      <a:pt x="1116" y="324"/>
                    </a:lnTo>
                    <a:lnTo>
                      <a:pt x="1102" y="336"/>
                    </a:lnTo>
                    <a:lnTo>
                      <a:pt x="1088" y="346"/>
                    </a:lnTo>
                    <a:lnTo>
                      <a:pt x="1072" y="356"/>
                    </a:lnTo>
                    <a:lnTo>
                      <a:pt x="1056" y="364"/>
                    </a:lnTo>
                    <a:lnTo>
                      <a:pt x="1038" y="370"/>
                    </a:lnTo>
                    <a:lnTo>
                      <a:pt x="1020" y="374"/>
                    </a:lnTo>
                    <a:lnTo>
                      <a:pt x="1002" y="378"/>
                    </a:lnTo>
                    <a:lnTo>
                      <a:pt x="982" y="378"/>
                    </a:lnTo>
                    <a:lnTo>
                      <a:pt x="982" y="378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02" name="Rectangle 393">
              <a:extLst>
                <a:ext uri="{FF2B5EF4-FFF2-40B4-BE49-F238E27FC236}">
                  <a16:creationId xmlns:a16="http://schemas.microsoft.com/office/drawing/2014/main" id="{A757F648-B26F-4AD6-BD61-DDD3C8053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3118925"/>
              <a:ext cx="139700" cy="604800"/>
            </a:xfrm>
            <a:prstGeom prst="rect">
              <a:avLst/>
            </a:prstGeom>
            <a:solidFill>
              <a:srgbClr val="49C0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9" name="Groupe 1458">
            <a:extLst>
              <a:ext uri="{FF2B5EF4-FFF2-40B4-BE49-F238E27FC236}">
                <a16:creationId xmlns:a16="http://schemas.microsoft.com/office/drawing/2014/main" id="{478770E2-0DF5-40EB-B6AE-CCCB3AAE2EB1}"/>
              </a:ext>
            </a:extLst>
          </p:cNvPr>
          <p:cNvGrpSpPr/>
          <p:nvPr/>
        </p:nvGrpSpPr>
        <p:grpSpPr>
          <a:xfrm>
            <a:off x="4205288" y="4634225"/>
            <a:ext cx="3070291" cy="603250"/>
            <a:chOff x="4205288" y="4634225"/>
            <a:chExt cx="3070291" cy="603250"/>
          </a:xfrm>
        </p:grpSpPr>
        <p:grpSp>
          <p:nvGrpSpPr>
            <p:cNvPr id="1456" name="Groupe 1455">
              <a:extLst>
                <a:ext uri="{FF2B5EF4-FFF2-40B4-BE49-F238E27FC236}">
                  <a16:creationId xmlns:a16="http://schemas.microsoft.com/office/drawing/2014/main" id="{3BD50F31-915E-4F9F-9D4B-D6ADC9BA13EB}"/>
                </a:ext>
              </a:extLst>
            </p:cNvPr>
            <p:cNvGrpSpPr/>
            <p:nvPr/>
          </p:nvGrpSpPr>
          <p:grpSpPr>
            <a:xfrm>
              <a:off x="4421187" y="4634225"/>
              <a:ext cx="2854392" cy="603250"/>
              <a:chOff x="4408584" y="4643201"/>
              <a:chExt cx="2854392" cy="603250"/>
            </a:xfrm>
          </p:grpSpPr>
          <p:sp>
            <p:nvSpPr>
              <p:cNvPr id="456" name="Freeform 10">
                <a:extLst>
                  <a:ext uri="{FF2B5EF4-FFF2-40B4-BE49-F238E27FC236}">
                    <a16:creationId xmlns:a16="http://schemas.microsoft.com/office/drawing/2014/main" id="{3DD51169-2A93-4D81-A0DD-064BFE984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876" y="4643201"/>
                <a:ext cx="1943100" cy="603250"/>
              </a:xfrm>
              <a:custGeom>
                <a:avLst/>
                <a:gdLst>
                  <a:gd name="T0" fmla="*/ 1038 w 1224"/>
                  <a:gd name="T1" fmla="*/ 380 h 380"/>
                  <a:gd name="T2" fmla="*/ 0 w 1224"/>
                  <a:gd name="T3" fmla="*/ 380 h 380"/>
                  <a:gd name="T4" fmla="*/ 0 w 1224"/>
                  <a:gd name="T5" fmla="*/ 0 h 380"/>
                  <a:gd name="T6" fmla="*/ 1038 w 1224"/>
                  <a:gd name="T7" fmla="*/ 0 h 380"/>
                  <a:gd name="T8" fmla="*/ 1038 w 1224"/>
                  <a:gd name="T9" fmla="*/ 0 h 380"/>
                  <a:gd name="T10" fmla="*/ 1056 w 1224"/>
                  <a:gd name="T11" fmla="*/ 2 h 380"/>
                  <a:gd name="T12" fmla="*/ 1076 w 1224"/>
                  <a:gd name="T13" fmla="*/ 4 h 380"/>
                  <a:gd name="T14" fmla="*/ 1094 w 1224"/>
                  <a:gd name="T15" fmla="*/ 8 h 380"/>
                  <a:gd name="T16" fmla="*/ 1110 w 1224"/>
                  <a:gd name="T17" fmla="*/ 16 h 380"/>
                  <a:gd name="T18" fmla="*/ 1126 w 1224"/>
                  <a:gd name="T19" fmla="*/ 24 h 380"/>
                  <a:gd name="T20" fmla="*/ 1142 w 1224"/>
                  <a:gd name="T21" fmla="*/ 32 h 380"/>
                  <a:gd name="T22" fmla="*/ 1156 w 1224"/>
                  <a:gd name="T23" fmla="*/ 44 h 380"/>
                  <a:gd name="T24" fmla="*/ 1170 w 1224"/>
                  <a:gd name="T25" fmla="*/ 56 h 380"/>
                  <a:gd name="T26" fmla="*/ 1182 w 1224"/>
                  <a:gd name="T27" fmla="*/ 68 h 380"/>
                  <a:gd name="T28" fmla="*/ 1192 w 1224"/>
                  <a:gd name="T29" fmla="*/ 82 h 380"/>
                  <a:gd name="T30" fmla="*/ 1202 w 1224"/>
                  <a:gd name="T31" fmla="*/ 98 h 380"/>
                  <a:gd name="T32" fmla="*/ 1210 w 1224"/>
                  <a:gd name="T33" fmla="*/ 114 h 380"/>
                  <a:gd name="T34" fmla="*/ 1216 w 1224"/>
                  <a:gd name="T35" fmla="*/ 132 h 380"/>
                  <a:gd name="T36" fmla="*/ 1220 w 1224"/>
                  <a:gd name="T37" fmla="*/ 150 h 380"/>
                  <a:gd name="T38" fmla="*/ 1224 w 1224"/>
                  <a:gd name="T39" fmla="*/ 168 h 380"/>
                  <a:gd name="T40" fmla="*/ 1224 w 1224"/>
                  <a:gd name="T41" fmla="*/ 188 h 380"/>
                  <a:gd name="T42" fmla="*/ 1224 w 1224"/>
                  <a:gd name="T43" fmla="*/ 192 h 380"/>
                  <a:gd name="T44" fmla="*/ 1224 w 1224"/>
                  <a:gd name="T45" fmla="*/ 192 h 380"/>
                  <a:gd name="T46" fmla="*/ 1224 w 1224"/>
                  <a:gd name="T47" fmla="*/ 212 h 380"/>
                  <a:gd name="T48" fmla="*/ 1220 w 1224"/>
                  <a:gd name="T49" fmla="*/ 230 h 380"/>
                  <a:gd name="T50" fmla="*/ 1216 w 1224"/>
                  <a:gd name="T51" fmla="*/ 248 h 380"/>
                  <a:gd name="T52" fmla="*/ 1210 w 1224"/>
                  <a:gd name="T53" fmla="*/ 264 h 380"/>
                  <a:gd name="T54" fmla="*/ 1202 w 1224"/>
                  <a:gd name="T55" fmla="*/ 282 h 380"/>
                  <a:gd name="T56" fmla="*/ 1192 w 1224"/>
                  <a:gd name="T57" fmla="*/ 296 h 380"/>
                  <a:gd name="T58" fmla="*/ 1182 w 1224"/>
                  <a:gd name="T59" fmla="*/ 312 h 380"/>
                  <a:gd name="T60" fmla="*/ 1170 w 1224"/>
                  <a:gd name="T61" fmla="*/ 324 h 380"/>
                  <a:gd name="T62" fmla="*/ 1156 w 1224"/>
                  <a:gd name="T63" fmla="*/ 336 h 380"/>
                  <a:gd name="T64" fmla="*/ 1142 w 1224"/>
                  <a:gd name="T65" fmla="*/ 348 h 380"/>
                  <a:gd name="T66" fmla="*/ 1126 w 1224"/>
                  <a:gd name="T67" fmla="*/ 356 h 380"/>
                  <a:gd name="T68" fmla="*/ 1110 w 1224"/>
                  <a:gd name="T69" fmla="*/ 364 h 380"/>
                  <a:gd name="T70" fmla="*/ 1094 w 1224"/>
                  <a:gd name="T71" fmla="*/ 370 h 380"/>
                  <a:gd name="T72" fmla="*/ 1076 w 1224"/>
                  <a:gd name="T73" fmla="*/ 376 h 380"/>
                  <a:gd name="T74" fmla="*/ 1056 w 1224"/>
                  <a:gd name="T75" fmla="*/ 378 h 380"/>
                  <a:gd name="T76" fmla="*/ 1038 w 1224"/>
                  <a:gd name="T77" fmla="*/ 380 h 380"/>
                  <a:gd name="T78" fmla="*/ 1038 w 1224"/>
                  <a:gd name="T79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24" h="380">
                    <a:moveTo>
                      <a:pt x="1038" y="380"/>
                    </a:moveTo>
                    <a:lnTo>
                      <a:pt x="0" y="380"/>
                    </a:lnTo>
                    <a:lnTo>
                      <a:pt x="0" y="0"/>
                    </a:lnTo>
                    <a:lnTo>
                      <a:pt x="1038" y="0"/>
                    </a:lnTo>
                    <a:lnTo>
                      <a:pt x="1038" y="0"/>
                    </a:lnTo>
                    <a:lnTo>
                      <a:pt x="1056" y="2"/>
                    </a:lnTo>
                    <a:lnTo>
                      <a:pt x="1076" y="4"/>
                    </a:lnTo>
                    <a:lnTo>
                      <a:pt x="1094" y="8"/>
                    </a:lnTo>
                    <a:lnTo>
                      <a:pt x="1110" y="16"/>
                    </a:lnTo>
                    <a:lnTo>
                      <a:pt x="1126" y="24"/>
                    </a:lnTo>
                    <a:lnTo>
                      <a:pt x="1142" y="32"/>
                    </a:lnTo>
                    <a:lnTo>
                      <a:pt x="1156" y="44"/>
                    </a:lnTo>
                    <a:lnTo>
                      <a:pt x="1170" y="56"/>
                    </a:lnTo>
                    <a:lnTo>
                      <a:pt x="1182" y="68"/>
                    </a:lnTo>
                    <a:lnTo>
                      <a:pt x="1192" y="82"/>
                    </a:lnTo>
                    <a:lnTo>
                      <a:pt x="1202" y="98"/>
                    </a:lnTo>
                    <a:lnTo>
                      <a:pt x="1210" y="114"/>
                    </a:lnTo>
                    <a:lnTo>
                      <a:pt x="1216" y="132"/>
                    </a:lnTo>
                    <a:lnTo>
                      <a:pt x="1220" y="150"/>
                    </a:lnTo>
                    <a:lnTo>
                      <a:pt x="1224" y="168"/>
                    </a:lnTo>
                    <a:lnTo>
                      <a:pt x="1224" y="188"/>
                    </a:lnTo>
                    <a:lnTo>
                      <a:pt x="1224" y="192"/>
                    </a:lnTo>
                    <a:lnTo>
                      <a:pt x="1224" y="192"/>
                    </a:lnTo>
                    <a:lnTo>
                      <a:pt x="1224" y="212"/>
                    </a:lnTo>
                    <a:lnTo>
                      <a:pt x="1220" y="230"/>
                    </a:lnTo>
                    <a:lnTo>
                      <a:pt x="1216" y="248"/>
                    </a:lnTo>
                    <a:lnTo>
                      <a:pt x="1210" y="264"/>
                    </a:lnTo>
                    <a:lnTo>
                      <a:pt x="1202" y="282"/>
                    </a:lnTo>
                    <a:lnTo>
                      <a:pt x="1192" y="296"/>
                    </a:lnTo>
                    <a:lnTo>
                      <a:pt x="1182" y="312"/>
                    </a:lnTo>
                    <a:lnTo>
                      <a:pt x="1170" y="324"/>
                    </a:lnTo>
                    <a:lnTo>
                      <a:pt x="1156" y="336"/>
                    </a:lnTo>
                    <a:lnTo>
                      <a:pt x="1142" y="348"/>
                    </a:lnTo>
                    <a:lnTo>
                      <a:pt x="1126" y="356"/>
                    </a:lnTo>
                    <a:lnTo>
                      <a:pt x="1110" y="364"/>
                    </a:lnTo>
                    <a:lnTo>
                      <a:pt x="1094" y="370"/>
                    </a:lnTo>
                    <a:lnTo>
                      <a:pt x="1076" y="376"/>
                    </a:lnTo>
                    <a:lnTo>
                      <a:pt x="1056" y="378"/>
                    </a:lnTo>
                    <a:lnTo>
                      <a:pt x="1038" y="380"/>
                    </a:lnTo>
                    <a:lnTo>
                      <a:pt x="1038" y="38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Freeform 10">
                <a:extLst>
                  <a:ext uri="{FF2B5EF4-FFF2-40B4-BE49-F238E27FC236}">
                    <a16:creationId xmlns:a16="http://schemas.microsoft.com/office/drawing/2014/main" id="{3A0784F6-E5D3-454F-8180-8077A9117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8584" y="4643201"/>
                <a:ext cx="1739804" cy="603250"/>
              </a:xfrm>
              <a:custGeom>
                <a:avLst/>
                <a:gdLst>
                  <a:gd name="T0" fmla="*/ 1038 w 1224"/>
                  <a:gd name="T1" fmla="*/ 380 h 380"/>
                  <a:gd name="T2" fmla="*/ 0 w 1224"/>
                  <a:gd name="T3" fmla="*/ 380 h 380"/>
                  <a:gd name="T4" fmla="*/ 0 w 1224"/>
                  <a:gd name="T5" fmla="*/ 0 h 380"/>
                  <a:gd name="T6" fmla="*/ 1038 w 1224"/>
                  <a:gd name="T7" fmla="*/ 0 h 380"/>
                  <a:gd name="T8" fmla="*/ 1038 w 1224"/>
                  <a:gd name="T9" fmla="*/ 0 h 380"/>
                  <a:gd name="T10" fmla="*/ 1056 w 1224"/>
                  <a:gd name="T11" fmla="*/ 2 h 380"/>
                  <a:gd name="T12" fmla="*/ 1076 w 1224"/>
                  <a:gd name="T13" fmla="*/ 4 h 380"/>
                  <a:gd name="T14" fmla="*/ 1094 w 1224"/>
                  <a:gd name="T15" fmla="*/ 8 h 380"/>
                  <a:gd name="T16" fmla="*/ 1110 w 1224"/>
                  <a:gd name="T17" fmla="*/ 16 h 380"/>
                  <a:gd name="T18" fmla="*/ 1126 w 1224"/>
                  <a:gd name="T19" fmla="*/ 24 h 380"/>
                  <a:gd name="T20" fmla="*/ 1142 w 1224"/>
                  <a:gd name="T21" fmla="*/ 32 h 380"/>
                  <a:gd name="T22" fmla="*/ 1156 w 1224"/>
                  <a:gd name="T23" fmla="*/ 44 h 380"/>
                  <a:gd name="T24" fmla="*/ 1170 w 1224"/>
                  <a:gd name="T25" fmla="*/ 56 h 380"/>
                  <a:gd name="T26" fmla="*/ 1182 w 1224"/>
                  <a:gd name="T27" fmla="*/ 68 h 380"/>
                  <a:gd name="T28" fmla="*/ 1192 w 1224"/>
                  <a:gd name="T29" fmla="*/ 82 h 380"/>
                  <a:gd name="T30" fmla="*/ 1202 w 1224"/>
                  <a:gd name="T31" fmla="*/ 98 h 380"/>
                  <a:gd name="T32" fmla="*/ 1210 w 1224"/>
                  <a:gd name="T33" fmla="*/ 114 h 380"/>
                  <a:gd name="T34" fmla="*/ 1216 w 1224"/>
                  <a:gd name="T35" fmla="*/ 132 h 380"/>
                  <a:gd name="T36" fmla="*/ 1220 w 1224"/>
                  <a:gd name="T37" fmla="*/ 150 h 380"/>
                  <a:gd name="T38" fmla="*/ 1224 w 1224"/>
                  <a:gd name="T39" fmla="*/ 168 h 380"/>
                  <a:gd name="T40" fmla="*/ 1224 w 1224"/>
                  <a:gd name="T41" fmla="*/ 188 h 380"/>
                  <a:gd name="T42" fmla="*/ 1224 w 1224"/>
                  <a:gd name="T43" fmla="*/ 192 h 380"/>
                  <a:gd name="T44" fmla="*/ 1224 w 1224"/>
                  <a:gd name="T45" fmla="*/ 192 h 380"/>
                  <a:gd name="T46" fmla="*/ 1224 w 1224"/>
                  <a:gd name="T47" fmla="*/ 212 h 380"/>
                  <a:gd name="T48" fmla="*/ 1220 w 1224"/>
                  <a:gd name="T49" fmla="*/ 230 h 380"/>
                  <a:gd name="T50" fmla="*/ 1216 w 1224"/>
                  <a:gd name="T51" fmla="*/ 248 h 380"/>
                  <a:gd name="T52" fmla="*/ 1210 w 1224"/>
                  <a:gd name="T53" fmla="*/ 264 h 380"/>
                  <a:gd name="T54" fmla="*/ 1202 w 1224"/>
                  <a:gd name="T55" fmla="*/ 282 h 380"/>
                  <a:gd name="T56" fmla="*/ 1192 w 1224"/>
                  <a:gd name="T57" fmla="*/ 296 h 380"/>
                  <a:gd name="T58" fmla="*/ 1182 w 1224"/>
                  <a:gd name="T59" fmla="*/ 312 h 380"/>
                  <a:gd name="T60" fmla="*/ 1170 w 1224"/>
                  <a:gd name="T61" fmla="*/ 324 h 380"/>
                  <a:gd name="T62" fmla="*/ 1156 w 1224"/>
                  <a:gd name="T63" fmla="*/ 336 h 380"/>
                  <a:gd name="T64" fmla="*/ 1142 w 1224"/>
                  <a:gd name="T65" fmla="*/ 348 h 380"/>
                  <a:gd name="T66" fmla="*/ 1126 w 1224"/>
                  <a:gd name="T67" fmla="*/ 356 h 380"/>
                  <a:gd name="T68" fmla="*/ 1110 w 1224"/>
                  <a:gd name="T69" fmla="*/ 364 h 380"/>
                  <a:gd name="T70" fmla="*/ 1094 w 1224"/>
                  <a:gd name="T71" fmla="*/ 370 h 380"/>
                  <a:gd name="T72" fmla="*/ 1076 w 1224"/>
                  <a:gd name="T73" fmla="*/ 376 h 380"/>
                  <a:gd name="T74" fmla="*/ 1056 w 1224"/>
                  <a:gd name="T75" fmla="*/ 378 h 380"/>
                  <a:gd name="T76" fmla="*/ 1038 w 1224"/>
                  <a:gd name="T77" fmla="*/ 380 h 380"/>
                  <a:gd name="T78" fmla="*/ 1038 w 1224"/>
                  <a:gd name="T79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24" h="380">
                    <a:moveTo>
                      <a:pt x="1038" y="380"/>
                    </a:moveTo>
                    <a:lnTo>
                      <a:pt x="0" y="380"/>
                    </a:lnTo>
                    <a:lnTo>
                      <a:pt x="0" y="0"/>
                    </a:lnTo>
                    <a:lnTo>
                      <a:pt x="1038" y="0"/>
                    </a:lnTo>
                    <a:lnTo>
                      <a:pt x="1038" y="0"/>
                    </a:lnTo>
                    <a:lnTo>
                      <a:pt x="1056" y="2"/>
                    </a:lnTo>
                    <a:lnTo>
                      <a:pt x="1076" y="4"/>
                    </a:lnTo>
                    <a:lnTo>
                      <a:pt x="1094" y="8"/>
                    </a:lnTo>
                    <a:lnTo>
                      <a:pt x="1110" y="16"/>
                    </a:lnTo>
                    <a:lnTo>
                      <a:pt x="1126" y="24"/>
                    </a:lnTo>
                    <a:lnTo>
                      <a:pt x="1142" y="32"/>
                    </a:lnTo>
                    <a:lnTo>
                      <a:pt x="1156" y="44"/>
                    </a:lnTo>
                    <a:lnTo>
                      <a:pt x="1170" y="56"/>
                    </a:lnTo>
                    <a:lnTo>
                      <a:pt x="1182" y="68"/>
                    </a:lnTo>
                    <a:lnTo>
                      <a:pt x="1192" y="82"/>
                    </a:lnTo>
                    <a:lnTo>
                      <a:pt x="1202" y="98"/>
                    </a:lnTo>
                    <a:lnTo>
                      <a:pt x="1210" y="114"/>
                    </a:lnTo>
                    <a:lnTo>
                      <a:pt x="1216" y="132"/>
                    </a:lnTo>
                    <a:lnTo>
                      <a:pt x="1220" y="150"/>
                    </a:lnTo>
                    <a:lnTo>
                      <a:pt x="1224" y="168"/>
                    </a:lnTo>
                    <a:lnTo>
                      <a:pt x="1224" y="188"/>
                    </a:lnTo>
                    <a:lnTo>
                      <a:pt x="1224" y="192"/>
                    </a:lnTo>
                    <a:lnTo>
                      <a:pt x="1224" y="192"/>
                    </a:lnTo>
                    <a:lnTo>
                      <a:pt x="1224" y="212"/>
                    </a:lnTo>
                    <a:lnTo>
                      <a:pt x="1220" y="230"/>
                    </a:lnTo>
                    <a:lnTo>
                      <a:pt x="1216" y="248"/>
                    </a:lnTo>
                    <a:lnTo>
                      <a:pt x="1210" y="264"/>
                    </a:lnTo>
                    <a:lnTo>
                      <a:pt x="1202" y="282"/>
                    </a:lnTo>
                    <a:lnTo>
                      <a:pt x="1192" y="296"/>
                    </a:lnTo>
                    <a:lnTo>
                      <a:pt x="1182" y="312"/>
                    </a:lnTo>
                    <a:lnTo>
                      <a:pt x="1170" y="324"/>
                    </a:lnTo>
                    <a:lnTo>
                      <a:pt x="1156" y="336"/>
                    </a:lnTo>
                    <a:lnTo>
                      <a:pt x="1142" y="348"/>
                    </a:lnTo>
                    <a:lnTo>
                      <a:pt x="1126" y="356"/>
                    </a:lnTo>
                    <a:lnTo>
                      <a:pt x="1110" y="364"/>
                    </a:lnTo>
                    <a:lnTo>
                      <a:pt x="1094" y="370"/>
                    </a:lnTo>
                    <a:lnTo>
                      <a:pt x="1076" y="376"/>
                    </a:lnTo>
                    <a:lnTo>
                      <a:pt x="1056" y="378"/>
                    </a:lnTo>
                    <a:lnTo>
                      <a:pt x="1038" y="380"/>
                    </a:lnTo>
                    <a:lnTo>
                      <a:pt x="1038" y="38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03" name="Rectangle 394">
              <a:extLst>
                <a:ext uri="{FF2B5EF4-FFF2-40B4-BE49-F238E27FC236}">
                  <a16:creationId xmlns:a16="http://schemas.microsoft.com/office/drawing/2014/main" id="{F7F186B4-DCE9-47C9-B9E7-5D2FA9FA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4634225"/>
              <a:ext cx="139700" cy="603250"/>
            </a:xfrm>
            <a:prstGeom prst="rect">
              <a:avLst/>
            </a:prstGeom>
            <a:solidFill>
              <a:srgbClr val="49C0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0" name="Groupe 1459">
            <a:extLst>
              <a:ext uri="{FF2B5EF4-FFF2-40B4-BE49-F238E27FC236}">
                <a16:creationId xmlns:a16="http://schemas.microsoft.com/office/drawing/2014/main" id="{983A29F1-C241-48C5-90D7-AEDE8DBE7709}"/>
              </a:ext>
            </a:extLst>
          </p:cNvPr>
          <p:cNvGrpSpPr/>
          <p:nvPr/>
        </p:nvGrpSpPr>
        <p:grpSpPr>
          <a:xfrm>
            <a:off x="4218085" y="6579526"/>
            <a:ext cx="3075535" cy="604800"/>
            <a:chOff x="4218085" y="7642516"/>
            <a:chExt cx="3075535" cy="604800"/>
          </a:xfrm>
        </p:grpSpPr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0B69823C-A091-4180-B4BF-B845D65AD1BF}"/>
                </a:ext>
              </a:extLst>
            </p:cNvPr>
            <p:cNvGrpSpPr/>
            <p:nvPr/>
          </p:nvGrpSpPr>
          <p:grpSpPr>
            <a:xfrm>
              <a:off x="4421187" y="7644066"/>
              <a:ext cx="2872433" cy="603250"/>
              <a:chOff x="4205288" y="4643201"/>
              <a:chExt cx="3057688" cy="603250"/>
            </a:xfrm>
          </p:grpSpPr>
          <p:sp>
            <p:nvSpPr>
              <p:cNvPr id="458" name="Freeform 10">
                <a:extLst>
                  <a:ext uri="{FF2B5EF4-FFF2-40B4-BE49-F238E27FC236}">
                    <a16:creationId xmlns:a16="http://schemas.microsoft.com/office/drawing/2014/main" id="{8B386E1E-9B65-4585-A951-CA1D71BA3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876" y="4643201"/>
                <a:ext cx="1943100" cy="603250"/>
              </a:xfrm>
              <a:custGeom>
                <a:avLst/>
                <a:gdLst>
                  <a:gd name="T0" fmla="*/ 1038 w 1224"/>
                  <a:gd name="T1" fmla="*/ 380 h 380"/>
                  <a:gd name="T2" fmla="*/ 0 w 1224"/>
                  <a:gd name="T3" fmla="*/ 380 h 380"/>
                  <a:gd name="T4" fmla="*/ 0 w 1224"/>
                  <a:gd name="T5" fmla="*/ 0 h 380"/>
                  <a:gd name="T6" fmla="*/ 1038 w 1224"/>
                  <a:gd name="T7" fmla="*/ 0 h 380"/>
                  <a:gd name="T8" fmla="*/ 1038 w 1224"/>
                  <a:gd name="T9" fmla="*/ 0 h 380"/>
                  <a:gd name="T10" fmla="*/ 1056 w 1224"/>
                  <a:gd name="T11" fmla="*/ 2 h 380"/>
                  <a:gd name="T12" fmla="*/ 1076 w 1224"/>
                  <a:gd name="T13" fmla="*/ 4 h 380"/>
                  <a:gd name="T14" fmla="*/ 1094 w 1224"/>
                  <a:gd name="T15" fmla="*/ 8 h 380"/>
                  <a:gd name="T16" fmla="*/ 1110 w 1224"/>
                  <a:gd name="T17" fmla="*/ 16 h 380"/>
                  <a:gd name="T18" fmla="*/ 1126 w 1224"/>
                  <a:gd name="T19" fmla="*/ 24 h 380"/>
                  <a:gd name="T20" fmla="*/ 1142 w 1224"/>
                  <a:gd name="T21" fmla="*/ 32 h 380"/>
                  <a:gd name="T22" fmla="*/ 1156 w 1224"/>
                  <a:gd name="T23" fmla="*/ 44 h 380"/>
                  <a:gd name="T24" fmla="*/ 1170 w 1224"/>
                  <a:gd name="T25" fmla="*/ 56 h 380"/>
                  <a:gd name="T26" fmla="*/ 1182 w 1224"/>
                  <a:gd name="T27" fmla="*/ 68 h 380"/>
                  <a:gd name="T28" fmla="*/ 1192 w 1224"/>
                  <a:gd name="T29" fmla="*/ 82 h 380"/>
                  <a:gd name="T30" fmla="*/ 1202 w 1224"/>
                  <a:gd name="T31" fmla="*/ 98 h 380"/>
                  <a:gd name="T32" fmla="*/ 1210 w 1224"/>
                  <a:gd name="T33" fmla="*/ 114 h 380"/>
                  <a:gd name="T34" fmla="*/ 1216 w 1224"/>
                  <a:gd name="T35" fmla="*/ 132 h 380"/>
                  <a:gd name="T36" fmla="*/ 1220 w 1224"/>
                  <a:gd name="T37" fmla="*/ 150 h 380"/>
                  <a:gd name="T38" fmla="*/ 1224 w 1224"/>
                  <a:gd name="T39" fmla="*/ 168 h 380"/>
                  <a:gd name="T40" fmla="*/ 1224 w 1224"/>
                  <a:gd name="T41" fmla="*/ 188 h 380"/>
                  <a:gd name="T42" fmla="*/ 1224 w 1224"/>
                  <a:gd name="T43" fmla="*/ 192 h 380"/>
                  <a:gd name="T44" fmla="*/ 1224 w 1224"/>
                  <a:gd name="T45" fmla="*/ 192 h 380"/>
                  <a:gd name="T46" fmla="*/ 1224 w 1224"/>
                  <a:gd name="T47" fmla="*/ 212 h 380"/>
                  <a:gd name="T48" fmla="*/ 1220 w 1224"/>
                  <a:gd name="T49" fmla="*/ 230 h 380"/>
                  <a:gd name="T50" fmla="*/ 1216 w 1224"/>
                  <a:gd name="T51" fmla="*/ 248 h 380"/>
                  <a:gd name="T52" fmla="*/ 1210 w 1224"/>
                  <a:gd name="T53" fmla="*/ 264 h 380"/>
                  <a:gd name="T54" fmla="*/ 1202 w 1224"/>
                  <a:gd name="T55" fmla="*/ 282 h 380"/>
                  <a:gd name="T56" fmla="*/ 1192 w 1224"/>
                  <a:gd name="T57" fmla="*/ 296 h 380"/>
                  <a:gd name="T58" fmla="*/ 1182 w 1224"/>
                  <a:gd name="T59" fmla="*/ 312 h 380"/>
                  <a:gd name="T60" fmla="*/ 1170 w 1224"/>
                  <a:gd name="T61" fmla="*/ 324 h 380"/>
                  <a:gd name="T62" fmla="*/ 1156 w 1224"/>
                  <a:gd name="T63" fmla="*/ 336 h 380"/>
                  <a:gd name="T64" fmla="*/ 1142 w 1224"/>
                  <a:gd name="T65" fmla="*/ 348 h 380"/>
                  <a:gd name="T66" fmla="*/ 1126 w 1224"/>
                  <a:gd name="T67" fmla="*/ 356 h 380"/>
                  <a:gd name="T68" fmla="*/ 1110 w 1224"/>
                  <a:gd name="T69" fmla="*/ 364 h 380"/>
                  <a:gd name="T70" fmla="*/ 1094 w 1224"/>
                  <a:gd name="T71" fmla="*/ 370 h 380"/>
                  <a:gd name="T72" fmla="*/ 1076 w 1224"/>
                  <a:gd name="T73" fmla="*/ 376 h 380"/>
                  <a:gd name="T74" fmla="*/ 1056 w 1224"/>
                  <a:gd name="T75" fmla="*/ 378 h 380"/>
                  <a:gd name="T76" fmla="*/ 1038 w 1224"/>
                  <a:gd name="T77" fmla="*/ 380 h 380"/>
                  <a:gd name="T78" fmla="*/ 1038 w 1224"/>
                  <a:gd name="T79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24" h="380">
                    <a:moveTo>
                      <a:pt x="1038" y="380"/>
                    </a:moveTo>
                    <a:lnTo>
                      <a:pt x="0" y="380"/>
                    </a:lnTo>
                    <a:lnTo>
                      <a:pt x="0" y="0"/>
                    </a:lnTo>
                    <a:lnTo>
                      <a:pt x="1038" y="0"/>
                    </a:lnTo>
                    <a:lnTo>
                      <a:pt x="1038" y="0"/>
                    </a:lnTo>
                    <a:lnTo>
                      <a:pt x="1056" y="2"/>
                    </a:lnTo>
                    <a:lnTo>
                      <a:pt x="1076" y="4"/>
                    </a:lnTo>
                    <a:lnTo>
                      <a:pt x="1094" y="8"/>
                    </a:lnTo>
                    <a:lnTo>
                      <a:pt x="1110" y="16"/>
                    </a:lnTo>
                    <a:lnTo>
                      <a:pt x="1126" y="24"/>
                    </a:lnTo>
                    <a:lnTo>
                      <a:pt x="1142" y="32"/>
                    </a:lnTo>
                    <a:lnTo>
                      <a:pt x="1156" y="44"/>
                    </a:lnTo>
                    <a:lnTo>
                      <a:pt x="1170" y="56"/>
                    </a:lnTo>
                    <a:lnTo>
                      <a:pt x="1182" y="68"/>
                    </a:lnTo>
                    <a:lnTo>
                      <a:pt x="1192" y="82"/>
                    </a:lnTo>
                    <a:lnTo>
                      <a:pt x="1202" y="98"/>
                    </a:lnTo>
                    <a:lnTo>
                      <a:pt x="1210" y="114"/>
                    </a:lnTo>
                    <a:lnTo>
                      <a:pt x="1216" y="132"/>
                    </a:lnTo>
                    <a:lnTo>
                      <a:pt x="1220" y="150"/>
                    </a:lnTo>
                    <a:lnTo>
                      <a:pt x="1224" y="168"/>
                    </a:lnTo>
                    <a:lnTo>
                      <a:pt x="1224" y="188"/>
                    </a:lnTo>
                    <a:lnTo>
                      <a:pt x="1224" y="192"/>
                    </a:lnTo>
                    <a:lnTo>
                      <a:pt x="1224" y="192"/>
                    </a:lnTo>
                    <a:lnTo>
                      <a:pt x="1224" y="212"/>
                    </a:lnTo>
                    <a:lnTo>
                      <a:pt x="1220" y="230"/>
                    </a:lnTo>
                    <a:lnTo>
                      <a:pt x="1216" y="248"/>
                    </a:lnTo>
                    <a:lnTo>
                      <a:pt x="1210" y="264"/>
                    </a:lnTo>
                    <a:lnTo>
                      <a:pt x="1202" y="282"/>
                    </a:lnTo>
                    <a:lnTo>
                      <a:pt x="1192" y="296"/>
                    </a:lnTo>
                    <a:lnTo>
                      <a:pt x="1182" y="312"/>
                    </a:lnTo>
                    <a:lnTo>
                      <a:pt x="1170" y="324"/>
                    </a:lnTo>
                    <a:lnTo>
                      <a:pt x="1156" y="336"/>
                    </a:lnTo>
                    <a:lnTo>
                      <a:pt x="1142" y="348"/>
                    </a:lnTo>
                    <a:lnTo>
                      <a:pt x="1126" y="356"/>
                    </a:lnTo>
                    <a:lnTo>
                      <a:pt x="1110" y="364"/>
                    </a:lnTo>
                    <a:lnTo>
                      <a:pt x="1094" y="370"/>
                    </a:lnTo>
                    <a:lnTo>
                      <a:pt x="1076" y="376"/>
                    </a:lnTo>
                    <a:lnTo>
                      <a:pt x="1056" y="378"/>
                    </a:lnTo>
                    <a:lnTo>
                      <a:pt x="1038" y="380"/>
                    </a:lnTo>
                    <a:lnTo>
                      <a:pt x="1038" y="38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0">
                <a:extLst>
                  <a:ext uri="{FF2B5EF4-FFF2-40B4-BE49-F238E27FC236}">
                    <a16:creationId xmlns:a16="http://schemas.microsoft.com/office/drawing/2014/main" id="{F5C034FE-DFA1-4303-88C7-C73AA7DBC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8" y="4643201"/>
                <a:ext cx="1943100" cy="603250"/>
              </a:xfrm>
              <a:custGeom>
                <a:avLst/>
                <a:gdLst>
                  <a:gd name="T0" fmla="*/ 1038 w 1224"/>
                  <a:gd name="T1" fmla="*/ 380 h 380"/>
                  <a:gd name="T2" fmla="*/ 0 w 1224"/>
                  <a:gd name="T3" fmla="*/ 380 h 380"/>
                  <a:gd name="T4" fmla="*/ 0 w 1224"/>
                  <a:gd name="T5" fmla="*/ 0 h 380"/>
                  <a:gd name="T6" fmla="*/ 1038 w 1224"/>
                  <a:gd name="T7" fmla="*/ 0 h 380"/>
                  <a:gd name="T8" fmla="*/ 1038 w 1224"/>
                  <a:gd name="T9" fmla="*/ 0 h 380"/>
                  <a:gd name="T10" fmla="*/ 1056 w 1224"/>
                  <a:gd name="T11" fmla="*/ 2 h 380"/>
                  <a:gd name="T12" fmla="*/ 1076 w 1224"/>
                  <a:gd name="T13" fmla="*/ 4 h 380"/>
                  <a:gd name="T14" fmla="*/ 1094 w 1224"/>
                  <a:gd name="T15" fmla="*/ 8 h 380"/>
                  <a:gd name="T16" fmla="*/ 1110 w 1224"/>
                  <a:gd name="T17" fmla="*/ 16 h 380"/>
                  <a:gd name="T18" fmla="*/ 1126 w 1224"/>
                  <a:gd name="T19" fmla="*/ 24 h 380"/>
                  <a:gd name="T20" fmla="*/ 1142 w 1224"/>
                  <a:gd name="T21" fmla="*/ 32 h 380"/>
                  <a:gd name="T22" fmla="*/ 1156 w 1224"/>
                  <a:gd name="T23" fmla="*/ 44 h 380"/>
                  <a:gd name="T24" fmla="*/ 1170 w 1224"/>
                  <a:gd name="T25" fmla="*/ 56 h 380"/>
                  <a:gd name="T26" fmla="*/ 1182 w 1224"/>
                  <a:gd name="T27" fmla="*/ 68 h 380"/>
                  <a:gd name="T28" fmla="*/ 1192 w 1224"/>
                  <a:gd name="T29" fmla="*/ 82 h 380"/>
                  <a:gd name="T30" fmla="*/ 1202 w 1224"/>
                  <a:gd name="T31" fmla="*/ 98 h 380"/>
                  <a:gd name="T32" fmla="*/ 1210 w 1224"/>
                  <a:gd name="T33" fmla="*/ 114 h 380"/>
                  <a:gd name="T34" fmla="*/ 1216 w 1224"/>
                  <a:gd name="T35" fmla="*/ 132 h 380"/>
                  <a:gd name="T36" fmla="*/ 1220 w 1224"/>
                  <a:gd name="T37" fmla="*/ 150 h 380"/>
                  <a:gd name="T38" fmla="*/ 1224 w 1224"/>
                  <a:gd name="T39" fmla="*/ 168 h 380"/>
                  <a:gd name="T40" fmla="*/ 1224 w 1224"/>
                  <a:gd name="T41" fmla="*/ 188 h 380"/>
                  <a:gd name="T42" fmla="*/ 1224 w 1224"/>
                  <a:gd name="T43" fmla="*/ 192 h 380"/>
                  <a:gd name="T44" fmla="*/ 1224 w 1224"/>
                  <a:gd name="T45" fmla="*/ 192 h 380"/>
                  <a:gd name="T46" fmla="*/ 1224 w 1224"/>
                  <a:gd name="T47" fmla="*/ 212 h 380"/>
                  <a:gd name="T48" fmla="*/ 1220 w 1224"/>
                  <a:gd name="T49" fmla="*/ 230 h 380"/>
                  <a:gd name="T50" fmla="*/ 1216 w 1224"/>
                  <a:gd name="T51" fmla="*/ 248 h 380"/>
                  <a:gd name="T52" fmla="*/ 1210 w 1224"/>
                  <a:gd name="T53" fmla="*/ 264 h 380"/>
                  <a:gd name="T54" fmla="*/ 1202 w 1224"/>
                  <a:gd name="T55" fmla="*/ 282 h 380"/>
                  <a:gd name="T56" fmla="*/ 1192 w 1224"/>
                  <a:gd name="T57" fmla="*/ 296 h 380"/>
                  <a:gd name="T58" fmla="*/ 1182 w 1224"/>
                  <a:gd name="T59" fmla="*/ 312 h 380"/>
                  <a:gd name="T60" fmla="*/ 1170 w 1224"/>
                  <a:gd name="T61" fmla="*/ 324 h 380"/>
                  <a:gd name="T62" fmla="*/ 1156 w 1224"/>
                  <a:gd name="T63" fmla="*/ 336 h 380"/>
                  <a:gd name="T64" fmla="*/ 1142 w 1224"/>
                  <a:gd name="T65" fmla="*/ 348 h 380"/>
                  <a:gd name="T66" fmla="*/ 1126 w 1224"/>
                  <a:gd name="T67" fmla="*/ 356 h 380"/>
                  <a:gd name="T68" fmla="*/ 1110 w 1224"/>
                  <a:gd name="T69" fmla="*/ 364 h 380"/>
                  <a:gd name="T70" fmla="*/ 1094 w 1224"/>
                  <a:gd name="T71" fmla="*/ 370 h 380"/>
                  <a:gd name="T72" fmla="*/ 1076 w 1224"/>
                  <a:gd name="T73" fmla="*/ 376 h 380"/>
                  <a:gd name="T74" fmla="*/ 1056 w 1224"/>
                  <a:gd name="T75" fmla="*/ 378 h 380"/>
                  <a:gd name="T76" fmla="*/ 1038 w 1224"/>
                  <a:gd name="T77" fmla="*/ 380 h 380"/>
                  <a:gd name="T78" fmla="*/ 1038 w 1224"/>
                  <a:gd name="T79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24" h="380">
                    <a:moveTo>
                      <a:pt x="1038" y="380"/>
                    </a:moveTo>
                    <a:lnTo>
                      <a:pt x="0" y="380"/>
                    </a:lnTo>
                    <a:lnTo>
                      <a:pt x="0" y="0"/>
                    </a:lnTo>
                    <a:lnTo>
                      <a:pt x="1038" y="0"/>
                    </a:lnTo>
                    <a:lnTo>
                      <a:pt x="1038" y="0"/>
                    </a:lnTo>
                    <a:lnTo>
                      <a:pt x="1056" y="2"/>
                    </a:lnTo>
                    <a:lnTo>
                      <a:pt x="1076" y="4"/>
                    </a:lnTo>
                    <a:lnTo>
                      <a:pt x="1094" y="8"/>
                    </a:lnTo>
                    <a:lnTo>
                      <a:pt x="1110" y="16"/>
                    </a:lnTo>
                    <a:lnTo>
                      <a:pt x="1126" y="24"/>
                    </a:lnTo>
                    <a:lnTo>
                      <a:pt x="1142" y="32"/>
                    </a:lnTo>
                    <a:lnTo>
                      <a:pt x="1156" y="44"/>
                    </a:lnTo>
                    <a:lnTo>
                      <a:pt x="1170" y="56"/>
                    </a:lnTo>
                    <a:lnTo>
                      <a:pt x="1182" y="68"/>
                    </a:lnTo>
                    <a:lnTo>
                      <a:pt x="1192" y="82"/>
                    </a:lnTo>
                    <a:lnTo>
                      <a:pt x="1202" y="98"/>
                    </a:lnTo>
                    <a:lnTo>
                      <a:pt x="1210" y="114"/>
                    </a:lnTo>
                    <a:lnTo>
                      <a:pt x="1216" y="132"/>
                    </a:lnTo>
                    <a:lnTo>
                      <a:pt x="1220" y="150"/>
                    </a:lnTo>
                    <a:lnTo>
                      <a:pt x="1224" y="168"/>
                    </a:lnTo>
                    <a:lnTo>
                      <a:pt x="1224" y="188"/>
                    </a:lnTo>
                    <a:lnTo>
                      <a:pt x="1224" y="192"/>
                    </a:lnTo>
                    <a:lnTo>
                      <a:pt x="1224" y="192"/>
                    </a:lnTo>
                    <a:lnTo>
                      <a:pt x="1224" y="212"/>
                    </a:lnTo>
                    <a:lnTo>
                      <a:pt x="1220" y="230"/>
                    </a:lnTo>
                    <a:lnTo>
                      <a:pt x="1216" y="248"/>
                    </a:lnTo>
                    <a:lnTo>
                      <a:pt x="1210" y="264"/>
                    </a:lnTo>
                    <a:lnTo>
                      <a:pt x="1202" y="282"/>
                    </a:lnTo>
                    <a:lnTo>
                      <a:pt x="1192" y="296"/>
                    </a:lnTo>
                    <a:lnTo>
                      <a:pt x="1182" y="312"/>
                    </a:lnTo>
                    <a:lnTo>
                      <a:pt x="1170" y="324"/>
                    </a:lnTo>
                    <a:lnTo>
                      <a:pt x="1156" y="336"/>
                    </a:lnTo>
                    <a:lnTo>
                      <a:pt x="1142" y="348"/>
                    </a:lnTo>
                    <a:lnTo>
                      <a:pt x="1126" y="356"/>
                    </a:lnTo>
                    <a:lnTo>
                      <a:pt x="1110" y="364"/>
                    </a:lnTo>
                    <a:lnTo>
                      <a:pt x="1094" y="370"/>
                    </a:lnTo>
                    <a:lnTo>
                      <a:pt x="1076" y="376"/>
                    </a:lnTo>
                    <a:lnTo>
                      <a:pt x="1056" y="378"/>
                    </a:lnTo>
                    <a:lnTo>
                      <a:pt x="1038" y="380"/>
                    </a:lnTo>
                    <a:lnTo>
                      <a:pt x="1038" y="38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04" name="Rectangle 395">
              <a:extLst>
                <a:ext uri="{FF2B5EF4-FFF2-40B4-BE49-F238E27FC236}">
                  <a16:creationId xmlns:a16="http://schemas.microsoft.com/office/drawing/2014/main" id="{5CC17A5F-5306-4459-AEDC-B1A3B2F5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085" y="7642516"/>
              <a:ext cx="139700" cy="604800"/>
            </a:xfrm>
            <a:prstGeom prst="rect">
              <a:avLst/>
            </a:prstGeom>
            <a:solidFill>
              <a:srgbClr val="49C0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AutoShape 3">
            <a:extLst>
              <a:ext uri="{FF2B5EF4-FFF2-40B4-BE49-F238E27FC236}">
                <a16:creationId xmlns:a16="http://schemas.microsoft.com/office/drawing/2014/main" id="{3AD5189A-CB36-4180-8752-09FA049A4CA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-1588"/>
            <a:ext cx="7853363" cy="1069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5" name="Freeform 5">
            <a:extLst>
              <a:ext uri="{FF2B5EF4-FFF2-40B4-BE49-F238E27FC236}">
                <a16:creationId xmlns:a16="http://schemas.microsoft.com/office/drawing/2014/main" id="{F5E0C0D8-6B9C-45C2-B90E-F3007958BB9D}"/>
              </a:ext>
            </a:extLst>
          </p:cNvPr>
          <p:cNvSpPr>
            <a:spLocks/>
          </p:cNvSpPr>
          <p:nvPr/>
        </p:nvSpPr>
        <p:spPr bwMode="auto">
          <a:xfrm>
            <a:off x="4344988" y="2157412"/>
            <a:ext cx="50800" cy="8353426"/>
          </a:xfrm>
          <a:custGeom>
            <a:avLst/>
            <a:gdLst>
              <a:gd name="T0" fmla="*/ 16 w 32"/>
              <a:gd name="T1" fmla="*/ 5262 h 5262"/>
              <a:gd name="T2" fmla="*/ 16 w 32"/>
              <a:gd name="T3" fmla="*/ 5262 h 5262"/>
              <a:gd name="T4" fmla="*/ 16 w 32"/>
              <a:gd name="T5" fmla="*/ 5262 h 5262"/>
              <a:gd name="T6" fmla="*/ 22 w 32"/>
              <a:gd name="T7" fmla="*/ 5260 h 5262"/>
              <a:gd name="T8" fmla="*/ 28 w 32"/>
              <a:gd name="T9" fmla="*/ 5258 h 5262"/>
              <a:gd name="T10" fmla="*/ 32 w 32"/>
              <a:gd name="T11" fmla="*/ 5252 h 5262"/>
              <a:gd name="T12" fmla="*/ 32 w 32"/>
              <a:gd name="T13" fmla="*/ 5246 h 5262"/>
              <a:gd name="T14" fmla="*/ 32 w 32"/>
              <a:gd name="T15" fmla="*/ 16 h 5262"/>
              <a:gd name="T16" fmla="*/ 32 w 32"/>
              <a:gd name="T17" fmla="*/ 16 h 5262"/>
              <a:gd name="T18" fmla="*/ 32 w 32"/>
              <a:gd name="T19" fmla="*/ 10 h 5262"/>
              <a:gd name="T20" fmla="*/ 28 w 32"/>
              <a:gd name="T21" fmla="*/ 4 h 5262"/>
              <a:gd name="T22" fmla="*/ 22 w 32"/>
              <a:gd name="T23" fmla="*/ 2 h 5262"/>
              <a:gd name="T24" fmla="*/ 16 w 32"/>
              <a:gd name="T25" fmla="*/ 0 h 5262"/>
              <a:gd name="T26" fmla="*/ 16 w 32"/>
              <a:gd name="T27" fmla="*/ 0 h 5262"/>
              <a:gd name="T28" fmla="*/ 16 w 32"/>
              <a:gd name="T29" fmla="*/ 0 h 5262"/>
              <a:gd name="T30" fmla="*/ 10 w 32"/>
              <a:gd name="T31" fmla="*/ 2 h 5262"/>
              <a:gd name="T32" fmla="*/ 6 w 32"/>
              <a:gd name="T33" fmla="*/ 4 h 5262"/>
              <a:gd name="T34" fmla="*/ 2 w 32"/>
              <a:gd name="T35" fmla="*/ 10 h 5262"/>
              <a:gd name="T36" fmla="*/ 0 w 32"/>
              <a:gd name="T37" fmla="*/ 16 h 5262"/>
              <a:gd name="T38" fmla="*/ 0 w 32"/>
              <a:gd name="T39" fmla="*/ 5246 h 5262"/>
              <a:gd name="T40" fmla="*/ 0 w 32"/>
              <a:gd name="T41" fmla="*/ 5246 h 5262"/>
              <a:gd name="T42" fmla="*/ 2 w 32"/>
              <a:gd name="T43" fmla="*/ 5252 h 5262"/>
              <a:gd name="T44" fmla="*/ 6 w 32"/>
              <a:gd name="T45" fmla="*/ 5258 h 5262"/>
              <a:gd name="T46" fmla="*/ 10 w 32"/>
              <a:gd name="T47" fmla="*/ 5260 h 5262"/>
              <a:gd name="T48" fmla="*/ 16 w 32"/>
              <a:gd name="T49" fmla="*/ 5262 h 5262"/>
              <a:gd name="T50" fmla="*/ 16 w 32"/>
              <a:gd name="T51" fmla="*/ 5262 h 5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" h="5262">
                <a:moveTo>
                  <a:pt x="16" y="5262"/>
                </a:moveTo>
                <a:lnTo>
                  <a:pt x="16" y="5262"/>
                </a:lnTo>
                <a:lnTo>
                  <a:pt x="16" y="5262"/>
                </a:lnTo>
                <a:lnTo>
                  <a:pt x="22" y="5260"/>
                </a:lnTo>
                <a:lnTo>
                  <a:pt x="28" y="5258"/>
                </a:lnTo>
                <a:lnTo>
                  <a:pt x="32" y="5252"/>
                </a:lnTo>
                <a:lnTo>
                  <a:pt x="32" y="5246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5246"/>
                </a:lnTo>
                <a:lnTo>
                  <a:pt x="0" y="5246"/>
                </a:lnTo>
                <a:lnTo>
                  <a:pt x="2" y="5252"/>
                </a:lnTo>
                <a:lnTo>
                  <a:pt x="6" y="5258"/>
                </a:lnTo>
                <a:lnTo>
                  <a:pt x="10" y="5260"/>
                </a:lnTo>
                <a:lnTo>
                  <a:pt x="16" y="5262"/>
                </a:lnTo>
                <a:lnTo>
                  <a:pt x="16" y="5262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" name="Freeform 7">
            <a:extLst>
              <a:ext uri="{FF2B5EF4-FFF2-40B4-BE49-F238E27FC236}">
                <a16:creationId xmlns:a16="http://schemas.microsoft.com/office/drawing/2014/main" id="{12621E82-DBB4-406B-8ADA-2ABECE836CF5}"/>
              </a:ext>
            </a:extLst>
          </p:cNvPr>
          <p:cNvSpPr>
            <a:spLocks/>
          </p:cNvSpPr>
          <p:nvPr/>
        </p:nvSpPr>
        <p:spPr bwMode="auto">
          <a:xfrm>
            <a:off x="152401" y="-7939"/>
            <a:ext cx="7197723" cy="2012951"/>
          </a:xfrm>
          <a:custGeom>
            <a:avLst/>
            <a:gdLst>
              <a:gd name="T0" fmla="*/ 4005 w 4571"/>
              <a:gd name="T1" fmla="*/ 0 h 1132"/>
              <a:gd name="T2" fmla="*/ 4035 w 4571"/>
              <a:gd name="T3" fmla="*/ 2 h 1132"/>
              <a:gd name="T4" fmla="*/ 4091 w 4571"/>
              <a:gd name="T5" fmla="*/ 8 h 1132"/>
              <a:gd name="T6" fmla="*/ 4147 w 4571"/>
              <a:gd name="T7" fmla="*/ 18 h 1132"/>
              <a:gd name="T8" fmla="*/ 4199 w 4571"/>
              <a:gd name="T9" fmla="*/ 36 h 1132"/>
              <a:gd name="T10" fmla="*/ 4249 w 4571"/>
              <a:gd name="T11" fmla="*/ 56 h 1132"/>
              <a:gd name="T12" fmla="*/ 4297 w 4571"/>
              <a:gd name="T13" fmla="*/ 82 h 1132"/>
              <a:gd name="T14" fmla="*/ 4343 w 4571"/>
              <a:gd name="T15" fmla="*/ 114 h 1132"/>
              <a:gd name="T16" fmla="*/ 4385 w 4571"/>
              <a:gd name="T17" fmla="*/ 148 h 1132"/>
              <a:gd name="T18" fmla="*/ 4423 w 4571"/>
              <a:gd name="T19" fmla="*/ 186 h 1132"/>
              <a:gd name="T20" fmla="*/ 4459 w 4571"/>
              <a:gd name="T21" fmla="*/ 228 h 1132"/>
              <a:gd name="T22" fmla="*/ 4489 w 4571"/>
              <a:gd name="T23" fmla="*/ 274 h 1132"/>
              <a:gd name="T24" fmla="*/ 4515 w 4571"/>
              <a:gd name="T25" fmla="*/ 322 h 1132"/>
              <a:gd name="T26" fmla="*/ 4537 w 4571"/>
              <a:gd name="T27" fmla="*/ 372 h 1132"/>
              <a:gd name="T28" fmla="*/ 4553 w 4571"/>
              <a:gd name="T29" fmla="*/ 426 h 1132"/>
              <a:gd name="T30" fmla="*/ 4565 w 4571"/>
              <a:gd name="T31" fmla="*/ 480 h 1132"/>
              <a:gd name="T32" fmla="*/ 4571 w 4571"/>
              <a:gd name="T33" fmla="*/ 538 h 1132"/>
              <a:gd name="T34" fmla="*/ 4571 w 4571"/>
              <a:gd name="T35" fmla="*/ 566 h 1132"/>
              <a:gd name="T36" fmla="*/ 4571 w 4571"/>
              <a:gd name="T37" fmla="*/ 596 h 1132"/>
              <a:gd name="T38" fmla="*/ 4565 w 4571"/>
              <a:gd name="T39" fmla="*/ 652 h 1132"/>
              <a:gd name="T40" fmla="*/ 4553 w 4571"/>
              <a:gd name="T41" fmla="*/ 708 h 1132"/>
              <a:gd name="T42" fmla="*/ 4537 w 4571"/>
              <a:gd name="T43" fmla="*/ 760 h 1132"/>
              <a:gd name="T44" fmla="*/ 4515 w 4571"/>
              <a:gd name="T45" fmla="*/ 812 h 1132"/>
              <a:gd name="T46" fmla="*/ 4489 w 4571"/>
              <a:gd name="T47" fmla="*/ 860 h 1132"/>
              <a:gd name="T48" fmla="*/ 4459 w 4571"/>
              <a:gd name="T49" fmla="*/ 904 h 1132"/>
              <a:gd name="T50" fmla="*/ 4423 w 4571"/>
              <a:gd name="T51" fmla="*/ 946 h 1132"/>
              <a:gd name="T52" fmla="*/ 4385 w 4571"/>
              <a:gd name="T53" fmla="*/ 986 h 1132"/>
              <a:gd name="T54" fmla="*/ 4343 w 4571"/>
              <a:gd name="T55" fmla="*/ 1020 h 1132"/>
              <a:gd name="T56" fmla="*/ 4297 w 4571"/>
              <a:gd name="T57" fmla="*/ 1050 h 1132"/>
              <a:gd name="T58" fmla="*/ 4249 w 4571"/>
              <a:gd name="T59" fmla="*/ 1076 h 1132"/>
              <a:gd name="T60" fmla="*/ 4199 w 4571"/>
              <a:gd name="T61" fmla="*/ 1098 h 1132"/>
              <a:gd name="T62" fmla="*/ 4147 w 4571"/>
              <a:gd name="T63" fmla="*/ 1114 h 1132"/>
              <a:gd name="T64" fmla="*/ 4091 w 4571"/>
              <a:gd name="T65" fmla="*/ 1126 h 1132"/>
              <a:gd name="T66" fmla="*/ 4035 w 4571"/>
              <a:gd name="T67" fmla="*/ 1132 h 1132"/>
              <a:gd name="T68" fmla="*/ 0 w 4571"/>
              <a:gd name="T69" fmla="*/ 1132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71" h="1132">
                <a:moveTo>
                  <a:pt x="0" y="0"/>
                </a:moveTo>
                <a:lnTo>
                  <a:pt x="4005" y="0"/>
                </a:lnTo>
                <a:lnTo>
                  <a:pt x="4005" y="0"/>
                </a:lnTo>
                <a:lnTo>
                  <a:pt x="4035" y="2"/>
                </a:lnTo>
                <a:lnTo>
                  <a:pt x="4063" y="4"/>
                </a:lnTo>
                <a:lnTo>
                  <a:pt x="4091" y="8"/>
                </a:lnTo>
                <a:lnTo>
                  <a:pt x="4119" y="12"/>
                </a:lnTo>
                <a:lnTo>
                  <a:pt x="4147" y="18"/>
                </a:lnTo>
                <a:lnTo>
                  <a:pt x="4173" y="26"/>
                </a:lnTo>
                <a:lnTo>
                  <a:pt x="4199" y="36"/>
                </a:lnTo>
                <a:lnTo>
                  <a:pt x="4225" y="46"/>
                </a:lnTo>
                <a:lnTo>
                  <a:pt x="4249" y="56"/>
                </a:lnTo>
                <a:lnTo>
                  <a:pt x="4275" y="70"/>
                </a:lnTo>
                <a:lnTo>
                  <a:pt x="4297" y="82"/>
                </a:lnTo>
                <a:lnTo>
                  <a:pt x="4321" y="98"/>
                </a:lnTo>
                <a:lnTo>
                  <a:pt x="4343" y="114"/>
                </a:lnTo>
                <a:lnTo>
                  <a:pt x="4365" y="130"/>
                </a:lnTo>
                <a:lnTo>
                  <a:pt x="4385" y="148"/>
                </a:lnTo>
                <a:lnTo>
                  <a:pt x="4405" y="166"/>
                </a:lnTo>
                <a:lnTo>
                  <a:pt x="4423" y="186"/>
                </a:lnTo>
                <a:lnTo>
                  <a:pt x="4441" y="208"/>
                </a:lnTo>
                <a:lnTo>
                  <a:pt x="4459" y="228"/>
                </a:lnTo>
                <a:lnTo>
                  <a:pt x="4473" y="250"/>
                </a:lnTo>
                <a:lnTo>
                  <a:pt x="4489" y="274"/>
                </a:lnTo>
                <a:lnTo>
                  <a:pt x="4503" y="298"/>
                </a:lnTo>
                <a:lnTo>
                  <a:pt x="4515" y="322"/>
                </a:lnTo>
                <a:lnTo>
                  <a:pt x="4527" y="346"/>
                </a:lnTo>
                <a:lnTo>
                  <a:pt x="4537" y="372"/>
                </a:lnTo>
                <a:lnTo>
                  <a:pt x="4545" y="398"/>
                </a:lnTo>
                <a:lnTo>
                  <a:pt x="4553" y="426"/>
                </a:lnTo>
                <a:lnTo>
                  <a:pt x="4559" y="452"/>
                </a:lnTo>
                <a:lnTo>
                  <a:pt x="4565" y="480"/>
                </a:lnTo>
                <a:lnTo>
                  <a:pt x="4569" y="508"/>
                </a:lnTo>
                <a:lnTo>
                  <a:pt x="4571" y="538"/>
                </a:lnTo>
                <a:lnTo>
                  <a:pt x="4571" y="566"/>
                </a:lnTo>
                <a:lnTo>
                  <a:pt x="4571" y="566"/>
                </a:lnTo>
                <a:lnTo>
                  <a:pt x="4571" y="566"/>
                </a:lnTo>
                <a:lnTo>
                  <a:pt x="4571" y="596"/>
                </a:lnTo>
                <a:lnTo>
                  <a:pt x="4569" y="624"/>
                </a:lnTo>
                <a:lnTo>
                  <a:pt x="4565" y="652"/>
                </a:lnTo>
                <a:lnTo>
                  <a:pt x="4559" y="680"/>
                </a:lnTo>
                <a:lnTo>
                  <a:pt x="4553" y="708"/>
                </a:lnTo>
                <a:lnTo>
                  <a:pt x="4545" y="734"/>
                </a:lnTo>
                <a:lnTo>
                  <a:pt x="4537" y="760"/>
                </a:lnTo>
                <a:lnTo>
                  <a:pt x="4527" y="786"/>
                </a:lnTo>
                <a:lnTo>
                  <a:pt x="4515" y="812"/>
                </a:lnTo>
                <a:lnTo>
                  <a:pt x="4503" y="836"/>
                </a:lnTo>
                <a:lnTo>
                  <a:pt x="4489" y="860"/>
                </a:lnTo>
                <a:lnTo>
                  <a:pt x="4473" y="882"/>
                </a:lnTo>
                <a:lnTo>
                  <a:pt x="4459" y="904"/>
                </a:lnTo>
                <a:lnTo>
                  <a:pt x="4441" y="926"/>
                </a:lnTo>
                <a:lnTo>
                  <a:pt x="4423" y="946"/>
                </a:lnTo>
                <a:lnTo>
                  <a:pt x="4405" y="966"/>
                </a:lnTo>
                <a:lnTo>
                  <a:pt x="4385" y="986"/>
                </a:lnTo>
                <a:lnTo>
                  <a:pt x="4365" y="1002"/>
                </a:lnTo>
                <a:lnTo>
                  <a:pt x="4343" y="1020"/>
                </a:lnTo>
                <a:lnTo>
                  <a:pt x="4321" y="1036"/>
                </a:lnTo>
                <a:lnTo>
                  <a:pt x="4297" y="1050"/>
                </a:lnTo>
                <a:lnTo>
                  <a:pt x="4275" y="1064"/>
                </a:lnTo>
                <a:lnTo>
                  <a:pt x="4249" y="1076"/>
                </a:lnTo>
                <a:lnTo>
                  <a:pt x="4225" y="1088"/>
                </a:lnTo>
                <a:lnTo>
                  <a:pt x="4199" y="1098"/>
                </a:lnTo>
                <a:lnTo>
                  <a:pt x="4173" y="1106"/>
                </a:lnTo>
                <a:lnTo>
                  <a:pt x="4147" y="1114"/>
                </a:lnTo>
                <a:lnTo>
                  <a:pt x="4119" y="1120"/>
                </a:lnTo>
                <a:lnTo>
                  <a:pt x="4091" y="1126"/>
                </a:lnTo>
                <a:lnTo>
                  <a:pt x="4063" y="1130"/>
                </a:lnTo>
                <a:lnTo>
                  <a:pt x="4035" y="1132"/>
                </a:lnTo>
                <a:lnTo>
                  <a:pt x="4005" y="1132"/>
                </a:lnTo>
                <a:lnTo>
                  <a:pt x="0" y="1132"/>
                </a:lnTo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8" name="Freeform 8">
            <a:extLst>
              <a:ext uri="{FF2B5EF4-FFF2-40B4-BE49-F238E27FC236}">
                <a16:creationId xmlns:a16="http://schemas.microsoft.com/office/drawing/2014/main" id="{E542B7B4-704B-4237-BCD5-2EF4D1F5BAB2}"/>
              </a:ext>
            </a:extLst>
          </p:cNvPr>
          <p:cNvSpPr>
            <a:spLocks/>
          </p:cNvSpPr>
          <p:nvPr/>
        </p:nvSpPr>
        <p:spPr bwMode="auto">
          <a:xfrm>
            <a:off x="5319685" y="-37734"/>
            <a:ext cx="2088000" cy="2088000"/>
          </a:xfrm>
          <a:custGeom>
            <a:avLst/>
            <a:gdLst>
              <a:gd name="T0" fmla="*/ 1236 w 1238"/>
              <a:gd name="T1" fmla="*/ 650 h 1236"/>
              <a:gd name="T2" fmla="*/ 1226 w 1238"/>
              <a:gd name="T3" fmla="*/ 742 h 1236"/>
              <a:gd name="T4" fmla="*/ 1200 w 1238"/>
              <a:gd name="T5" fmla="*/ 830 h 1236"/>
              <a:gd name="T6" fmla="*/ 1164 w 1238"/>
              <a:gd name="T7" fmla="*/ 912 h 1236"/>
              <a:gd name="T8" fmla="*/ 1114 w 1238"/>
              <a:gd name="T9" fmla="*/ 988 h 1236"/>
              <a:gd name="T10" fmla="*/ 1056 w 1238"/>
              <a:gd name="T11" fmla="*/ 1056 h 1236"/>
              <a:gd name="T12" fmla="*/ 990 w 1238"/>
              <a:gd name="T13" fmla="*/ 1114 h 1236"/>
              <a:gd name="T14" fmla="*/ 914 w 1238"/>
              <a:gd name="T15" fmla="*/ 1162 h 1236"/>
              <a:gd name="T16" fmla="*/ 832 w 1238"/>
              <a:gd name="T17" fmla="*/ 1198 h 1236"/>
              <a:gd name="T18" fmla="*/ 744 w 1238"/>
              <a:gd name="T19" fmla="*/ 1224 h 1236"/>
              <a:gd name="T20" fmla="*/ 650 w 1238"/>
              <a:gd name="T21" fmla="*/ 1236 h 1236"/>
              <a:gd name="T22" fmla="*/ 588 w 1238"/>
              <a:gd name="T23" fmla="*/ 1236 h 1236"/>
              <a:gd name="T24" fmla="*/ 494 w 1238"/>
              <a:gd name="T25" fmla="*/ 1224 h 1236"/>
              <a:gd name="T26" fmla="*/ 406 w 1238"/>
              <a:gd name="T27" fmla="*/ 1198 h 1236"/>
              <a:gd name="T28" fmla="*/ 324 w 1238"/>
              <a:gd name="T29" fmla="*/ 1162 h 1236"/>
              <a:gd name="T30" fmla="*/ 250 w 1238"/>
              <a:gd name="T31" fmla="*/ 1114 h 1236"/>
              <a:gd name="T32" fmla="*/ 182 w 1238"/>
              <a:gd name="T33" fmla="*/ 1056 h 1236"/>
              <a:gd name="T34" fmla="*/ 124 w 1238"/>
              <a:gd name="T35" fmla="*/ 988 h 1236"/>
              <a:gd name="T36" fmla="*/ 76 w 1238"/>
              <a:gd name="T37" fmla="*/ 912 h 1236"/>
              <a:gd name="T38" fmla="*/ 38 w 1238"/>
              <a:gd name="T39" fmla="*/ 830 h 1236"/>
              <a:gd name="T40" fmla="*/ 14 w 1238"/>
              <a:gd name="T41" fmla="*/ 742 h 1236"/>
              <a:gd name="T42" fmla="*/ 2 w 1238"/>
              <a:gd name="T43" fmla="*/ 650 h 1236"/>
              <a:gd name="T44" fmla="*/ 2 w 1238"/>
              <a:gd name="T45" fmla="*/ 586 h 1236"/>
              <a:gd name="T46" fmla="*/ 14 w 1238"/>
              <a:gd name="T47" fmla="*/ 494 h 1236"/>
              <a:gd name="T48" fmla="*/ 38 w 1238"/>
              <a:gd name="T49" fmla="*/ 406 h 1236"/>
              <a:gd name="T50" fmla="*/ 76 w 1238"/>
              <a:gd name="T51" fmla="*/ 324 h 1236"/>
              <a:gd name="T52" fmla="*/ 124 w 1238"/>
              <a:gd name="T53" fmla="*/ 248 h 1236"/>
              <a:gd name="T54" fmla="*/ 182 w 1238"/>
              <a:gd name="T55" fmla="*/ 180 h 1236"/>
              <a:gd name="T56" fmla="*/ 250 w 1238"/>
              <a:gd name="T57" fmla="*/ 122 h 1236"/>
              <a:gd name="T58" fmla="*/ 324 w 1238"/>
              <a:gd name="T59" fmla="*/ 74 h 1236"/>
              <a:gd name="T60" fmla="*/ 406 w 1238"/>
              <a:gd name="T61" fmla="*/ 38 h 1236"/>
              <a:gd name="T62" fmla="*/ 494 w 1238"/>
              <a:gd name="T63" fmla="*/ 12 h 1236"/>
              <a:gd name="T64" fmla="*/ 588 w 1238"/>
              <a:gd name="T65" fmla="*/ 0 h 1236"/>
              <a:gd name="T66" fmla="*/ 650 w 1238"/>
              <a:gd name="T67" fmla="*/ 0 h 1236"/>
              <a:gd name="T68" fmla="*/ 744 w 1238"/>
              <a:gd name="T69" fmla="*/ 12 h 1236"/>
              <a:gd name="T70" fmla="*/ 832 w 1238"/>
              <a:gd name="T71" fmla="*/ 38 h 1236"/>
              <a:gd name="T72" fmla="*/ 914 w 1238"/>
              <a:gd name="T73" fmla="*/ 74 h 1236"/>
              <a:gd name="T74" fmla="*/ 990 w 1238"/>
              <a:gd name="T75" fmla="*/ 122 h 1236"/>
              <a:gd name="T76" fmla="*/ 1056 w 1238"/>
              <a:gd name="T77" fmla="*/ 180 h 1236"/>
              <a:gd name="T78" fmla="*/ 1114 w 1238"/>
              <a:gd name="T79" fmla="*/ 248 h 1236"/>
              <a:gd name="T80" fmla="*/ 1164 w 1238"/>
              <a:gd name="T81" fmla="*/ 324 h 1236"/>
              <a:gd name="T82" fmla="*/ 1200 w 1238"/>
              <a:gd name="T83" fmla="*/ 406 h 1236"/>
              <a:gd name="T84" fmla="*/ 1226 w 1238"/>
              <a:gd name="T85" fmla="*/ 494 h 1236"/>
              <a:gd name="T86" fmla="*/ 1236 w 1238"/>
              <a:gd name="T87" fmla="*/ 586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38" h="1236">
                <a:moveTo>
                  <a:pt x="1238" y="618"/>
                </a:moveTo>
                <a:lnTo>
                  <a:pt x="1238" y="618"/>
                </a:lnTo>
                <a:lnTo>
                  <a:pt x="1236" y="650"/>
                </a:lnTo>
                <a:lnTo>
                  <a:pt x="1234" y="682"/>
                </a:lnTo>
                <a:lnTo>
                  <a:pt x="1230" y="712"/>
                </a:lnTo>
                <a:lnTo>
                  <a:pt x="1226" y="742"/>
                </a:lnTo>
                <a:lnTo>
                  <a:pt x="1218" y="772"/>
                </a:lnTo>
                <a:lnTo>
                  <a:pt x="1210" y="802"/>
                </a:lnTo>
                <a:lnTo>
                  <a:pt x="1200" y="830"/>
                </a:lnTo>
                <a:lnTo>
                  <a:pt x="1190" y="858"/>
                </a:lnTo>
                <a:lnTo>
                  <a:pt x="1176" y="886"/>
                </a:lnTo>
                <a:lnTo>
                  <a:pt x="1164" y="912"/>
                </a:lnTo>
                <a:lnTo>
                  <a:pt x="1148" y="938"/>
                </a:lnTo>
                <a:lnTo>
                  <a:pt x="1132" y="964"/>
                </a:lnTo>
                <a:lnTo>
                  <a:pt x="1114" y="988"/>
                </a:lnTo>
                <a:lnTo>
                  <a:pt x="1096" y="1012"/>
                </a:lnTo>
                <a:lnTo>
                  <a:pt x="1076" y="1034"/>
                </a:lnTo>
                <a:lnTo>
                  <a:pt x="1056" y="1056"/>
                </a:lnTo>
                <a:lnTo>
                  <a:pt x="1036" y="1076"/>
                </a:lnTo>
                <a:lnTo>
                  <a:pt x="1012" y="1096"/>
                </a:lnTo>
                <a:lnTo>
                  <a:pt x="990" y="1114"/>
                </a:lnTo>
                <a:lnTo>
                  <a:pt x="964" y="1130"/>
                </a:lnTo>
                <a:lnTo>
                  <a:pt x="940" y="1146"/>
                </a:lnTo>
                <a:lnTo>
                  <a:pt x="914" y="1162"/>
                </a:lnTo>
                <a:lnTo>
                  <a:pt x="888" y="1176"/>
                </a:lnTo>
                <a:lnTo>
                  <a:pt x="860" y="1188"/>
                </a:lnTo>
                <a:lnTo>
                  <a:pt x="832" y="1198"/>
                </a:lnTo>
                <a:lnTo>
                  <a:pt x="804" y="1208"/>
                </a:lnTo>
                <a:lnTo>
                  <a:pt x="774" y="1218"/>
                </a:lnTo>
                <a:lnTo>
                  <a:pt x="744" y="1224"/>
                </a:lnTo>
                <a:lnTo>
                  <a:pt x="714" y="1230"/>
                </a:lnTo>
                <a:lnTo>
                  <a:pt x="682" y="1234"/>
                </a:lnTo>
                <a:lnTo>
                  <a:pt x="650" y="1236"/>
                </a:lnTo>
                <a:lnTo>
                  <a:pt x="620" y="1236"/>
                </a:lnTo>
                <a:lnTo>
                  <a:pt x="620" y="1236"/>
                </a:lnTo>
                <a:lnTo>
                  <a:pt x="588" y="1236"/>
                </a:lnTo>
                <a:lnTo>
                  <a:pt x="556" y="1234"/>
                </a:lnTo>
                <a:lnTo>
                  <a:pt x="524" y="1230"/>
                </a:lnTo>
                <a:lnTo>
                  <a:pt x="494" y="1224"/>
                </a:lnTo>
                <a:lnTo>
                  <a:pt x="464" y="1218"/>
                </a:lnTo>
                <a:lnTo>
                  <a:pt x="436" y="1208"/>
                </a:lnTo>
                <a:lnTo>
                  <a:pt x="406" y="1198"/>
                </a:lnTo>
                <a:lnTo>
                  <a:pt x="378" y="1188"/>
                </a:lnTo>
                <a:lnTo>
                  <a:pt x="352" y="1176"/>
                </a:lnTo>
                <a:lnTo>
                  <a:pt x="324" y="1162"/>
                </a:lnTo>
                <a:lnTo>
                  <a:pt x="298" y="1146"/>
                </a:lnTo>
                <a:lnTo>
                  <a:pt x="274" y="1130"/>
                </a:lnTo>
                <a:lnTo>
                  <a:pt x="250" y="1114"/>
                </a:lnTo>
                <a:lnTo>
                  <a:pt x="226" y="1096"/>
                </a:lnTo>
                <a:lnTo>
                  <a:pt x="204" y="1076"/>
                </a:lnTo>
                <a:lnTo>
                  <a:pt x="182" y="1056"/>
                </a:lnTo>
                <a:lnTo>
                  <a:pt x="162" y="1034"/>
                </a:lnTo>
                <a:lnTo>
                  <a:pt x="142" y="1012"/>
                </a:lnTo>
                <a:lnTo>
                  <a:pt x="124" y="988"/>
                </a:lnTo>
                <a:lnTo>
                  <a:pt x="106" y="964"/>
                </a:lnTo>
                <a:lnTo>
                  <a:pt x="90" y="938"/>
                </a:lnTo>
                <a:lnTo>
                  <a:pt x="76" y="912"/>
                </a:lnTo>
                <a:lnTo>
                  <a:pt x="62" y="886"/>
                </a:lnTo>
                <a:lnTo>
                  <a:pt x="50" y="858"/>
                </a:lnTo>
                <a:lnTo>
                  <a:pt x="38" y="830"/>
                </a:lnTo>
                <a:lnTo>
                  <a:pt x="28" y="802"/>
                </a:lnTo>
                <a:lnTo>
                  <a:pt x="20" y="772"/>
                </a:lnTo>
                <a:lnTo>
                  <a:pt x="14" y="742"/>
                </a:lnTo>
                <a:lnTo>
                  <a:pt x="8" y="712"/>
                </a:lnTo>
                <a:lnTo>
                  <a:pt x="4" y="682"/>
                </a:lnTo>
                <a:lnTo>
                  <a:pt x="2" y="650"/>
                </a:lnTo>
                <a:lnTo>
                  <a:pt x="0" y="618"/>
                </a:lnTo>
                <a:lnTo>
                  <a:pt x="0" y="618"/>
                </a:lnTo>
                <a:lnTo>
                  <a:pt x="2" y="586"/>
                </a:lnTo>
                <a:lnTo>
                  <a:pt x="4" y="554"/>
                </a:lnTo>
                <a:lnTo>
                  <a:pt x="8" y="524"/>
                </a:lnTo>
                <a:lnTo>
                  <a:pt x="14" y="494"/>
                </a:lnTo>
                <a:lnTo>
                  <a:pt x="20" y="464"/>
                </a:lnTo>
                <a:lnTo>
                  <a:pt x="28" y="434"/>
                </a:lnTo>
                <a:lnTo>
                  <a:pt x="38" y="406"/>
                </a:lnTo>
                <a:lnTo>
                  <a:pt x="50" y="378"/>
                </a:lnTo>
                <a:lnTo>
                  <a:pt x="62" y="350"/>
                </a:lnTo>
                <a:lnTo>
                  <a:pt x="76" y="324"/>
                </a:lnTo>
                <a:lnTo>
                  <a:pt x="90" y="298"/>
                </a:lnTo>
                <a:lnTo>
                  <a:pt x="106" y="272"/>
                </a:lnTo>
                <a:lnTo>
                  <a:pt x="124" y="248"/>
                </a:lnTo>
                <a:lnTo>
                  <a:pt x="142" y="224"/>
                </a:lnTo>
                <a:lnTo>
                  <a:pt x="162" y="202"/>
                </a:lnTo>
                <a:lnTo>
                  <a:pt x="182" y="180"/>
                </a:lnTo>
                <a:lnTo>
                  <a:pt x="204" y="160"/>
                </a:lnTo>
                <a:lnTo>
                  <a:pt x="226" y="140"/>
                </a:lnTo>
                <a:lnTo>
                  <a:pt x="250" y="122"/>
                </a:lnTo>
                <a:lnTo>
                  <a:pt x="274" y="106"/>
                </a:lnTo>
                <a:lnTo>
                  <a:pt x="298" y="90"/>
                </a:lnTo>
                <a:lnTo>
                  <a:pt x="324" y="74"/>
                </a:lnTo>
                <a:lnTo>
                  <a:pt x="352" y="60"/>
                </a:lnTo>
                <a:lnTo>
                  <a:pt x="378" y="48"/>
                </a:lnTo>
                <a:lnTo>
                  <a:pt x="406" y="38"/>
                </a:lnTo>
                <a:lnTo>
                  <a:pt x="436" y="28"/>
                </a:lnTo>
                <a:lnTo>
                  <a:pt x="464" y="18"/>
                </a:lnTo>
                <a:lnTo>
                  <a:pt x="494" y="12"/>
                </a:lnTo>
                <a:lnTo>
                  <a:pt x="524" y="6"/>
                </a:lnTo>
                <a:lnTo>
                  <a:pt x="556" y="2"/>
                </a:lnTo>
                <a:lnTo>
                  <a:pt x="588" y="0"/>
                </a:lnTo>
                <a:lnTo>
                  <a:pt x="620" y="0"/>
                </a:lnTo>
                <a:lnTo>
                  <a:pt x="620" y="0"/>
                </a:lnTo>
                <a:lnTo>
                  <a:pt x="650" y="0"/>
                </a:lnTo>
                <a:lnTo>
                  <a:pt x="682" y="2"/>
                </a:lnTo>
                <a:lnTo>
                  <a:pt x="714" y="6"/>
                </a:lnTo>
                <a:lnTo>
                  <a:pt x="744" y="12"/>
                </a:lnTo>
                <a:lnTo>
                  <a:pt x="774" y="18"/>
                </a:lnTo>
                <a:lnTo>
                  <a:pt x="804" y="28"/>
                </a:lnTo>
                <a:lnTo>
                  <a:pt x="832" y="38"/>
                </a:lnTo>
                <a:lnTo>
                  <a:pt x="860" y="48"/>
                </a:lnTo>
                <a:lnTo>
                  <a:pt x="888" y="60"/>
                </a:lnTo>
                <a:lnTo>
                  <a:pt x="914" y="74"/>
                </a:lnTo>
                <a:lnTo>
                  <a:pt x="940" y="90"/>
                </a:lnTo>
                <a:lnTo>
                  <a:pt x="964" y="106"/>
                </a:lnTo>
                <a:lnTo>
                  <a:pt x="990" y="122"/>
                </a:lnTo>
                <a:lnTo>
                  <a:pt x="1012" y="140"/>
                </a:lnTo>
                <a:lnTo>
                  <a:pt x="1036" y="160"/>
                </a:lnTo>
                <a:lnTo>
                  <a:pt x="1056" y="180"/>
                </a:lnTo>
                <a:lnTo>
                  <a:pt x="1076" y="202"/>
                </a:lnTo>
                <a:lnTo>
                  <a:pt x="1096" y="224"/>
                </a:lnTo>
                <a:lnTo>
                  <a:pt x="1114" y="248"/>
                </a:lnTo>
                <a:lnTo>
                  <a:pt x="1132" y="272"/>
                </a:lnTo>
                <a:lnTo>
                  <a:pt x="1148" y="298"/>
                </a:lnTo>
                <a:lnTo>
                  <a:pt x="1164" y="324"/>
                </a:lnTo>
                <a:lnTo>
                  <a:pt x="1176" y="350"/>
                </a:lnTo>
                <a:lnTo>
                  <a:pt x="1190" y="378"/>
                </a:lnTo>
                <a:lnTo>
                  <a:pt x="1200" y="406"/>
                </a:lnTo>
                <a:lnTo>
                  <a:pt x="1210" y="434"/>
                </a:lnTo>
                <a:lnTo>
                  <a:pt x="1218" y="464"/>
                </a:lnTo>
                <a:lnTo>
                  <a:pt x="1226" y="494"/>
                </a:lnTo>
                <a:lnTo>
                  <a:pt x="1230" y="524"/>
                </a:lnTo>
                <a:lnTo>
                  <a:pt x="1234" y="554"/>
                </a:lnTo>
                <a:lnTo>
                  <a:pt x="1236" y="586"/>
                </a:lnTo>
                <a:lnTo>
                  <a:pt x="1238" y="618"/>
                </a:lnTo>
                <a:lnTo>
                  <a:pt x="1238" y="6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3" name="Freeform 13">
            <a:extLst>
              <a:ext uri="{FF2B5EF4-FFF2-40B4-BE49-F238E27FC236}">
                <a16:creationId xmlns:a16="http://schemas.microsoft.com/office/drawing/2014/main" id="{E04CED2C-980B-4191-9C46-AAE22C521A2E}"/>
              </a:ext>
            </a:extLst>
          </p:cNvPr>
          <p:cNvSpPr>
            <a:spLocks/>
          </p:cNvSpPr>
          <p:nvPr/>
        </p:nvSpPr>
        <p:spPr bwMode="auto">
          <a:xfrm>
            <a:off x="352425" y="2157412"/>
            <a:ext cx="50800" cy="8353426"/>
          </a:xfrm>
          <a:custGeom>
            <a:avLst/>
            <a:gdLst>
              <a:gd name="T0" fmla="*/ 16 w 32"/>
              <a:gd name="T1" fmla="*/ 5262 h 5262"/>
              <a:gd name="T2" fmla="*/ 16 w 32"/>
              <a:gd name="T3" fmla="*/ 5262 h 5262"/>
              <a:gd name="T4" fmla="*/ 16 w 32"/>
              <a:gd name="T5" fmla="*/ 5262 h 5262"/>
              <a:gd name="T6" fmla="*/ 22 w 32"/>
              <a:gd name="T7" fmla="*/ 5260 h 5262"/>
              <a:gd name="T8" fmla="*/ 28 w 32"/>
              <a:gd name="T9" fmla="*/ 5258 h 5262"/>
              <a:gd name="T10" fmla="*/ 30 w 32"/>
              <a:gd name="T11" fmla="*/ 5252 h 5262"/>
              <a:gd name="T12" fmla="*/ 32 w 32"/>
              <a:gd name="T13" fmla="*/ 5246 h 5262"/>
              <a:gd name="T14" fmla="*/ 32 w 32"/>
              <a:gd name="T15" fmla="*/ 16 h 5262"/>
              <a:gd name="T16" fmla="*/ 32 w 32"/>
              <a:gd name="T17" fmla="*/ 16 h 5262"/>
              <a:gd name="T18" fmla="*/ 30 w 32"/>
              <a:gd name="T19" fmla="*/ 10 h 5262"/>
              <a:gd name="T20" fmla="*/ 28 w 32"/>
              <a:gd name="T21" fmla="*/ 4 h 5262"/>
              <a:gd name="T22" fmla="*/ 22 w 32"/>
              <a:gd name="T23" fmla="*/ 2 h 5262"/>
              <a:gd name="T24" fmla="*/ 16 w 32"/>
              <a:gd name="T25" fmla="*/ 0 h 5262"/>
              <a:gd name="T26" fmla="*/ 16 w 32"/>
              <a:gd name="T27" fmla="*/ 0 h 5262"/>
              <a:gd name="T28" fmla="*/ 16 w 32"/>
              <a:gd name="T29" fmla="*/ 0 h 5262"/>
              <a:gd name="T30" fmla="*/ 10 w 32"/>
              <a:gd name="T31" fmla="*/ 2 h 5262"/>
              <a:gd name="T32" fmla="*/ 4 w 32"/>
              <a:gd name="T33" fmla="*/ 4 h 5262"/>
              <a:gd name="T34" fmla="*/ 0 w 32"/>
              <a:gd name="T35" fmla="*/ 10 h 5262"/>
              <a:gd name="T36" fmla="*/ 0 w 32"/>
              <a:gd name="T37" fmla="*/ 16 h 5262"/>
              <a:gd name="T38" fmla="*/ 0 w 32"/>
              <a:gd name="T39" fmla="*/ 5246 h 5262"/>
              <a:gd name="T40" fmla="*/ 0 w 32"/>
              <a:gd name="T41" fmla="*/ 5246 h 5262"/>
              <a:gd name="T42" fmla="*/ 0 w 32"/>
              <a:gd name="T43" fmla="*/ 5252 h 5262"/>
              <a:gd name="T44" fmla="*/ 4 w 32"/>
              <a:gd name="T45" fmla="*/ 5258 h 5262"/>
              <a:gd name="T46" fmla="*/ 10 w 32"/>
              <a:gd name="T47" fmla="*/ 5260 h 5262"/>
              <a:gd name="T48" fmla="*/ 16 w 32"/>
              <a:gd name="T49" fmla="*/ 5262 h 5262"/>
              <a:gd name="T50" fmla="*/ 16 w 32"/>
              <a:gd name="T51" fmla="*/ 5262 h 5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" h="5262">
                <a:moveTo>
                  <a:pt x="16" y="5262"/>
                </a:moveTo>
                <a:lnTo>
                  <a:pt x="16" y="5262"/>
                </a:lnTo>
                <a:lnTo>
                  <a:pt x="16" y="5262"/>
                </a:lnTo>
                <a:lnTo>
                  <a:pt x="22" y="5260"/>
                </a:lnTo>
                <a:lnTo>
                  <a:pt x="28" y="5258"/>
                </a:lnTo>
                <a:lnTo>
                  <a:pt x="30" y="5252"/>
                </a:lnTo>
                <a:lnTo>
                  <a:pt x="32" y="5246"/>
                </a:lnTo>
                <a:lnTo>
                  <a:pt x="32" y="16"/>
                </a:lnTo>
                <a:lnTo>
                  <a:pt x="32" y="16"/>
                </a:lnTo>
                <a:lnTo>
                  <a:pt x="30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4" y="4"/>
                </a:lnTo>
                <a:lnTo>
                  <a:pt x="0" y="10"/>
                </a:lnTo>
                <a:lnTo>
                  <a:pt x="0" y="16"/>
                </a:lnTo>
                <a:lnTo>
                  <a:pt x="0" y="5246"/>
                </a:lnTo>
                <a:lnTo>
                  <a:pt x="0" y="5246"/>
                </a:lnTo>
                <a:lnTo>
                  <a:pt x="0" y="5252"/>
                </a:lnTo>
                <a:lnTo>
                  <a:pt x="4" y="5258"/>
                </a:lnTo>
                <a:lnTo>
                  <a:pt x="10" y="5260"/>
                </a:lnTo>
                <a:lnTo>
                  <a:pt x="16" y="5262"/>
                </a:lnTo>
                <a:lnTo>
                  <a:pt x="16" y="5262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5" name="Freeform 15">
            <a:extLst>
              <a:ext uri="{FF2B5EF4-FFF2-40B4-BE49-F238E27FC236}">
                <a16:creationId xmlns:a16="http://schemas.microsoft.com/office/drawing/2014/main" id="{156885BA-817C-4202-B946-C016A9D8539A}"/>
              </a:ext>
            </a:extLst>
          </p:cNvPr>
          <p:cNvSpPr>
            <a:spLocks/>
          </p:cNvSpPr>
          <p:nvPr/>
        </p:nvSpPr>
        <p:spPr bwMode="auto">
          <a:xfrm>
            <a:off x="5359940" y="61912"/>
            <a:ext cx="1908000" cy="1916756"/>
          </a:xfrm>
          <a:custGeom>
            <a:avLst/>
            <a:gdLst>
              <a:gd name="T0" fmla="*/ 1132 w 1132"/>
              <a:gd name="T1" fmla="*/ 596 h 1132"/>
              <a:gd name="T2" fmla="*/ 1120 w 1132"/>
              <a:gd name="T3" fmla="*/ 680 h 1132"/>
              <a:gd name="T4" fmla="*/ 1098 w 1132"/>
              <a:gd name="T5" fmla="*/ 762 h 1132"/>
              <a:gd name="T6" fmla="*/ 1064 w 1132"/>
              <a:gd name="T7" fmla="*/ 836 h 1132"/>
              <a:gd name="T8" fmla="*/ 1020 w 1132"/>
              <a:gd name="T9" fmla="*/ 906 h 1132"/>
              <a:gd name="T10" fmla="*/ 966 w 1132"/>
              <a:gd name="T11" fmla="*/ 966 h 1132"/>
              <a:gd name="T12" fmla="*/ 904 w 1132"/>
              <a:gd name="T13" fmla="*/ 1020 h 1132"/>
              <a:gd name="T14" fmla="*/ 836 w 1132"/>
              <a:gd name="T15" fmla="*/ 1064 h 1132"/>
              <a:gd name="T16" fmla="*/ 760 w 1132"/>
              <a:gd name="T17" fmla="*/ 1098 h 1132"/>
              <a:gd name="T18" fmla="*/ 680 w 1132"/>
              <a:gd name="T19" fmla="*/ 1122 h 1132"/>
              <a:gd name="T20" fmla="*/ 596 w 1132"/>
              <a:gd name="T21" fmla="*/ 1132 h 1132"/>
              <a:gd name="T22" fmla="*/ 536 w 1132"/>
              <a:gd name="T23" fmla="*/ 1132 h 1132"/>
              <a:gd name="T24" fmla="*/ 452 w 1132"/>
              <a:gd name="T25" fmla="*/ 1122 h 1132"/>
              <a:gd name="T26" fmla="*/ 372 w 1132"/>
              <a:gd name="T27" fmla="*/ 1098 h 1132"/>
              <a:gd name="T28" fmla="*/ 296 w 1132"/>
              <a:gd name="T29" fmla="*/ 1064 h 1132"/>
              <a:gd name="T30" fmla="*/ 228 w 1132"/>
              <a:gd name="T31" fmla="*/ 1020 h 1132"/>
              <a:gd name="T32" fmla="*/ 166 w 1132"/>
              <a:gd name="T33" fmla="*/ 966 h 1132"/>
              <a:gd name="T34" fmla="*/ 112 w 1132"/>
              <a:gd name="T35" fmla="*/ 906 h 1132"/>
              <a:gd name="T36" fmla="*/ 68 w 1132"/>
              <a:gd name="T37" fmla="*/ 836 h 1132"/>
              <a:gd name="T38" fmla="*/ 34 w 1132"/>
              <a:gd name="T39" fmla="*/ 762 h 1132"/>
              <a:gd name="T40" fmla="*/ 12 w 1132"/>
              <a:gd name="T41" fmla="*/ 680 h 1132"/>
              <a:gd name="T42" fmla="*/ 0 w 1132"/>
              <a:gd name="T43" fmla="*/ 596 h 1132"/>
              <a:gd name="T44" fmla="*/ 0 w 1132"/>
              <a:gd name="T45" fmla="*/ 538 h 1132"/>
              <a:gd name="T46" fmla="*/ 12 w 1132"/>
              <a:gd name="T47" fmla="*/ 452 h 1132"/>
              <a:gd name="T48" fmla="*/ 34 w 1132"/>
              <a:gd name="T49" fmla="*/ 372 h 1132"/>
              <a:gd name="T50" fmla="*/ 68 w 1132"/>
              <a:gd name="T51" fmla="*/ 296 h 1132"/>
              <a:gd name="T52" fmla="*/ 112 w 1132"/>
              <a:gd name="T53" fmla="*/ 228 h 1132"/>
              <a:gd name="T54" fmla="*/ 166 w 1132"/>
              <a:gd name="T55" fmla="*/ 166 h 1132"/>
              <a:gd name="T56" fmla="*/ 228 w 1132"/>
              <a:gd name="T57" fmla="*/ 112 h 1132"/>
              <a:gd name="T58" fmla="*/ 296 w 1132"/>
              <a:gd name="T59" fmla="*/ 68 h 1132"/>
              <a:gd name="T60" fmla="*/ 372 w 1132"/>
              <a:gd name="T61" fmla="*/ 34 h 1132"/>
              <a:gd name="T62" fmla="*/ 452 w 1132"/>
              <a:gd name="T63" fmla="*/ 12 h 1132"/>
              <a:gd name="T64" fmla="*/ 536 w 1132"/>
              <a:gd name="T65" fmla="*/ 2 h 1132"/>
              <a:gd name="T66" fmla="*/ 596 w 1132"/>
              <a:gd name="T67" fmla="*/ 2 h 1132"/>
              <a:gd name="T68" fmla="*/ 680 w 1132"/>
              <a:gd name="T69" fmla="*/ 12 h 1132"/>
              <a:gd name="T70" fmla="*/ 760 w 1132"/>
              <a:gd name="T71" fmla="*/ 34 h 1132"/>
              <a:gd name="T72" fmla="*/ 836 w 1132"/>
              <a:gd name="T73" fmla="*/ 68 h 1132"/>
              <a:gd name="T74" fmla="*/ 904 w 1132"/>
              <a:gd name="T75" fmla="*/ 112 h 1132"/>
              <a:gd name="T76" fmla="*/ 966 w 1132"/>
              <a:gd name="T77" fmla="*/ 166 h 1132"/>
              <a:gd name="T78" fmla="*/ 1020 w 1132"/>
              <a:gd name="T79" fmla="*/ 228 h 1132"/>
              <a:gd name="T80" fmla="*/ 1064 w 1132"/>
              <a:gd name="T81" fmla="*/ 296 h 1132"/>
              <a:gd name="T82" fmla="*/ 1098 w 1132"/>
              <a:gd name="T83" fmla="*/ 372 h 1132"/>
              <a:gd name="T84" fmla="*/ 1120 w 1132"/>
              <a:gd name="T85" fmla="*/ 452 h 1132"/>
              <a:gd name="T86" fmla="*/ 1132 w 1132"/>
              <a:gd name="T87" fmla="*/ 538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2" h="1132">
                <a:moveTo>
                  <a:pt x="1132" y="566"/>
                </a:moveTo>
                <a:lnTo>
                  <a:pt x="1132" y="566"/>
                </a:lnTo>
                <a:lnTo>
                  <a:pt x="1132" y="596"/>
                </a:lnTo>
                <a:lnTo>
                  <a:pt x="1130" y="624"/>
                </a:lnTo>
                <a:lnTo>
                  <a:pt x="1126" y="652"/>
                </a:lnTo>
                <a:lnTo>
                  <a:pt x="1120" y="680"/>
                </a:lnTo>
                <a:lnTo>
                  <a:pt x="1114" y="708"/>
                </a:lnTo>
                <a:lnTo>
                  <a:pt x="1106" y="734"/>
                </a:lnTo>
                <a:lnTo>
                  <a:pt x="1098" y="762"/>
                </a:lnTo>
                <a:lnTo>
                  <a:pt x="1088" y="786"/>
                </a:lnTo>
                <a:lnTo>
                  <a:pt x="1076" y="812"/>
                </a:lnTo>
                <a:lnTo>
                  <a:pt x="1064" y="836"/>
                </a:lnTo>
                <a:lnTo>
                  <a:pt x="1050" y="860"/>
                </a:lnTo>
                <a:lnTo>
                  <a:pt x="1036" y="882"/>
                </a:lnTo>
                <a:lnTo>
                  <a:pt x="1020" y="906"/>
                </a:lnTo>
                <a:lnTo>
                  <a:pt x="1002" y="926"/>
                </a:lnTo>
                <a:lnTo>
                  <a:pt x="984" y="948"/>
                </a:lnTo>
                <a:lnTo>
                  <a:pt x="966" y="966"/>
                </a:lnTo>
                <a:lnTo>
                  <a:pt x="946" y="986"/>
                </a:lnTo>
                <a:lnTo>
                  <a:pt x="926" y="1004"/>
                </a:lnTo>
                <a:lnTo>
                  <a:pt x="904" y="1020"/>
                </a:lnTo>
                <a:lnTo>
                  <a:pt x="882" y="1036"/>
                </a:lnTo>
                <a:lnTo>
                  <a:pt x="860" y="1050"/>
                </a:lnTo>
                <a:lnTo>
                  <a:pt x="836" y="1064"/>
                </a:lnTo>
                <a:lnTo>
                  <a:pt x="812" y="1076"/>
                </a:lnTo>
                <a:lnTo>
                  <a:pt x="786" y="1088"/>
                </a:lnTo>
                <a:lnTo>
                  <a:pt x="760" y="1098"/>
                </a:lnTo>
                <a:lnTo>
                  <a:pt x="734" y="1108"/>
                </a:lnTo>
                <a:lnTo>
                  <a:pt x="708" y="1114"/>
                </a:lnTo>
                <a:lnTo>
                  <a:pt x="680" y="1122"/>
                </a:lnTo>
                <a:lnTo>
                  <a:pt x="652" y="1126"/>
                </a:lnTo>
                <a:lnTo>
                  <a:pt x="624" y="1130"/>
                </a:lnTo>
                <a:lnTo>
                  <a:pt x="596" y="1132"/>
                </a:lnTo>
                <a:lnTo>
                  <a:pt x="566" y="1132"/>
                </a:lnTo>
                <a:lnTo>
                  <a:pt x="566" y="1132"/>
                </a:lnTo>
                <a:lnTo>
                  <a:pt x="536" y="1132"/>
                </a:lnTo>
                <a:lnTo>
                  <a:pt x="508" y="1130"/>
                </a:lnTo>
                <a:lnTo>
                  <a:pt x="480" y="1126"/>
                </a:lnTo>
                <a:lnTo>
                  <a:pt x="452" y="1122"/>
                </a:lnTo>
                <a:lnTo>
                  <a:pt x="424" y="1114"/>
                </a:lnTo>
                <a:lnTo>
                  <a:pt x="398" y="1108"/>
                </a:lnTo>
                <a:lnTo>
                  <a:pt x="372" y="1098"/>
                </a:lnTo>
                <a:lnTo>
                  <a:pt x="346" y="1088"/>
                </a:lnTo>
                <a:lnTo>
                  <a:pt x="320" y="1076"/>
                </a:lnTo>
                <a:lnTo>
                  <a:pt x="296" y="1064"/>
                </a:lnTo>
                <a:lnTo>
                  <a:pt x="272" y="1050"/>
                </a:lnTo>
                <a:lnTo>
                  <a:pt x="250" y="1036"/>
                </a:lnTo>
                <a:lnTo>
                  <a:pt x="228" y="1020"/>
                </a:lnTo>
                <a:lnTo>
                  <a:pt x="206" y="1004"/>
                </a:lnTo>
                <a:lnTo>
                  <a:pt x="186" y="986"/>
                </a:lnTo>
                <a:lnTo>
                  <a:pt x="166" y="966"/>
                </a:lnTo>
                <a:lnTo>
                  <a:pt x="148" y="948"/>
                </a:lnTo>
                <a:lnTo>
                  <a:pt x="130" y="926"/>
                </a:lnTo>
                <a:lnTo>
                  <a:pt x="112" y="906"/>
                </a:lnTo>
                <a:lnTo>
                  <a:pt x="96" y="882"/>
                </a:lnTo>
                <a:lnTo>
                  <a:pt x="82" y="860"/>
                </a:lnTo>
                <a:lnTo>
                  <a:pt x="68" y="836"/>
                </a:lnTo>
                <a:lnTo>
                  <a:pt x="56" y="812"/>
                </a:lnTo>
                <a:lnTo>
                  <a:pt x="44" y="786"/>
                </a:lnTo>
                <a:lnTo>
                  <a:pt x="34" y="762"/>
                </a:lnTo>
                <a:lnTo>
                  <a:pt x="26" y="734"/>
                </a:lnTo>
                <a:lnTo>
                  <a:pt x="18" y="708"/>
                </a:lnTo>
                <a:lnTo>
                  <a:pt x="12" y="680"/>
                </a:lnTo>
                <a:lnTo>
                  <a:pt x="6" y="652"/>
                </a:lnTo>
                <a:lnTo>
                  <a:pt x="2" y="624"/>
                </a:lnTo>
                <a:lnTo>
                  <a:pt x="0" y="596"/>
                </a:lnTo>
                <a:lnTo>
                  <a:pt x="0" y="566"/>
                </a:lnTo>
                <a:lnTo>
                  <a:pt x="0" y="566"/>
                </a:lnTo>
                <a:lnTo>
                  <a:pt x="0" y="538"/>
                </a:lnTo>
                <a:lnTo>
                  <a:pt x="2" y="508"/>
                </a:lnTo>
                <a:lnTo>
                  <a:pt x="6" y="480"/>
                </a:lnTo>
                <a:lnTo>
                  <a:pt x="12" y="452"/>
                </a:lnTo>
                <a:lnTo>
                  <a:pt x="18" y="426"/>
                </a:lnTo>
                <a:lnTo>
                  <a:pt x="26" y="398"/>
                </a:lnTo>
                <a:lnTo>
                  <a:pt x="34" y="372"/>
                </a:lnTo>
                <a:lnTo>
                  <a:pt x="44" y="346"/>
                </a:lnTo>
                <a:lnTo>
                  <a:pt x="56" y="322"/>
                </a:lnTo>
                <a:lnTo>
                  <a:pt x="68" y="296"/>
                </a:lnTo>
                <a:lnTo>
                  <a:pt x="82" y="274"/>
                </a:lnTo>
                <a:lnTo>
                  <a:pt x="96" y="250"/>
                </a:lnTo>
                <a:lnTo>
                  <a:pt x="112" y="228"/>
                </a:lnTo>
                <a:lnTo>
                  <a:pt x="130" y="206"/>
                </a:lnTo>
                <a:lnTo>
                  <a:pt x="148" y="186"/>
                </a:lnTo>
                <a:lnTo>
                  <a:pt x="166" y="166"/>
                </a:lnTo>
                <a:lnTo>
                  <a:pt x="186" y="148"/>
                </a:lnTo>
                <a:lnTo>
                  <a:pt x="206" y="130"/>
                </a:lnTo>
                <a:lnTo>
                  <a:pt x="228" y="112"/>
                </a:lnTo>
                <a:lnTo>
                  <a:pt x="250" y="98"/>
                </a:lnTo>
                <a:lnTo>
                  <a:pt x="272" y="82"/>
                </a:lnTo>
                <a:lnTo>
                  <a:pt x="296" y="68"/>
                </a:lnTo>
                <a:lnTo>
                  <a:pt x="320" y="56"/>
                </a:lnTo>
                <a:lnTo>
                  <a:pt x="346" y="46"/>
                </a:lnTo>
                <a:lnTo>
                  <a:pt x="372" y="34"/>
                </a:lnTo>
                <a:lnTo>
                  <a:pt x="398" y="26"/>
                </a:lnTo>
                <a:lnTo>
                  <a:pt x="424" y="18"/>
                </a:lnTo>
                <a:lnTo>
                  <a:pt x="452" y="12"/>
                </a:lnTo>
                <a:lnTo>
                  <a:pt x="480" y="8"/>
                </a:lnTo>
                <a:lnTo>
                  <a:pt x="508" y="4"/>
                </a:lnTo>
                <a:lnTo>
                  <a:pt x="536" y="2"/>
                </a:lnTo>
                <a:lnTo>
                  <a:pt x="566" y="0"/>
                </a:lnTo>
                <a:lnTo>
                  <a:pt x="566" y="0"/>
                </a:lnTo>
                <a:lnTo>
                  <a:pt x="596" y="2"/>
                </a:lnTo>
                <a:lnTo>
                  <a:pt x="624" y="4"/>
                </a:lnTo>
                <a:lnTo>
                  <a:pt x="652" y="8"/>
                </a:lnTo>
                <a:lnTo>
                  <a:pt x="680" y="12"/>
                </a:lnTo>
                <a:lnTo>
                  <a:pt x="708" y="18"/>
                </a:lnTo>
                <a:lnTo>
                  <a:pt x="734" y="26"/>
                </a:lnTo>
                <a:lnTo>
                  <a:pt x="760" y="34"/>
                </a:lnTo>
                <a:lnTo>
                  <a:pt x="786" y="46"/>
                </a:lnTo>
                <a:lnTo>
                  <a:pt x="812" y="56"/>
                </a:lnTo>
                <a:lnTo>
                  <a:pt x="836" y="68"/>
                </a:lnTo>
                <a:lnTo>
                  <a:pt x="860" y="82"/>
                </a:lnTo>
                <a:lnTo>
                  <a:pt x="882" y="98"/>
                </a:lnTo>
                <a:lnTo>
                  <a:pt x="904" y="112"/>
                </a:lnTo>
                <a:lnTo>
                  <a:pt x="926" y="130"/>
                </a:lnTo>
                <a:lnTo>
                  <a:pt x="946" y="148"/>
                </a:lnTo>
                <a:lnTo>
                  <a:pt x="966" y="166"/>
                </a:lnTo>
                <a:lnTo>
                  <a:pt x="984" y="186"/>
                </a:lnTo>
                <a:lnTo>
                  <a:pt x="1002" y="206"/>
                </a:lnTo>
                <a:lnTo>
                  <a:pt x="1020" y="228"/>
                </a:lnTo>
                <a:lnTo>
                  <a:pt x="1036" y="250"/>
                </a:lnTo>
                <a:lnTo>
                  <a:pt x="1050" y="274"/>
                </a:lnTo>
                <a:lnTo>
                  <a:pt x="1064" y="296"/>
                </a:lnTo>
                <a:lnTo>
                  <a:pt x="1076" y="322"/>
                </a:lnTo>
                <a:lnTo>
                  <a:pt x="1088" y="346"/>
                </a:lnTo>
                <a:lnTo>
                  <a:pt x="1098" y="372"/>
                </a:lnTo>
                <a:lnTo>
                  <a:pt x="1106" y="398"/>
                </a:lnTo>
                <a:lnTo>
                  <a:pt x="1114" y="426"/>
                </a:lnTo>
                <a:lnTo>
                  <a:pt x="1120" y="452"/>
                </a:lnTo>
                <a:lnTo>
                  <a:pt x="1126" y="480"/>
                </a:lnTo>
                <a:lnTo>
                  <a:pt x="1130" y="508"/>
                </a:lnTo>
                <a:lnTo>
                  <a:pt x="1132" y="538"/>
                </a:lnTo>
                <a:lnTo>
                  <a:pt x="1132" y="566"/>
                </a:lnTo>
                <a:lnTo>
                  <a:pt x="1132" y="566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6" name="Rectangle 17">
            <a:extLst>
              <a:ext uri="{FF2B5EF4-FFF2-40B4-BE49-F238E27FC236}">
                <a16:creationId xmlns:a16="http://schemas.microsoft.com/office/drawing/2014/main" id="{CB365A2E-F376-4AFA-B601-A9E35906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4872"/>
            <a:ext cx="283064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Pascal Jurion</a:t>
            </a:r>
            <a:endParaRPr lang="en-US" altLang="en-US" sz="4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7" name="Freeform 38">
            <a:extLst>
              <a:ext uri="{FF2B5EF4-FFF2-40B4-BE49-F238E27FC236}">
                <a16:creationId xmlns:a16="http://schemas.microsoft.com/office/drawing/2014/main" id="{81413532-A7B5-4B71-A06A-A697724CCF83}"/>
              </a:ext>
            </a:extLst>
          </p:cNvPr>
          <p:cNvSpPr>
            <a:spLocks/>
          </p:cNvSpPr>
          <p:nvPr/>
        </p:nvSpPr>
        <p:spPr bwMode="auto">
          <a:xfrm>
            <a:off x="-1" y="2513012"/>
            <a:ext cx="1882775" cy="331788"/>
          </a:xfrm>
          <a:custGeom>
            <a:avLst/>
            <a:gdLst>
              <a:gd name="T0" fmla="*/ 0 w 1048"/>
              <a:gd name="T1" fmla="*/ 0 h 209"/>
              <a:gd name="T2" fmla="*/ 942 w 1048"/>
              <a:gd name="T3" fmla="*/ 0 h 209"/>
              <a:gd name="T4" fmla="*/ 942 w 1048"/>
              <a:gd name="T5" fmla="*/ 0 h 209"/>
              <a:gd name="T6" fmla="*/ 964 w 1048"/>
              <a:gd name="T7" fmla="*/ 2 h 209"/>
              <a:gd name="T8" fmla="*/ 984 w 1048"/>
              <a:gd name="T9" fmla="*/ 8 h 209"/>
              <a:gd name="T10" fmla="*/ 1002 w 1048"/>
              <a:gd name="T11" fmla="*/ 18 h 209"/>
              <a:gd name="T12" fmla="*/ 1016 w 1048"/>
              <a:gd name="T13" fmla="*/ 30 h 209"/>
              <a:gd name="T14" fmla="*/ 1030 w 1048"/>
              <a:gd name="T15" fmla="*/ 46 h 209"/>
              <a:gd name="T16" fmla="*/ 1040 w 1048"/>
              <a:gd name="T17" fmla="*/ 64 h 209"/>
              <a:gd name="T18" fmla="*/ 1046 w 1048"/>
              <a:gd name="T19" fmla="*/ 84 h 209"/>
              <a:gd name="T20" fmla="*/ 1048 w 1048"/>
              <a:gd name="T21" fmla="*/ 103 h 209"/>
              <a:gd name="T22" fmla="*/ 1048 w 1048"/>
              <a:gd name="T23" fmla="*/ 103 h 209"/>
              <a:gd name="T24" fmla="*/ 1048 w 1048"/>
              <a:gd name="T25" fmla="*/ 103 h 209"/>
              <a:gd name="T26" fmla="*/ 1046 w 1048"/>
              <a:gd name="T27" fmla="*/ 125 h 209"/>
              <a:gd name="T28" fmla="*/ 1040 w 1048"/>
              <a:gd name="T29" fmla="*/ 145 h 209"/>
              <a:gd name="T30" fmla="*/ 1030 w 1048"/>
              <a:gd name="T31" fmla="*/ 163 h 209"/>
              <a:gd name="T32" fmla="*/ 1016 w 1048"/>
              <a:gd name="T33" fmla="*/ 177 h 209"/>
              <a:gd name="T34" fmla="*/ 1002 w 1048"/>
              <a:gd name="T35" fmla="*/ 191 h 209"/>
              <a:gd name="T36" fmla="*/ 984 w 1048"/>
              <a:gd name="T37" fmla="*/ 201 h 209"/>
              <a:gd name="T38" fmla="*/ 964 w 1048"/>
              <a:gd name="T39" fmla="*/ 207 h 209"/>
              <a:gd name="T40" fmla="*/ 942 w 1048"/>
              <a:gd name="T41" fmla="*/ 209 h 209"/>
              <a:gd name="T42" fmla="*/ 0 w 1048"/>
              <a:gd name="T43" fmla="*/ 209 h 209"/>
              <a:gd name="T44" fmla="*/ 0 w 1048"/>
              <a:gd name="T4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8" h="209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4" y="2"/>
                </a:lnTo>
                <a:lnTo>
                  <a:pt x="984" y="8"/>
                </a:lnTo>
                <a:lnTo>
                  <a:pt x="1002" y="18"/>
                </a:lnTo>
                <a:lnTo>
                  <a:pt x="1016" y="30"/>
                </a:lnTo>
                <a:lnTo>
                  <a:pt x="1030" y="46"/>
                </a:lnTo>
                <a:lnTo>
                  <a:pt x="1040" y="64"/>
                </a:lnTo>
                <a:lnTo>
                  <a:pt x="1046" y="84"/>
                </a:lnTo>
                <a:lnTo>
                  <a:pt x="1048" y="103"/>
                </a:lnTo>
                <a:lnTo>
                  <a:pt x="1048" y="103"/>
                </a:lnTo>
                <a:lnTo>
                  <a:pt x="1048" y="103"/>
                </a:lnTo>
                <a:lnTo>
                  <a:pt x="1046" y="125"/>
                </a:lnTo>
                <a:lnTo>
                  <a:pt x="1040" y="145"/>
                </a:lnTo>
                <a:lnTo>
                  <a:pt x="1030" y="163"/>
                </a:lnTo>
                <a:lnTo>
                  <a:pt x="1016" y="177"/>
                </a:lnTo>
                <a:lnTo>
                  <a:pt x="1002" y="191"/>
                </a:lnTo>
                <a:lnTo>
                  <a:pt x="984" y="201"/>
                </a:lnTo>
                <a:lnTo>
                  <a:pt x="964" y="207"/>
                </a:lnTo>
                <a:lnTo>
                  <a:pt x="942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Freeform 39">
            <a:extLst>
              <a:ext uri="{FF2B5EF4-FFF2-40B4-BE49-F238E27FC236}">
                <a16:creationId xmlns:a16="http://schemas.microsoft.com/office/drawing/2014/main" id="{B33E7DFD-45DC-4BF2-8AEA-A8C6FB4112AC}"/>
              </a:ext>
            </a:extLst>
          </p:cNvPr>
          <p:cNvSpPr>
            <a:spLocks/>
          </p:cNvSpPr>
          <p:nvPr/>
        </p:nvSpPr>
        <p:spPr bwMode="auto">
          <a:xfrm>
            <a:off x="0" y="2513012"/>
            <a:ext cx="1663700" cy="331788"/>
          </a:xfrm>
          <a:custGeom>
            <a:avLst/>
            <a:gdLst>
              <a:gd name="T0" fmla="*/ 0 w 1048"/>
              <a:gd name="T1" fmla="*/ 0 h 209"/>
              <a:gd name="T2" fmla="*/ 942 w 1048"/>
              <a:gd name="T3" fmla="*/ 0 h 209"/>
              <a:gd name="T4" fmla="*/ 942 w 1048"/>
              <a:gd name="T5" fmla="*/ 0 h 209"/>
              <a:gd name="T6" fmla="*/ 964 w 1048"/>
              <a:gd name="T7" fmla="*/ 2 h 209"/>
              <a:gd name="T8" fmla="*/ 984 w 1048"/>
              <a:gd name="T9" fmla="*/ 8 h 209"/>
              <a:gd name="T10" fmla="*/ 1002 w 1048"/>
              <a:gd name="T11" fmla="*/ 18 h 209"/>
              <a:gd name="T12" fmla="*/ 1016 w 1048"/>
              <a:gd name="T13" fmla="*/ 30 h 209"/>
              <a:gd name="T14" fmla="*/ 1030 w 1048"/>
              <a:gd name="T15" fmla="*/ 46 h 209"/>
              <a:gd name="T16" fmla="*/ 1040 w 1048"/>
              <a:gd name="T17" fmla="*/ 64 h 209"/>
              <a:gd name="T18" fmla="*/ 1046 w 1048"/>
              <a:gd name="T19" fmla="*/ 84 h 209"/>
              <a:gd name="T20" fmla="*/ 1048 w 1048"/>
              <a:gd name="T21" fmla="*/ 103 h 209"/>
              <a:gd name="T22" fmla="*/ 1048 w 1048"/>
              <a:gd name="T23" fmla="*/ 103 h 209"/>
              <a:gd name="T24" fmla="*/ 1048 w 1048"/>
              <a:gd name="T25" fmla="*/ 103 h 209"/>
              <a:gd name="T26" fmla="*/ 1046 w 1048"/>
              <a:gd name="T27" fmla="*/ 125 h 209"/>
              <a:gd name="T28" fmla="*/ 1040 w 1048"/>
              <a:gd name="T29" fmla="*/ 145 h 209"/>
              <a:gd name="T30" fmla="*/ 1030 w 1048"/>
              <a:gd name="T31" fmla="*/ 163 h 209"/>
              <a:gd name="T32" fmla="*/ 1016 w 1048"/>
              <a:gd name="T33" fmla="*/ 177 h 209"/>
              <a:gd name="T34" fmla="*/ 1002 w 1048"/>
              <a:gd name="T35" fmla="*/ 191 h 209"/>
              <a:gd name="T36" fmla="*/ 984 w 1048"/>
              <a:gd name="T37" fmla="*/ 201 h 209"/>
              <a:gd name="T38" fmla="*/ 964 w 1048"/>
              <a:gd name="T39" fmla="*/ 207 h 209"/>
              <a:gd name="T40" fmla="*/ 942 w 1048"/>
              <a:gd name="T41" fmla="*/ 209 h 209"/>
              <a:gd name="T42" fmla="*/ 0 w 1048"/>
              <a:gd name="T4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8" h="209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4" y="2"/>
                </a:lnTo>
                <a:lnTo>
                  <a:pt x="984" y="8"/>
                </a:lnTo>
                <a:lnTo>
                  <a:pt x="1002" y="18"/>
                </a:lnTo>
                <a:lnTo>
                  <a:pt x="1016" y="30"/>
                </a:lnTo>
                <a:lnTo>
                  <a:pt x="1030" y="46"/>
                </a:lnTo>
                <a:lnTo>
                  <a:pt x="1040" y="64"/>
                </a:lnTo>
                <a:lnTo>
                  <a:pt x="1046" y="84"/>
                </a:lnTo>
                <a:lnTo>
                  <a:pt x="1048" y="103"/>
                </a:lnTo>
                <a:lnTo>
                  <a:pt x="1048" y="103"/>
                </a:lnTo>
                <a:lnTo>
                  <a:pt x="1048" y="103"/>
                </a:lnTo>
                <a:lnTo>
                  <a:pt x="1046" y="125"/>
                </a:lnTo>
                <a:lnTo>
                  <a:pt x="1040" y="145"/>
                </a:lnTo>
                <a:lnTo>
                  <a:pt x="1030" y="163"/>
                </a:lnTo>
                <a:lnTo>
                  <a:pt x="1016" y="177"/>
                </a:lnTo>
                <a:lnTo>
                  <a:pt x="1002" y="191"/>
                </a:lnTo>
                <a:lnTo>
                  <a:pt x="984" y="201"/>
                </a:lnTo>
                <a:lnTo>
                  <a:pt x="964" y="207"/>
                </a:lnTo>
                <a:lnTo>
                  <a:pt x="942" y="209"/>
                </a:lnTo>
                <a:lnTo>
                  <a:pt x="0" y="2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40">
            <a:extLst>
              <a:ext uri="{FF2B5EF4-FFF2-40B4-BE49-F238E27FC236}">
                <a16:creationId xmlns:a16="http://schemas.microsoft.com/office/drawing/2014/main" id="{89A51AD1-D91B-420D-8E27-888A9FDD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584450"/>
            <a:ext cx="105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FORMATIONS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032" name="Rectangle 43">
            <a:extLst>
              <a:ext uri="{FF2B5EF4-FFF2-40B4-BE49-F238E27FC236}">
                <a16:creationId xmlns:a16="http://schemas.microsoft.com/office/drawing/2014/main" id="{98081B12-E12B-4DA6-96F3-14591898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3012"/>
            <a:ext cx="76200" cy="33178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48">
            <a:extLst>
              <a:ext uri="{FF2B5EF4-FFF2-40B4-BE49-F238E27FC236}">
                <a16:creationId xmlns:a16="http://schemas.microsoft.com/office/drawing/2014/main" id="{66522BA4-9C14-4402-BD61-09A578F10555}"/>
              </a:ext>
            </a:extLst>
          </p:cNvPr>
          <p:cNvSpPr>
            <a:spLocks/>
          </p:cNvSpPr>
          <p:nvPr/>
        </p:nvSpPr>
        <p:spPr bwMode="auto">
          <a:xfrm>
            <a:off x="0" y="4124325"/>
            <a:ext cx="1933575" cy="333375"/>
          </a:xfrm>
          <a:custGeom>
            <a:avLst/>
            <a:gdLst>
              <a:gd name="T0" fmla="*/ 0 w 1218"/>
              <a:gd name="T1" fmla="*/ 0 h 210"/>
              <a:gd name="T2" fmla="*/ 1112 w 1218"/>
              <a:gd name="T3" fmla="*/ 0 h 210"/>
              <a:gd name="T4" fmla="*/ 1112 w 1218"/>
              <a:gd name="T5" fmla="*/ 0 h 210"/>
              <a:gd name="T6" fmla="*/ 1134 w 1218"/>
              <a:gd name="T7" fmla="*/ 2 h 210"/>
              <a:gd name="T8" fmla="*/ 1154 w 1218"/>
              <a:gd name="T9" fmla="*/ 8 h 210"/>
              <a:gd name="T10" fmla="*/ 1172 w 1218"/>
              <a:gd name="T11" fmla="*/ 18 h 210"/>
              <a:gd name="T12" fmla="*/ 1188 w 1218"/>
              <a:gd name="T13" fmla="*/ 30 h 210"/>
              <a:gd name="T14" fmla="*/ 1200 w 1218"/>
              <a:gd name="T15" fmla="*/ 46 h 210"/>
              <a:gd name="T16" fmla="*/ 1210 w 1218"/>
              <a:gd name="T17" fmla="*/ 64 h 210"/>
              <a:gd name="T18" fmla="*/ 1216 w 1218"/>
              <a:gd name="T19" fmla="*/ 84 h 210"/>
              <a:gd name="T20" fmla="*/ 1218 w 1218"/>
              <a:gd name="T21" fmla="*/ 106 h 210"/>
              <a:gd name="T22" fmla="*/ 1218 w 1218"/>
              <a:gd name="T23" fmla="*/ 106 h 210"/>
              <a:gd name="T24" fmla="*/ 1218 w 1218"/>
              <a:gd name="T25" fmla="*/ 106 h 210"/>
              <a:gd name="T26" fmla="*/ 1216 w 1218"/>
              <a:gd name="T27" fmla="*/ 126 h 210"/>
              <a:gd name="T28" fmla="*/ 1210 w 1218"/>
              <a:gd name="T29" fmla="*/ 146 h 210"/>
              <a:gd name="T30" fmla="*/ 1200 w 1218"/>
              <a:gd name="T31" fmla="*/ 164 h 210"/>
              <a:gd name="T32" fmla="*/ 1188 w 1218"/>
              <a:gd name="T33" fmla="*/ 180 h 210"/>
              <a:gd name="T34" fmla="*/ 1172 w 1218"/>
              <a:gd name="T35" fmla="*/ 192 h 210"/>
              <a:gd name="T36" fmla="*/ 1154 w 1218"/>
              <a:gd name="T37" fmla="*/ 202 h 210"/>
              <a:gd name="T38" fmla="*/ 1134 w 1218"/>
              <a:gd name="T39" fmla="*/ 208 h 210"/>
              <a:gd name="T40" fmla="*/ 1112 w 1218"/>
              <a:gd name="T41" fmla="*/ 210 h 210"/>
              <a:gd name="T42" fmla="*/ 0 w 1218"/>
              <a:gd name="T4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18" h="210">
                <a:moveTo>
                  <a:pt x="0" y="0"/>
                </a:moveTo>
                <a:lnTo>
                  <a:pt x="1112" y="0"/>
                </a:lnTo>
                <a:lnTo>
                  <a:pt x="1112" y="0"/>
                </a:lnTo>
                <a:lnTo>
                  <a:pt x="1134" y="2"/>
                </a:lnTo>
                <a:lnTo>
                  <a:pt x="1154" y="8"/>
                </a:lnTo>
                <a:lnTo>
                  <a:pt x="1172" y="18"/>
                </a:lnTo>
                <a:lnTo>
                  <a:pt x="1188" y="30"/>
                </a:lnTo>
                <a:lnTo>
                  <a:pt x="1200" y="46"/>
                </a:lnTo>
                <a:lnTo>
                  <a:pt x="1210" y="64"/>
                </a:lnTo>
                <a:lnTo>
                  <a:pt x="1216" y="84"/>
                </a:lnTo>
                <a:lnTo>
                  <a:pt x="1218" y="106"/>
                </a:lnTo>
                <a:lnTo>
                  <a:pt x="1218" y="106"/>
                </a:lnTo>
                <a:lnTo>
                  <a:pt x="1218" y="106"/>
                </a:lnTo>
                <a:lnTo>
                  <a:pt x="1216" y="126"/>
                </a:lnTo>
                <a:lnTo>
                  <a:pt x="1210" y="146"/>
                </a:lnTo>
                <a:lnTo>
                  <a:pt x="1200" y="164"/>
                </a:lnTo>
                <a:lnTo>
                  <a:pt x="1188" y="180"/>
                </a:lnTo>
                <a:lnTo>
                  <a:pt x="1172" y="192"/>
                </a:lnTo>
                <a:lnTo>
                  <a:pt x="1154" y="202"/>
                </a:lnTo>
                <a:lnTo>
                  <a:pt x="1134" y="208"/>
                </a:lnTo>
                <a:lnTo>
                  <a:pt x="111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55">
            <a:extLst>
              <a:ext uri="{FF2B5EF4-FFF2-40B4-BE49-F238E27FC236}">
                <a16:creationId xmlns:a16="http://schemas.microsoft.com/office/drawing/2014/main" id="{0CA8FD58-8117-4B33-84DB-EB60ED98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83" y="2937597"/>
            <a:ext cx="2998183" cy="335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1F2F2"/>
                </a:solidFill>
                <a:effectLst/>
                <a:latin typeface="Century Gothic" panose="020B0502020202020204" pitchFamily="34" charset="0"/>
              </a:rPr>
              <a:t>2019-2020</a:t>
            </a:r>
          </a:p>
          <a:p>
            <a:pPr lvl="0" defTabSz="914400"/>
            <a:r>
              <a:rPr lang="en-US" altLang="en-US" sz="1059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Développeur</a:t>
            </a:r>
            <a:r>
              <a:rPr lang="en-US" altLang="en-US" sz="1059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web </a:t>
            </a:r>
          </a:p>
          <a:p>
            <a:pPr defTabSz="914400"/>
            <a:r>
              <a:rPr lang="en-US" altLang="en-US" sz="1050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Titre</a:t>
            </a:r>
            <a:r>
              <a:rPr lang="en-US" altLang="en-US" sz="105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en-US" sz="1050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professionnel</a:t>
            </a:r>
            <a:r>
              <a:rPr lang="en-US" altLang="en-US" sz="105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en-US" sz="1050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niveau</a:t>
            </a:r>
            <a:r>
              <a:rPr lang="en-US" altLang="en-US" sz="105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III</a:t>
            </a:r>
            <a:endParaRPr lang="en-US" altLang="en-US" sz="1059" dirty="0">
              <a:solidFill>
                <a:schemeClr val="bg1"/>
              </a:solidFill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 defTabSz="914400"/>
            <a:r>
              <a:rPr lang="en-US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Wild Code School Reims</a:t>
            </a:r>
          </a:p>
          <a:p>
            <a:pPr lvl="0" defTabSz="914400"/>
            <a:r>
              <a:rPr lang="en-US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React Js – Node Js – Git – </a:t>
            </a:r>
            <a:r>
              <a:rPr lang="en-US" altLang="en-US" sz="1059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Méthode</a:t>
            </a:r>
            <a:r>
              <a:rPr lang="en-US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Agile</a:t>
            </a:r>
          </a:p>
          <a:p>
            <a:pPr lvl="0" defTabSz="914400"/>
            <a:endParaRPr kumimoji="0" lang="en-US" altLang="en-US" sz="1059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 defTabSz="914400"/>
            <a:r>
              <a:rPr lang="en-US" altLang="en-US" sz="1200" b="1" dirty="0">
                <a:solidFill>
                  <a:srgbClr val="F1F2F2"/>
                </a:solidFill>
                <a:latin typeface="Century Gothic" panose="020B0502020202020204" pitchFamily="34" charset="0"/>
              </a:rPr>
              <a:t>2019</a:t>
            </a:r>
          </a:p>
          <a:p>
            <a:pPr defTabSz="914400"/>
            <a:r>
              <a:rPr lang="en-US" altLang="en-US" sz="1059" dirty="0">
                <a:solidFill>
                  <a:srgbClr val="FFC000"/>
                </a:solidFill>
                <a:latin typeface="Arial Rounded MT Bold" panose="020F0704030504030204" pitchFamily="34" charset="0"/>
              </a:rPr>
              <a:t>Formation Java JEE </a:t>
            </a:r>
          </a:p>
          <a:p>
            <a:pPr lvl="0" defTabSz="914400"/>
            <a:r>
              <a:rPr lang="en-US" altLang="en-US" sz="1100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Afpa</a:t>
            </a:r>
            <a:r>
              <a:rPr lang="en-US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Amiens</a:t>
            </a:r>
          </a:p>
          <a:p>
            <a:pPr lvl="0" defTabSz="914400"/>
            <a:endParaRPr lang="en-US" altLang="en-US" sz="1100" dirty="0">
              <a:solidFill>
                <a:schemeClr val="bg1"/>
              </a:solidFill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4400"/>
            <a:r>
              <a:rPr lang="en-US" altLang="en-US" sz="1100" b="1" dirty="0">
                <a:solidFill>
                  <a:srgbClr val="F1F2F2"/>
                </a:solidFill>
                <a:latin typeface="Century Gothic" panose="020B0502020202020204" pitchFamily="34" charset="0"/>
              </a:rPr>
              <a:t>2016-2018</a:t>
            </a:r>
          </a:p>
          <a:p>
            <a:pPr defTabSz="914400"/>
            <a:r>
              <a:rPr lang="en-US" altLang="en-US" sz="1059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Technicien</a:t>
            </a:r>
            <a:r>
              <a:rPr lang="en-US" altLang="en-US" sz="1059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059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supérieur</a:t>
            </a:r>
            <a:r>
              <a:rPr lang="en-US" altLang="en-US" sz="1059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059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en</a:t>
            </a:r>
            <a:r>
              <a:rPr lang="en-US" altLang="en-US" sz="1059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support </a:t>
            </a:r>
            <a:r>
              <a:rPr lang="en-US" altLang="en-US" sz="1059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informatique</a:t>
            </a:r>
            <a:endParaRPr lang="en-US" altLang="en-US" sz="1059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lvl="0" defTabSz="914400"/>
            <a:r>
              <a:rPr lang="en-US" altLang="en-US" sz="1100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Titre</a:t>
            </a:r>
            <a:r>
              <a:rPr lang="en-US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professionnel</a:t>
            </a:r>
            <a:r>
              <a:rPr lang="en-US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niveau</a:t>
            </a:r>
            <a:r>
              <a:rPr lang="en-US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III</a:t>
            </a:r>
          </a:p>
          <a:p>
            <a:pPr lvl="0" defTabSz="914400"/>
            <a:r>
              <a:rPr lang="en-US" altLang="en-US" sz="1100" dirty="0" err="1">
                <a:solidFill>
                  <a:schemeClr val="bg1"/>
                </a:solidFill>
                <a:ea typeface="Lato Light" panose="020F0502020204030203" pitchFamily="34" charset="0"/>
                <a:cs typeface="Arial" panose="020B0604020202020204" pitchFamily="34" charset="0"/>
              </a:rPr>
              <a:t>Système</a:t>
            </a:r>
            <a:r>
              <a:rPr lang="en-US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et </a:t>
            </a:r>
            <a:r>
              <a:rPr lang="en-US" altLang="en-US" sz="1100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réseaux</a:t>
            </a:r>
            <a:endParaRPr lang="en-US" altLang="en-US" sz="1100" dirty="0">
              <a:solidFill>
                <a:schemeClr val="bg1"/>
              </a:solidFill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 defTabSz="914400"/>
            <a:r>
              <a:rPr lang="en-US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Greta Soissons</a:t>
            </a:r>
          </a:p>
          <a:p>
            <a:pPr lvl="0" defTabSz="914400"/>
            <a:endParaRPr lang="en-US" altLang="en-US" sz="1100" dirty="0">
              <a:solidFill>
                <a:schemeClr val="bg1"/>
              </a:solidFill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 defTabSz="914400"/>
            <a:r>
              <a:rPr lang="en-US" altLang="en-US" sz="1100" b="1" dirty="0">
                <a:solidFill>
                  <a:srgbClr val="F1F2F2"/>
                </a:solidFill>
                <a:latin typeface="Century Gothic" panose="020B0502020202020204" pitchFamily="34" charset="0"/>
              </a:rPr>
              <a:t>1985</a:t>
            </a:r>
          </a:p>
          <a:p>
            <a:pPr lvl="0" defTabSz="914400"/>
            <a:r>
              <a:rPr lang="en-US" altLang="en-US" sz="1059" dirty="0">
                <a:solidFill>
                  <a:srgbClr val="FFC000"/>
                </a:solidFill>
                <a:latin typeface="Arial Rounded MT Bold" panose="020F0704030504030204" pitchFamily="34" charset="0"/>
              </a:rPr>
              <a:t>BEP Electro-</a:t>
            </a:r>
            <a:r>
              <a:rPr lang="en-US" altLang="en-US" sz="1059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Technicien</a:t>
            </a:r>
            <a:endParaRPr lang="en-US" altLang="en-US" sz="1059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lvl="0" defTabSz="914400"/>
            <a:r>
              <a:rPr lang="en-US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Lycée </a:t>
            </a:r>
            <a:r>
              <a:rPr lang="en-US" altLang="en-US" sz="1100" dirty="0" err="1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professionnel</a:t>
            </a:r>
            <a:r>
              <a:rPr lang="en-US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Verdun</a:t>
            </a:r>
          </a:p>
          <a:p>
            <a:pPr lvl="0" defTabSz="914400"/>
            <a:endParaRPr kumimoji="0" lang="en-US" altLang="en-US" sz="1059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63" name="Freeform 117">
            <a:extLst>
              <a:ext uri="{FF2B5EF4-FFF2-40B4-BE49-F238E27FC236}">
                <a16:creationId xmlns:a16="http://schemas.microsoft.com/office/drawing/2014/main" id="{2744152E-FBAF-4D5A-83BB-8EEBD460ABDA}"/>
              </a:ext>
            </a:extLst>
          </p:cNvPr>
          <p:cNvSpPr>
            <a:spLocks/>
          </p:cNvSpPr>
          <p:nvPr/>
        </p:nvSpPr>
        <p:spPr bwMode="auto">
          <a:xfrm>
            <a:off x="0" y="6321425"/>
            <a:ext cx="2025650" cy="333375"/>
          </a:xfrm>
          <a:custGeom>
            <a:avLst/>
            <a:gdLst>
              <a:gd name="T0" fmla="*/ 0 w 886"/>
              <a:gd name="T1" fmla="*/ 0 h 210"/>
              <a:gd name="T2" fmla="*/ 782 w 886"/>
              <a:gd name="T3" fmla="*/ 0 h 210"/>
              <a:gd name="T4" fmla="*/ 782 w 886"/>
              <a:gd name="T5" fmla="*/ 0 h 210"/>
              <a:gd name="T6" fmla="*/ 802 w 886"/>
              <a:gd name="T7" fmla="*/ 2 h 210"/>
              <a:gd name="T8" fmla="*/ 822 w 886"/>
              <a:gd name="T9" fmla="*/ 8 h 210"/>
              <a:gd name="T10" fmla="*/ 840 w 886"/>
              <a:gd name="T11" fmla="*/ 18 h 210"/>
              <a:gd name="T12" fmla="*/ 856 w 886"/>
              <a:gd name="T13" fmla="*/ 30 h 210"/>
              <a:gd name="T14" fmla="*/ 868 w 886"/>
              <a:gd name="T15" fmla="*/ 46 h 210"/>
              <a:gd name="T16" fmla="*/ 878 w 886"/>
              <a:gd name="T17" fmla="*/ 64 h 210"/>
              <a:gd name="T18" fmla="*/ 884 w 886"/>
              <a:gd name="T19" fmla="*/ 84 h 210"/>
              <a:gd name="T20" fmla="*/ 886 w 886"/>
              <a:gd name="T21" fmla="*/ 104 h 210"/>
              <a:gd name="T22" fmla="*/ 886 w 886"/>
              <a:gd name="T23" fmla="*/ 104 h 210"/>
              <a:gd name="T24" fmla="*/ 886 w 886"/>
              <a:gd name="T25" fmla="*/ 104 h 210"/>
              <a:gd name="T26" fmla="*/ 884 w 886"/>
              <a:gd name="T27" fmla="*/ 126 h 210"/>
              <a:gd name="T28" fmla="*/ 878 w 886"/>
              <a:gd name="T29" fmla="*/ 146 h 210"/>
              <a:gd name="T30" fmla="*/ 868 w 886"/>
              <a:gd name="T31" fmla="*/ 164 h 210"/>
              <a:gd name="T32" fmla="*/ 856 w 886"/>
              <a:gd name="T33" fmla="*/ 180 h 210"/>
              <a:gd name="T34" fmla="*/ 840 w 886"/>
              <a:gd name="T35" fmla="*/ 192 h 210"/>
              <a:gd name="T36" fmla="*/ 822 w 886"/>
              <a:gd name="T37" fmla="*/ 202 h 210"/>
              <a:gd name="T38" fmla="*/ 802 w 886"/>
              <a:gd name="T39" fmla="*/ 208 h 210"/>
              <a:gd name="T40" fmla="*/ 782 w 886"/>
              <a:gd name="T41" fmla="*/ 210 h 210"/>
              <a:gd name="T42" fmla="*/ 0 w 886"/>
              <a:gd name="T43" fmla="*/ 210 h 210"/>
              <a:gd name="T44" fmla="*/ 0 w 886"/>
              <a:gd name="T45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86" h="210">
                <a:moveTo>
                  <a:pt x="0" y="0"/>
                </a:moveTo>
                <a:lnTo>
                  <a:pt x="782" y="0"/>
                </a:lnTo>
                <a:lnTo>
                  <a:pt x="782" y="0"/>
                </a:lnTo>
                <a:lnTo>
                  <a:pt x="802" y="2"/>
                </a:lnTo>
                <a:lnTo>
                  <a:pt x="822" y="8"/>
                </a:lnTo>
                <a:lnTo>
                  <a:pt x="840" y="18"/>
                </a:lnTo>
                <a:lnTo>
                  <a:pt x="856" y="30"/>
                </a:lnTo>
                <a:lnTo>
                  <a:pt x="868" y="46"/>
                </a:lnTo>
                <a:lnTo>
                  <a:pt x="878" y="64"/>
                </a:lnTo>
                <a:lnTo>
                  <a:pt x="884" y="84"/>
                </a:lnTo>
                <a:lnTo>
                  <a:pt x="886" y="104"/>
                </a:lnTo>
                <a:lnTo>
                  <a:pt x="886" y="104"/>
                </a:lnTo>
                <a:lnTo>
                  <a:pt x="886" y="104"/>
                </a:lnTo>
                <a:lnTo>
                  <a:pt x="884" y="126"/>
                </a:lnTo>
                <a:lnTo>
                  <a:pt x="878" y="146"/>
                </a:lnTo>
                <a:lnTo>
                  <a:pt x="868" y="164"/>
                </a:lnTo>
                <a:lnTo>
                  <a:pt x="856" y="180"/>
                </a:lnTo>
                <a:lnTo>
                  <a:pt x="840" y="192"/>
                </a:lnTo>
                <a:lnTo>
                  <a:pt x="822" y="202"/>
                </a:lnTo>
                <a:lnTo>
                  <a:pt x="802" y="208"/>
                </a:lnTo>
                <a:lnTo>
                  <a:pt x="78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4" name="Freeform 118">
            <a:extLst>
              <a:ext uri="{FF2B5EF4-FFF2-40B4-BE49-F238E27FC236}">
                <a16:creationId xmlns:a16="http://schemas.microsoft.com/office/drawing/2014/main" id="{B42E0EB1-A1FC-41EB-9D19-9846B0673C6D}"/>
              </a:ext>
            </a:extLst>
          </p:cNvPr>
          <p:cNvSpPr>
            <a:spLocks/>
          </p:cNvSpPr>
          <p:nvPr/>
        </p:nvSpPr>
        <p:spPr bwMode="auto">
          <a:xfrm>
            <a:off x="0" y="6321425"/>
            <a:ext cx="1406525" cy="333375"/>
          </a:xfrm>
          <a:custGeom>
            <a:avLst/>
            <a:gdLst>
              <a:gd name="T0" fmla="*/ 0 w 886"/>
              <a:gd name="T1" fmla="*/ 0 h 210"/>
              <a:gd name="T2" fmla="*/ 782 w 886"/>
              <a:gd name="T3" fmla="*/ 0 h 210"/>
              <a:gd name="T4" fmla="*/ 782 w 886"/>
              <a:gd name="T5" fmla="*/ 0 h 210"/>
              <a:gd name="T6" fmla="*/ 802 w 886"/>
              <a:gd name="T7" fmla="*/ 2 h 210"/>
              <a:gd name="T8" fmla="*/ 822 w 886"/>
              <a:gd name="T9" fmla="*/ 8 h 210"/>
              <a:gd name="T10" fmla="*/ 840 w 886"/>
              <a:gd name="T11" fmla="*/ 18 h 210"/>
              <a:gd name="T12" fmla="*/ 856 w 886"/>
              <a:gd name="T13" fmla="*/ 30 h 210"/>
              <a:gd name="T14" fmla="*/ 868 w 886"/>
              <a:gd name="T15" fmla="*/ 46 h 210"/>
              <a:gd name="T16" fmla="*/ 878 w 886"/>
              <a:gd name="T17" fmla="*/ 64 h 210"/>
              <a:gd name="T18" fmla="*/ 884 w 886"/>
              <a:gd name="T19" fmla="*/ 84 h 210"/>
              <a:gd name="T20" fmla="*/ 886 w 886"/>
              <a:gd name="T21" fmla="*/ 104 h 210"/>
              <a:gd name="T22" fmla="*/ 886 w 886"/>
              <a:gd name="T23" fmla="*/ 104 h 210"/>
              <a:gd name="T24" fmla="*/ 886 w 886"/>
              <a:gd name="T25" fmla="*/ 104 h 210"/>
              <a:gd name="T26" fmla="*/ 884 w 886"/>
              <a:gd name="T27" fmla="*/ 126 h 210"/>
              <a:gd name="T28" fmla="*/ 878 w 886"/>
              <a:gd name="T29" fmla="*/ 146 h 210"/>
              <a:gd name="T30" fmla="*/ 868 w 886"/>
              <a:gd name="T31" fmla="*/ 164 h 210"/>
              <a:gd name="T32" fmla="*/ 856 w 886"/>
              <a:gd name="T33" fmla="*/ 180 h 210"/>
              <a:gd name="T34" fmla="*/ 840 w 886"/>
              <a:gd name="T35" fmla="*/ 192 h 210"/>
              <a:gd name="T36" fmla="*/ 822 w 886"/>
              <a:gd name="T37" fmla="*/ 202 h 210"/>
              <a:gd name="T38" fmla="*/ 802 w 886"/>
              <a:gd name="T39" fmla="*/ 208 h 210"/>
              <a:gd name="T40" fmla="*/ 782 w 886"/>
              <a:gd name="T41" fmla="*/ 210 h 210"/>
              <a:gd name="T42" fmla="*/ 0 w 886"/>
              <a:gd name="T4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6" h="210">
                <a:moveTo>
                  <a:pt x="0" y="0"/>
                </a:moveTo>
                <a:lnTo>
                  <a:pt x="782" y="0"/>
                </a:lnTo>
                <a:lnTo>
                  <a:pt x="782" y="0"/>
                </a:lnTo>
                <a:lnTo>
                  <a:pt x="802" y="2"/>
                </a:lnTo>
                <a:lnTo>
                  <a:pt x="822" y="8"/>
                </a:lnTo>
                <a:lnTo>
                  <a:pt x="840" y="18"/>
                </a:lnTo>
                <a:lnTo>
                  <a:pt x="856" y="30"/>
                </a:lnTo>
                <a:lnTo>
                  <a:pt x="868" y="46"/>
                </a:lnTo>
                <a:lnTo>
                  <a:pt x="878" y="64"/>
                </a:lnTo>
                <a:lnTo>
                  <a:pt x="884" y="84"/>
                </a:lnTo>
                <a:lnTo>
                  <a:pt x="886" y="104"/>
                </a:lnTo>
                <a:lnTo>
                  <a:pt x="886" y="104"/>
                </a:lnTo>
                <a:lnTo>
                  <a:pt x="886" y="104"/>
                </a:lnTo>
                <a:lnTo>
                  <a:pt x="884" y="126"/>
                </a:lnTo>
                <a:lnTo>
                  <a:pt x="878" y="146"/>
                </a:lnTo>
                <a:lnTo>
                  <a:pt x="868" y="164"/>
                </a:lnTo>
                <a:lnTo>
                  <a:pt x="856" y="180"/>
                </a:lnTo>
                <a:lnTo>
                  <a:pt x="840" y="192"/>
                </a:lnTo>
                <a:lnTo>
                  <a:pt x="822" y="202"/>
                </a:lnTo>
                <a:lnTo>
                  <a:pt x="802" y="208"/>
                </a:lnTo>
                <a:lnTo>
                  <a:pt x="78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5" name="Rectangle 119">
            <a:extLst>
              <a:ext uri="{FF2B5EF4-FFF2-40B4-BE49-F238E27FC236}">
                <a16:creationId xmlns:a16="http://schemas.microsoft.com/office/drawing/2014/main" id="{14498923-A4BF-4ED5-B23D-618B3865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394450"/>
            <a:ext cx="12295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COMPÉTENCES</a:t>
            </a:r>
            <a:r>
              <a:rPr lang="en-US" altLang="en-US" sz="13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66" name="Rectangle 120">
            <a:extLst>
              <a:ext uri="{FF2B5EF4-FFF2-40B4-BE49-F238E27FC236}">
                <a16:creationId xmlns:a16="http://schemas.microsoft.com/office/drawing/2014/main" id="{6C201FFB-FDA9-4DAF-8177-836EAD37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21425"/>
            <a:ext cx="76200" cy="33337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7" name="Freeform 121">
            <a:extLst>
              <a:ext uri="{FF2B5EF4-FFF2-40B4-BE49-F238E27FC236}">
                <a16:creationId xmlns:a16="http://schemas.microsoft.com/office/drawing/2014/main" id="{5C5C48DF-0B14-4CEA-9CAA-A27A75BAD2F3}"/>
              </a:ext>
            </a:extLst>
          </p:cNvPr>
          <p:cNvSpPr>
            <a:spLocks/>
          </p:cNvSpPr>
          <p:nvPr/>
        </p:nvSpPr>
        <p:spPr bwMode="auto">
          <a:xfrm>
            <a:off x="133350" y="6235700"/>
            <a:ext cx="536575" cy="533400"/>
          </a:xfrm>
          <a:custGeom>
            <a:avLst/>
            <a:gdLst>
              <a:gd name="T0" fmla="*/ 338 w 338"/>
              <a:gd name="T1" fmla="*/ 168 h 336"/>
              <a:gd name="T2" fmla="*/ 334 w 338"/>
              <a:gd name="T3" fmla="*/ 202 h 336"/>
              <a:gd name="T4" fmla="*/ 324 w 338"/>
              <a:gd name="T5" fmla="*/ 234 h 336"/>
              <a:gd name="T6" fmla="*/ 308 w 338"/>
              <a:gd name="T7" fmla="*/ 262 h 336"/>
              <a:gd name="T8" fmla="*/ 288 w 338"/>
              <a:gd name="T9" fmla="*/ 288 h 336"/>
              <a:gd name="T10" fmla="*/ 264 w 338"/>
              <a:gd name="T11" fmla="*/ 308 h 336"/>
              <a:gd name="T12" fmla="*/ 234 w 338"/>
              <a:gd name="T13" fmla="*/ 324 h 336"/>
              <a:gd name="T14" fmla="*/ 204 w 338"/>
              <a:gd name="T15" fmla="*/ 334 h 336"/>
              <a:gd name="T16" fmla="*/ 170 w 338"/>
              <a:gd name="T17" fmla="*/ 336 h 336"/>
              <a:gd name="T18" fmla="*/ 152 w 338"/>
              <a:gd name="T19" fmla="*/ 336 h 336"/>
              <a:gd name="T20" fmla="*/ 120 w 338"/>
              <a:gd name="T21" fmla="*/ 330 h 336"/>
              <a:gd name="T22" fmla="*/ 88 w 338"/>
              <a:gd name="T23" fmla="*/ 316 h 336"/>
              <a:gd name="T24" fmla="*/ 62 w 338"/>
              <a:gd name="T25" fmla="*/ 298 h 336"/>
              <a:gd name="T26" fmla="*/ 40 w 338"/>
              <a:gd name="T27" fmla="*/ 276 h 336"/>
              <a:gd name="T28" fmla="*/ 22 w 338"/>
              <a:gd name="T29" fmla="*/ 248 h 336"/>
              <a:gd name="T30" fmla="*/ 8 w 338"/>
              <a:gd name="T31" fmla="*/ 218 h 336"/>
              <a:gd name="T32" fmla="*/ 2 w 338"/>
              <a:gd name="T33" fmla="*/ 186 h 336"/>
              <a:gd name="T34" fmla="*/ 0 w 338"/>
              <a:gd name="T35" fmla="*/ 168 h 336"/>
              <a:gd name="T36" fmla="*/ 4 w 338"/>
              <a:gd name="T37" fmla="*/ 134 h 336"/>
              <a:gd name="T38" fmla="*/ 14 w 338"/>
              <a:gd name="T39" fmla="*/ 102 h 336"/>
              <a:gd name="T40" fmla="*/ 30 w 338"/>
              <a:gd name="T41" fmla="*/ 74 h 336"/>
              <a:gd name="T42" fmla="*/ 50 w 338"/>
              <a:gd name="T43" fmla="*/ 50 h 336"/>
              <a:gd name="T44" fmla="*/ 74 w 338"/>
              <a:gd name="T45" fmla="*/ 28 h 336"/>
              <a:gd name="T46" fmla="*/ 104 w 338"/>
              <a:gd name="T47" fmla="*/ 14 h 336"/>
              <a:gd name="T48" fmla="*/ 136 w 338"/>
              <a:gd name="T49" fmla="*/ 4 h 336"/>
              <a:gd name="T50" fmla="*/ 170 w 338"/>
              <a:gd name="T51" fmla="*/ 0 h 336"/>
              <a:gd name="T52" fmla="*/ 186 w 338"/>
              <a:gd name="T53" fmla="*/ 0 h 336"/>
              <a:gd name="T54" fmla="*/ 220 w 338"/>
              <a:gd name="T55" fmla="*/ 8 h 336"/>
              <a:gd name="T56" fmla="*/ 250 w 338"/>
              <a:gd name="T57" fmla="*/ 20 h 336"/>
              <a:gd name="T58" fmla="*/ 276 w 338"/>
              <a:gd name="T59" fmla="*/ 38 h 336"/>
              <a:gd name="T60" fmla="*/ 300 w 338"/>
              <a:gd name="T61" fmla="*/ 62 h 336"/>
              <a:gd name="T62" fmla="*/ 318 w 338"/>
              <a:gd name="T63" fmla="*/ 88 h 336"/>
              <a:gd name="T64" fmla="*/ 330 w 338"/>
              <a:gd name="T65" fmla="*/ 118 h 336"/>
              <a:gd name="T66" fmla="*/ 336 w 338"/>
              <a:gd name="T67" fmla="*/ 152 h 336"/>
              <a:gd name="T68" fmla="*/ 338 w 338"/>
              <a:gd name="T69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" h="336">
                <a:moveTo>
                  <a:pt x="338" y="168"/>
                </a:moveTo>
                <a:lnTo>
                  <a:pt x="338" y="168"/>
                </a:lnTo>
                <a:lnTo>
                  <a:pt x="336" y="186"/>
                </a:lnTo>
                <a:lnTo>
                  <a:pt x="334" y="202"/>
                </a:lnTo>
                <a:lnTo>
                  <a:pt x="330" y="218"/>
                </a:lnTo>
                <a:lnTo>
                  <a:pt x="324" y="234"/>
                </a:lnTo>
                <a:lnTo>
                  <a:pt x="318" y="248"/>
                </a:lnTo>
                <a:lnTo>
                  <a:pt x="308" y="262"/>
                </a:lnTo>
                <a:lnTo>
                  <a:pt x="300" y="276"/>
                </a:lnTo>
                <a:lnTo>
                  <a:pt x="288" y="288"/>
                </a:lnTo>
                <a:lnTo>
                  <a:pt x="276" y="298"/>
                </a:lnTo>
                <a:lnTo>
                  <a:pt x="264" y="308"/>
                </a:lnTo>
                <a:lnTo>
                  <a:pt x="250" y="316"/>
                </a:lnTo>
                <a:lnTo>
                  <a:pt x="234" y="324"/>
                </a:lnTo>
                <a:lnTo>
                  <a:pt x="220" y="330"/>
                </a:lnTo>
                <a:lnTo>
                  <a:pt x="204" y="334"/>
                </a:lnTo>
                <a:lnTo>
                  <a:pt x="186" y="336"/>
                </a:lnTo>
                <a:lnTo>
                  <a:pt x="170" y="336"/>
                </a:lnTo>
                <a:lnTo>
                  <a:pt x="170" y="336"/>
                </a:lnTo>
                <a:lnTo>
                  <a:pt x="152" y="336"/>
                </a:lnTo>
                <a:lnTo>
                  <a:pt x="136" y="334"/>
                </a:lnTo>
                <a:lnTo>
                  <a:pt x="120" y="330"/>
                </a:lnTo>
                <a:lnTo>
                  <a:pt x="104" y="324"/>
                </a:lnTo>
                <a:lnTo>
                  <a:pt x="88" y="316"/>
                </a:lnTo>
                <a:lnTo>
                  <a:pt x="74" y="308"/>
                </a:lnTo>
                <a:lnTo>
                  <a:pt x="62" y="298"/>
                </a:lnTo>
                <a:lnTo>
                  <a:pt x="50" y="288"/>
                </a:lnTo>
                <a:lnTo>
                  <a:pt x="40" y="276"/>
                </a:lnTo>
                <a:lnTo>
                  <a:pt x="30" y="262"/>
                </a:lnTo>
                <a:lnTo>
                  <a:pt x="22" y="248"/>
                </a:lnTo>
                <a:lnTo>
                  <a:pt x="14" y="234"/>
                </a:lnTo>
                <a:lnTo>
                  <a:pt x="8" y="218"/>
                </a:lnTo>
                <a:lnTo>
                  <a:pt x="4" y="202"/>
                </a:lnTo>
                <a:lnTo>
                  <a:pt x="2" y="186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2"/>
                </a:lnTo>
                <a:lnTo>
                  <a:pt x="50" y="50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4"/>
                </a:lnTo>
                <a:lnTo>
                  <a:pt x="120" y="8"/>
                </a:lnTo>
                <a:lnTo>
                  <a:pt x="136" y="4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4"/>
                </a:lnTo>
                <a:lnTo>
                  <a:pt x="220" y="8"/>
                </a:lnTo>
                <a:lnTo>
                  <a:pt x="234" y="14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50"/>
                </a:lnTo>
                <a:lnTo>
                  <a:pt x="300" y="62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2"/>
                </a:lnTo>
                <a:lnTo>
                  <a:pt x="338" y="168"/>
                </a:lnTo>
                <a:lnTo>
                  <a:pt x="338" y="16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8" name="Freeform 122">
            <a:extLst>
              <a:ext uri="{FF2B5EF4-FFF2-40B4-BE49-F238E27FC236}">
                <a16:creationId xmlns:a16="http://schemas.microsoft.com/office/drawing/2014/main" id="{B9941C18-471B-48D5-B661-0B054C6E3293}"/>
              </a:ext>
            </a:extLst>
          </p:cNvPr>
          <p:cNvSpPr>
            <a:spLocks/>
          </p:cNvSpPr>
          <p:nvPr/>
        </p:nvSpPr>
        <p:spPr bwMode="auto">
          <a:xfrm>
            <a:off x="155575" y="6270625"/>
            <a:ext cx="438150" cy="438150"/>
          </a:xfrm>
          <a:custGeom>
            <a:avLst/>
            <a:gdLst>
              <a:gd name="T0" fmla="*/ 276 w 276"/>
              <a:gd name="T1" fmla="*/ 138 h 276"/>
              <a:gd name="T2" fmla="*/ 274 w 276"/>
              <a:gd name="T3" fmla="*/ 166 h 276"/>
              <a:gd name="T4" fmla="*/ 266 w 276"/>
              <a:gd name="T5" fmla="*/ 192 h 276"/>
              <a:gd name="T6" fmla="*/ 254 w 276"/>
              <a:gd name="T7" fmla="*/ 216 h 276"/>
              <a:gd name="T8" fmla="*/ 236 w 276"/>
              <a:gd name="T9" fmla="*/ 236 h 276"/>
              <a:gd name="T10" fmla="*/ 216 w 276"/>
              <a:gd name="T11" fmla="*/ 252 h 276"/>
              <a:gd name="T12" fmla="*/ 192 w 276"/>
              <a:gd name="T13" fmla="*/ 266 h 276"/>
              <a:gd name="T14" fmla="*/ 166 w 276"/>
              <a:gd name="T15" fmla="*/ 274 h 276"/>
              <a:gd name="T16" fmla="*/ 138 w 276"/>
              <a:gd name="T17" fmla="*/ 276 h 276"/>
              <a:gd name="T18" fmla="*/ 124 w 276"/>
              <a:gd name="T19" fmla="*/ 276 h 276"/>
              <a:gd name="T20" fmla="*/ 96 w 276"/>
              <a:gd name="T21" fmla="*/ 270 h 276"/>
              <a:gd name="T22" fmla="*/ 72 w 276"/>
              <a:gd name="T23" fmla="*/ 260 h 276"/>
              <a:gd name="T24" fmla="*/ 50 w 276"/>
              <a:gd name="T25" fmla="*/ 244 h 276"/>
              <a:gd name="T26" fmla="*/ 32 w 276"/>
              <a:gd name="T27" fmla="*/ 226 h 276"/>
              <a:gd name="T28" fmla="*/ 16 w 276"/>
              <a:gd name="T29" fmla="*/ 204 h 276"/>
              <a:gd name="T30" fmla="*/ 6 w 276"/>
              <a:gd name="T31" fmla="*/ 180 h 276"/>
              <a:gd name="T32" fmla="*/ 0 w 276"/>
              <a:gd name="T33" fmla="*/ 152 h 276"/>
              <a:gd name="T34" fmla="*/ 0 w 276"/>
              <a:gd name="T35" fmla="*/ 138 h 276"/>
              <a:gd name="T36" fmla="*/ 2 w 276"/>
              <a:gd name="T37" fmla="*/ 110 h 276"/>
              <a:gd name="T38" fmla="*/ 10 w 276"/>
              <a:gd name="T39" fmla="*/ 84 h 276"/>
              <a:gd name="T40" fmla="*/ 24 w 276"/>
              <a:gd name="T41" fmla="*/ 60 h 276"/>
              <a:gd name="T42" fmla="*/ 40 w 276"/>
              <a:gd name="T43" fmla="*/ 40 h 276"/>
              <a:gd name="T44" fmla="*/ 60 w 276"/>
              <a:gd name="T45" fmla="*/ 22 h 276"/>
              <a:gd name="T46" fmla="*/ 84 w 276"/>
              <a:gd name="T47" fmla="*/ 10 h 276"/>
              <a:gd name="T48" fmla="*/ 110 w 276"/>
              <a:gd name="T49" fmla="*/ 2 h 276"/>
              <a:gd name="T50" fmla="*/ 138 w 276"/>
              <a:gd name="T51" fmla="*/ 0 h 276"/>
              <a:gd name="T52" fmla="*/ 152 w 276"/>
              <a:gd name="T53" fmla="*/ 0 h 276"/>
              <a:gd name="T54" fmla="*/ 180 w 276"/>
              <a:gd name="T55" fmla="*/ 6 h 276"/>
              <a:gd name="T56" fmla="*/ 204 w 276"/>
              <a:gd name="T57" fmla="*/ 16 h 276"/>
              <a:gd name="T58" fmla="*/ 226 w 276"/>
              <a:gd name="T59" fmla="*/ 30 h 276"/>
              <a:gd name="T60" fmla="*/ 246 w 276"/>
              <a:gd name="T61" fmla="*/ 50 h 276"/>
              <a:gd name="T62" fmla="*/ 260 w 276"/>
              <a:gd name="T63" fmla="*/ 72 h 276"/>
              <a:gd name="T64" fmla="*/ 270 w 276"/>
              <a:gd name="T65" fmla="*/ 96 h 276"/>
              <a:gd name="T66" fmla="*/ 276 w 276"/>
              <a:gd name="T67" fmla="*/ 124 h 276"/>
              <a:gd name="T68" fmla="*/ 276 w 276"/>
              <a:gd name="T69" fmla="*/ 13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276">
                <a:moveTo>
                  <a:pt x="276" y="138"/>
                </a:moveTo>
                <a:lnTo>
                  <a:pt x="276" y="138"/>
                </a:lnTo>
                <a:lnTo>
                  <a:pt x="276" y="152"/>
                </a:lnTo>
                <a:lnTo>
                  <a:pt x="274" y="166"/>
                </a:lnTo>
                <a:lnTo>
                  <a:pt x="270" y="180"/>
                </a:lnTo>
                <a:lnTo>
                  <a:pt x="266" y="192"/>
                </a:lnTo>
                <a:lnTo>
                  <a:pt x="260" y="204"/>
                </a:lnTo>
                <a:lnTo>
                  <a:pt x="254" y="216"/>
                </a:lnTo>
                <a:lnTo>
                  <a:pt x="246" y="226"/>
                </a:lnTo>
                <a:lnTo>
                  <a:pt x="236" y="236"/>
                </a:lnTo>
                <a:lnTo>
                  <a:pt x="226" y="244"/>
                </a:lnTo>
                <a:lnTo>
                  <a:pt x="216" y="252"/>
                </a:lnTo>
                <a:lnTo>
                  <a:pt x="204" y="260"/>
                </a:lnTo>
                <a:lnTo>
                  <a:pt x="192" y="266"/>
                </a:lnTo>
                <a:lnTo>
                  <a:pt x="180" y="270"/>
                </a:lnTo>
                <a:lnTo>
                  <a:pt x="166" y="274"/>
                </a:lnTo>
                <a:lnTo>
                  <a:pt x="152" y="276"/>
                </a:lnTo>
                <a:lnTo>
                  <a:pt x="138" y="276"/>
                </a:lnTo>
                <a:lnTo>
                  <a:pt x="138" y="276"/>
                </a:lnTo>
                <a:lnTo>
                  <a:pt x="124" y="276"/>
                </a:lnTo>
                <a:lnTo>
                  <a:pt x="110" y="274"/>
                </a:lnTo>
                <a:lnTo>
                  <a:pt x="96" y="270"/>
                </a:lnTo>
                <a:lnTo>
                  <a:pt x="84" y="266"/>
                </a:lnTo>
                <a:lnTo>
                  <a:pt x="72" y="260"/>
                </a:lnTo>
                <a:lnTo>
                  <a:pt x="60" y="252"/>
                </a:lnTo>
                <a:lnTo>
                  <a:pt x="50" y="244"/>
                </a:lnTo>
                <a:lnTo>
                  <a:pt x="40" y="236"/>
                </a:lnTo>
                <a:lnTo>
                  <a:pt x="32" y="226"/>
                </a:lnTo>
                <a:lnTo>
                  <a:pt x="24" y="216"/>
                </a:lnTo>
                <a:lnTo>
                  <a:pt x="16" y="204"/>
                </a:lnTo>
                <a:lnTo>
                  <a:pt x="10" y="192"/>
                </a:lnTo>
                <a:lnTo>
                  <a:pt x="6" y="180"/>
                </a:lnTo>
                <a:lnTo>
                  <a:pt x="2" y="166"/>
                </a:lnTo>
                <a:lnTo>
                  <a:pt x="0" y="152"/>
                </a:lnTo>
                <a:lnTo>
                  <a:pt x="0" y="138"/>
                </a:lnTo>
                <a:lnTo>
                  <a:pt x="0" y="138"/>
                </a:lnTo>
                <a:lnTo>
                  <a:pt x="0" y="124"/>
                </a:lnTo>
                <a:lnTo>
                  <a:pt x="2" y="110"/>
                </a:lnTo>
                <a:lnTo>
                  <a:pt x="6" y="96"/>
                </a:lnTo>
                <a:lnTo>
                  <a:pt x="10" y="84"/>
                </a:lnTo>
                <a:lnTo>
                  <a:pt x="16" y="72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2"/>
                </a:lnTo>
                <a:lnTo>
                  <a:pt x="72" y="16"/>
                </a:lnTo>
                <a:lnTo>
                  <a:pt x="84" y="10"/>
                </a:lnTo>
                <a:lnTo>
                  <a:pt x="96" y="6"/>
                </a:lnTo>
                <a:lnTo>
                  <a:pt x="110" y="2"/>
                </a:lnTo>
                <a:lnTo>
                  <a:pt x="124" y="0"/>
                </a:lnTo>
                <a:lnTo>
                  <a:pt x="138" y="0"/>
                </a:lnTo>
                <a:lnTo>
                  <a:pt x="138" y="0"/>
                </a:lnTo>
                <a:lnTo>
                  <a:pt x="152" y="0"/>
                </a:lnTo>
                <a:lnTo>
                  <a:pt x="166" y="2"/>
                </a:lnTo>
                <a:lnTo>
                  <a:pt x="180" y="6"/>
                </a:lnTo>
                <a:lnTo>
                  <a:pt x="192" y="10"/>
                </a:lnTo>
                <a:lnTo>
                  <a:pt x="204" y="16"/>
                </a:lnTo>
                <a:lnTo>
                  <a:pt x="216" y="22"/>
                </a:lnTo>
                <a:lnTo>
                  <a:pt x="226" y="30"/>
                </a:lnTo>
                <a:lnTo>
                  <a:pt x="236" y="40"/>
                </a:lnTo>
                <a:lnTo>
                  <a:pt x="246" y="50"/>
                </a:lnTo>
                <a:lnTo>
                  <a:pt x="254" y="60"/>
                </a:lnTo>
                <a:lnTo>
                  <a:pt x="260" y="72"/>
                </a:lnTo>
                <a:lnTo>
                  <a:pt x="266" y="84"/>
                </a:lnTo>
                <a:lnTo>
                  <a:pt x="270" y="96"/>
                </a:lnTo>
                <a:lnTo>
                  <a:pt x="274" y="110"/>
                </a:lnTo>
                <a:lnTo>
                  <a:pt x="276" y="124"/>
                </a:lnTo>
                <a:lnTo>
                  <a:pt x="276" y="138"/>
                </a:lnTo>
                <a:lnTo>
                  <a:pt x="276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F0D010E-94FE-475C-B700-B23D3F886867}"/>
              </a:ext>
            </a:extLst>
          </p:cNvPr>
          <p:cNvGrpSpPr/>
          <p:nvPr/>
        </p:nvGrpSpPr>
        <p:grpSpPr>
          <a:xfrm>
            <a:off x="124234" y="2414620"/>
            <a:ext cx="536575" cy="533400"/>
            <a:chOff x="124234" y="2414620"/>
            <a:chExt cx="536575" cy="533400"/>
          </a:xfrm>
        </p:grpSpPr>
        <p:sp>
          <p:nvSpPr>
            <p:cNvPr id="1043" name="Freeform 53">
              <a:extLst>
                <a:ext uri="{FF2B5EF4-FFF2-40B4-BE49-F238E27FC236}">
                  <a16:creationId xmlns:a16="http://schemas.microsoft.com/office/drawing/2014/main" id="{F0DB858E-428E-445E-BD8A-E6C06AEF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4" y="2414620"/>
              <a:ext cx="536575" cy="533400"/>
            </a:xfrm>
            <a:custGeom>
              <a:avLst/>
              <a:gdLst>
                <a:gd name="T0" fmla="*/ 338 w 338"/>
                <a:gd name="T1" fmla="*/ 168 h 336"/>
                <a:gd name="T2" fmla="*/ 334 w 338"/>
                <a:gd name="T3" fmla="*/ 202 h 336"/>
                <a:gd name="T4" fmla="*/ 324 w 338"/>
                <a:gd name="T5" fmla="*/ 234 h 336"/>
                <a:gd name="T6" fmla="*/ 308 w 338"/>
                <a:gd name="T7" fmla="*/ 262 h 336"/>
                <a:gd name="T8" fmla="*/ 288 w 338"/>
                <a:gd name="T9" fmla="*/ 288 h 336"/>
                <a:gd name="T10" fmla="*/ 264 w 338"/>
                <a:gd name="T11" fmla="*/ 308 h 336"/>
                <a:gd name="T12" fmla="*/ 234 w 338"/>
                <a:gd name="T13" fmla="*/ 324 h 336"/>
                <a:gd name="T14" fmla="*/ 204 w 338"/>
                <a:gd name="T15" fmla="*/ 334 h 336"/>
                <a:gd name="T16" fmla="*/ 170 w 338"/>
                <a:gd name="T17" fmla="*/ 336 h 336"/>
                <a:gd name="T18" fmla="*/ 152 w 338"/>
                <a:gd name="T19" fmla="*/ 336 h 336"/>
                <a:gd name="T20" fmla="*/ 120 w 338"/>
                <a:gd name="T21" fmla="*/ 330 h 336"/>
                <a:gd name="T22" fmla="*/ 88 w 338"/>
                <a:gd name="T23" fmla="*/ 316 h 336"/>
                <a:gd name="T24" fmla="*/ 62 w 338"/>
                <a:gd name="T25" fmla="*/ 298 h 336"/>
                <a:gd name="T26" fmla="*/ 40 w 338"/>
                <a:gd name="T27" fmla="*/ 276 h 336"/>
                <a:gd name="T28" fmla="*/ 22 w 338"/>
                <a:gd name="T29" fmla="*/ 248 h 336"/>
                <a:gd name="T30" fmla="*/ 8 w 338"/>
                <a:gd name="T31" fmla="*/ 218 h 336"/>
                <a:gd name="T32" fmla="*/ 2 w 338"/>
                <a:gd name="T33" fmla="*/ 186 h 336"/>
                <a:gd name="T34" fmla="*/ 0 w 338"/>
                <a:gd name="T35" fmla="*/ 168 h 336"/>
                <a:gd name="T36" fmla="*/ 4 w 338"/>
                <a:gd name="T37" fmla="*/ 134 h 336"/>
                <a:gd name="T38" fmla="*/ 14 w 338"/>
                <a:gd name="T39" fmla="*/ 102 h 336"/>
                <a:gd name="T40" fmla="*/ 30 w 338"/>
                <a:gd name="T41" fmla="*/ 74 h 336"/>
                <a:gd name="T42" fmla="*/ 50 w 338"/>
                <a:gd name="T43" fmla="*/ 50 h 336"/>
                <a:gd name="T44" fmla="*/ 74 w 338"/>
                <a:gd name="T45" fmla="*/ 28 h 336"/>
                <a:gd name="T46" fmla="*/ 104 w 338"/>
                <a:gd name="T47" fmla="*/ 14 h 336"/>
                <a:gd name="T48" fmla="*/ 136 w 338"/>
                <a:gd name="T49" fmla="*/ 4 h 336"/>
                <a:gd name="T50" fmla="*/ 170 w 338"/>
                <a:gd name="T51" fmla="*/ 0 h 336"/>
                <a:gd name="T52" fmla="*/ 186 w 338"/>
                <a:gd name="T53" fmla="*/ 0 h 336"/>
                <a:gd name="T54" fmla="*/ 220 w 338"/>
                <a:gd name="T55" fmla="*/ 8 h 336"/>
                <a:gd name="T56" fmla="*/ 250 w 338"/>
                <a:gd name="T57" fmla="*/ 20 h 336"/>
                <a:gd name="T58" fmla="*/ 276 w 338"/>
                <a:gd name="T59" fmla="*/ 38 h 336"/>
                <a:gd name="T60" fmla="*/ 300 w 338"/>
                <a:gd name="T61" fmla="*/ 62 h 336"/>
                <a:gd name="T62" fmla="*/ 318 w 338"/>
                <a:gd name="T63" fmla="*/ 88 h 336"/>
                <a:gd name="T64" fmla="*/ 330 w 338"/>
                <a:gd name="T65" fmla="*/ 118 h 336"/>
                <a:gd name="T66" fmla="*/ 336 w 338"/>
                <a:gd name="T67" fmla="*/ 152 h 336"/>
                <a:gd name="T68" fmla="*/ 338 w 338"/>
                <a:gd name="T69" fmla="*/ 16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8" h="336">
                  <a:moveTo>
                    <a:pt x="338" y="168"/>
                  </a:moveTo>
                  <a:lnTo>
                    <a:pt x="338" y="168"/>
                  </a:lnTo>
                  <a:lnTo>
                    <a:pt x="336" y="186"/>
                  </a:lnTo>
                  <a:lnTo>
                    <a:pt x="334" y="202"/>
                  </a:lnTo>
                  <a:lnTo>
                    <a:pt x="330" y="218"/>
                  </a:lnTo>
                  <a:lnTo>
                    <a:pt x="324" y="234"/>
                  </a:lnTo>
                  <a:lnTo>
                    <a:pt x="318" y="248"/>
                  </a:lnTo>
                  <a:lnTo>
                    <a:pt x="308" y="262"/>
                  </a:lnTo>
                  <a:lnTo>
                    <a:pt x="300" y="276"/>
                  </a:lnTo>
                  <a:lnTo>
                    <a:pt x="288" y="288"/>
                  </a:lnTo>
                  <a:lnTo>
                    <a:pt x="276" y="298"/>
                  </a:lnTo>
                  <a:lnTo>
                    <a:pt x="264" y="308"/>
                  </a:lnTo>
                  <a:lnTo>
                    <a:pt x="250" y="316"/>
                  </a:lnTo>
                  <a:lnTo>
                    <a:pt x="234" y="324"/>
                  </a:lnTo>
                  <a:lnTo>
                    <a:pt x="220" y="330"/>
                  </a:lnTo>
                  <a:lnTo>
                    <a:pt x="204" y="334"/>
                  </a:lnTo>
                  <a:lnTo>
                    <a:pt x="186" y="336"/>
                  </a:lnTo>
                  <a:lnTo>
                    <a:pt x="170" y="336"/>
                  </a:lnTo>
                  <a:lnTo>
                    <a:pt x="170" y="336"/>
                  </a:lnTo>
                  <a:lnTo>
                    <a:pt x="152" y="336"/>
                  </a:lnTo>
                  <a:lnTo>
                    <a:pt x="136" y="334"/>
                  </a:lnTo>
                  <a:lnTo>
                    <a:pt x="120" y="330"/>
                  </a:lnTo>
                  <a:lnTo>
                    <a:pt x="104" y="324"/>
                  </a:lnTo>
                  <a:lnTo>
                    <a:pt x="88" y="316"/>
                  </a:lnTo>
                  <a:lnTo>
                    <a:pt x="74" y="308"/>
                  </a:lnTo>
                  <a:lnTo>
                    <a:pt x="62" y="298"/>
                  </a:lnTo>
                  <a:lnTo>
                    <a:pt x="50" y="288"/>
                  </a:lnTo>
                  <a:lnTo>
                    <a:pt x="40" y="276"/>
                  </a:lnTo>
                  <a:lnTo>
                    <a:pt x="30" y="262"/>
                  </a:lnTo>
                  <a:lnTo>
                    <a:pt x="22" y="248"/>
                  </a:lnTo>
                  <a:lnTo>
                    <a:pt x="14" y="234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6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2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0" y="74"/>
                  </a:lnTo>
                  <a:lnTo>
                    <a:pt x="40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4" y="28"/>
                  </a:lnTo>
                  <a:lnTo>
                    <a:pt x="88" y="20"/>
                  </a:lnTo>
                  <a:lnTo>
                    <a:pt x="104" y="14"/>
                  </a:lnTo>
                  <a:lnTo>
                    <a:pt x="120" y="8"/>
                  </a:lnTo>
                  <a:lnTo>
                    <a:pt x="136" y="4"/>
                  </a:lnTo>
                  <a:lnTo>
                    <a:pt x="152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4" y="4"/>
                  </a:lnTo>
                  <a:lnTo>
                    <a:pt x="220" y="8"/>
                  </a:lnTo>
                  <a:lnTo>
                    <a:pt x="234" y="14"/>
                  </a:lnTo>
                  <a:lnTo>
                    <a:pt x="250" y="20"/>
                  </a:lnTo>
                  <a:lnTo>
                    <a:pt x="264" y="28"/>
                  </a:lnTo>
                  <a:lnTo>
                    <a:pt x="276" y="38"/>
                  </a:lnTo>
                  <a:lnTo>
                    <a:pt x="288" y="50"/>
                  </a:lnTo>
                  <a:lnTo>
                    <a:pt x="300" y="62"/>
                  </a:lnTo>
                  <a:lnTo>
                    <a:pt x="308" y="74"/>
                  </a:lnTo>
                  <a:lnTo>
                    <a:pt x="318" y="88"/>
                  </a:lnTo>
                  <a:lnTo>
                    <a:pt x="324" y="102"/>
                  </a:lnTo>
                  <a:lnTo>
                    <a:pt x="330" y="118"/>
                  </a:lnTo>
                  <a:lnTo>
                    <a:pt x="334" y="134"/>
                  </a:lnTo>
                  <a:lnTo>
                    <a:pt x="336" y="152"/>
                  </a:lnTo>
                  <a:lnTo>
                    <a:pt x="338" y="168"/>
                  </a:lnTo>
                  <a:lnTo>
                    <a:pt x="338" y="168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54">
              <a:extLst>
                <a:ext uri="{FF2B5EF4-FFF2-40B4-BE49-F238E27FC236}">
                  <a16:creationId xmlns:a16="http://schemas.microsoft.com/office/drawing/2014/main" id="{3C46A45D-9F14-47F7-849F-F9CD05AF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" y="2445710"/>
              <a:ext cx="438150" cy="438150"/>
            </a:xfrm>
            <a:custGeom>
              <a:avLst/>
              <a:gdLst>
                <a:gd name="T0" fmla="*/ 276 w 276"/>
                <a:gd name="T1" fmla="*/ 138 h 276"/>
                <a:gd name="T2" fmla="*/ 274 w 276"/>
                <a:gd name="T3" fmla="*/ 166 h 276"/>
                <a:gd name="T4" fmla="*/ 266 w 276"/>
                <a:gd name="T5" fmla="*/ 192 h 276"/>
                <a:gd name="T6" fmla="*/ 254 w 276"/>
                <a:gd name="T7" fmla="*/ 216 h 276"/>
                <a:gd name="T8" fmla="*/ 236 w 276"/>
                <a:gd name="T9" fmla="*/ 236 h 276"/>
                <a:gd name="T10" fmla="*/ 216 w 276"/>
                <a:gd name="T11" fmla="*/ 254 h 276"/>
                <a:gd name="T12" fmla="*/ 192 w 276"/>
                <a:gd name="T13" fmla="*/ 266 h 276"/>
                <a:gd name="T14" fmla="*/ 166 w 276"/>
                <a:gd name="T15" fmla="*/ 274 h 276"/>
                <a:gd name="T16" fmla="*/ 138 w 276"/>
                <a:gd name="T17" fmla="*/ 276 h 276"/>
                <a:gd name="T18" fmla="*/ 124 w 276"/>
                <a:gd name="T19" fmla="*/ 276 h 276"/>
                <a:gd name="T20" fmla="*/ 96 w 276"/>
                <a:gd name="T21" fmla="*/ 270 h 276"/>
                <a:gd name="T22" fmla="*/ 72 w 276"/>
                <a:gd name="T23" fmla="*/ 260 h 276"/>
                <a:gd name="T24" fmla="*/ 50 w 276"/>
                <a:gd name="T25" fmla="*/ 246 h 276"/>
                <a:gd name="T26" fmla="*/ 32 w 276"/>
                <a:gd name="T27" fmla="*/ 226 h 276"/>
                <a:gd name="T28" fmla="*/ 16 w 276"/>
                <a:gd name="T29" fmla="*/ 204 h 276"/>
                <a:gd name="T30" fmla="*/ 6 w 276"/>
                <a:gd name="T31" fmla="*/ 180 h 276"/>
                <a:gd name="T32" fmla="*/ 0 w 276"/>
                <a:gd name="T33" fmla="*/ 152 h 276"/>
                <a:gd name="T34" fmla="*/ 0 w 276"/>
                <a:gd name="T35" fmla="*/ 138 h 276"/>
                <a:gd name="T36" fmla="*/ 2 w 276"/>
                <a:gd name="T37" fmla="*/ 110 h 276"/>
                <a:gd name="T38" fmla="*/ 10 w 276"/>
                <a:gd name="T39" fmla="*/ 84 h 276"/>
                <a:gd name="T40" fmla="*/ 24 w 276"/>
                <a:gd name="T41" fmla="*/ 60 h 276"/>
                <a:gd name="T42" fmla="*/ 40 w 276"/>
                <a:gd name="T43" fmla="*/ 40 h 276"/>
                <a:gd name="T44" fmla="*/ 60 w 276"/>
                <a:gd name="T45" fmla="*/ 22 h 276"/>
                <a:gd name="T46" fmla="*/ 84 w 276"/>
                <a:gd name="T47" fmla="*/ 10 h 276"/>
                <a:gd name="T48" fmla="*/ 110 w 276"/>
                <a:gd name="T49" fmla="*/ 2 h 276"/>
                <a:gd name="T50" fmla="*/ 138 w 276"/>
                <a:gd name="T51" fmla="*/ 0 h 276"/>
                <a:gd name="T52" fmla="*/ 152 w 276"/>
                <a:gd name="T53" fmla="*/ 0 h 276"/>
                <a:gd name="T54" fmla="*/ 180 w 276"/>
                <a:gd name="T55" fmla="*/ 6 h 276"/>
                <a:gd name="T56" fmla="*/ 204 w 276"/>
                <a:gd name="T57" fmla="*/ 16 h 276"/>
                <a:gd name="T58" fmla="*/ 226 w 276"/>
                <a:gd name="T59" fmla="*/ 30 h 276"/>
                <a:gd name="T60" fmla="*/ 246 w 276"/>
                <a:gd name="T61" fmla="*/ 50 h 276"/>
                <a:gd name="T62" fmla="*/ 260 w 276"/>
                <a:gd name="T63" fmla="*/ 72 h 276"/>
                <a:gd name="T64" fmla="*/ 270 w 276"/>
                <a:gd name="T65" fmla="*/ 96 h 276"/>
                <a:gd name="T66" fmla="*/ 276 w 276"/>
                <a:gd name="T67" fmla="*/ 124 h 276"/>
                <a:gd name="T68" fmla="*/ 276 w 276"/>
                <a:gd name="T69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6" h="276">
                  <a:moveTo>
                    <a:pt x="276" y="138"/>
                  </a:moveTo>
                  <a:lnTo>
                    <a:pt x="276" y="138"/>
                  </a:lnTo>
                  <a:lnTo>
                    <a:pt x="276" y="152"/>
                  </a:lnTo>
                  <a:lnTo>
                    <a:pt x="274" y="166"/>
                  </a:lnTo>
                  <a:lnTo>
                    <a:pt x="270" y="180"/>
                  </a:lnTo>
                  <a:lnTo>
                    <a:pt x="266" y="192"/>
                  </a:lnTo>
                  <a:lnTo>
                    <a:pt x="260" y="204"/>
                  </a:lnTo>
                  <a:lnTo>
                    <a:pt x="254" y="216"/>
                  </a:lnTo>
                  <a:lnTo>
                    <a:pt x="246" y="226"/>
                  </a:lnTo>
                  <a:lnTo>
                    <a:pt x="236" y="236"/>
                  </a:lnTo>
                  <a:lnTo>
                    <a:pt x="226" y="246"/>
                  </a:lnTo>
                  <a:lnTo>
                    <a:pt x="216" y="254"/>
                  </a:lnTo>
                  <a:lnTo>
                    <a:pt x="204" y="260"/>
                  </a:lnTo>
                  <a:lnTo>
                    <a:pt x="192" y="266"/>
                  </a:lnTo>
                  <a:lnTo>
                    <a:pt x="180" y="270"/>
                  </a:lnTo>
                  <a:lnTo>
                    <a:pt x="166" y="274"/>
                  </a:lnTo>
                  <a:lnTo>
                    <a:pt x="152" y="276"/>
                  </a:lnTo>
                  <a:lnTo>
                    <a:pt x="138" y="276"/>
                  </a:lnTo>
                  <a:lnTo>
                    <a:pt x="138" y="276"/>
                  </a:lnTo>
                  <a:lnTo>
                    <a:pt x="124" y="276"/>
                  </a:lnTo>
                  <a:lnTo>
                    <a:pt x="110" y="274"/>
                  </a:lnTo>
                  <a:lnTo>
                    <a:pt x="96" y="270"/>
                  </a:lnTo>
                  <a:lnTo>
                    <a:pt x="84" y="266"/>
                  </a:lnTo>
                  <a:lnTo>
                    <a:pt x="72" y="260"/>
                  </a:lnTo>
                  <a:lnTo>
                    <a:pt x="60" y="254"/>
                  </a:lnTo>
                  <a:lnTo>
                    <a:pt x="50" y="246"/>
                  </a:lnTo>
                  <a:lnTo>
                    <a:pt x="40" y="236"/>
                  </a:lnTo>
                  <a:lnTo>
                    <a:pt x="32" y="226"/>
                  </a:lnTo>
                  <a:lnTo>
                    <a:pt x="24" y="216"/>
                  </a:lnTo>
                  <a:lnTo>
                    <a:pt x="16" y="204"/>
                  </a:lnTo>
                  <a:lnTo>
                    <a:pt x="10" y="192"/>
                  </a:lnTo>
                  <a:lnTo>
                    <a:pt x="6" y="180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6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4" y="60"/>
                  </a:lnTo>
                  <a:lnTo>
                    <a:pt x="32" y="50"/>
                  </a:lnTo>
                  <a:lnTo>
                    <a:pt x="40" y="40"/>
                  </a:lnTo>
                  <a:lnTo>
                    <a:pt x="50" y="30"/>
                  </a:lnTo>
                  <a:lnTo>
                    <a:pt x="60" y="22"/>
                  </a:lnTo>
                  <a:lnTo>
                    <a:pt x="72" y="16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4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52" y="0"/>
                  </a:lnTo>
                  <a:lnTo>
                    <a:pt x="166" y="2"/>
                  </a:lnTo>
                  <a:lnTo>
                    <a:pt x="180" y="6"/>
                  </a:lnTo>
                  <a:lnTo>
                    <a:pt x="192" y="10"/>
                  </a:lnTo>
                  <a:lnTo>
                    <a:pt x="204" y="16"/>
                  </a:lnTo>
                  <a:lnTo>
                    <a:pt x="216" y="22"/>
                  </a:lnTo>
                  <a:lnTo>
                    <a:pt x="226" y="30"/>
                  </a:lnTo>
                  <a:lnTo>
                    <a:pt x="236" y="40"/>
                  </a:lnTo>
                  <a:lnTo>
                    <a:pt x="246" y="50"/>
                  </a:lnTo>
                  <a:lnTo>
                    <a:pt x="254" y="60"/>
                  </a:lnTo>
                  <a:lnTo>
                    <a:pt x="260" y="72"/>
                  </a:lnTo>
                  <a:lnTo>
                    <a:pt x="266" y="84"/>
                  </a:lnTo>
                  <a:lnTo>
                    <a:pt x="270" y="96"/>
                  </a:lnTo>
                  <a:lnTo>
                    <a:pt x="274" y="110"/>
                  </a:lnTo>
                  <a:lnTo>
                    <a:pt x="276" y="124"/>
                  </a:lnTo>
                  <a:lnTo>
                    <a:pt x="276" y="138"/>
                  </a:lnTo>
                  <a:lnTo>
                    <a:pt x="2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57">
              <a:extLst>
                <a:ext uri="{FF2B5EF4-FFF2-40B4-BE49-F238E27FC236}">
                  <a16:creationId xmlns:a16="http://schemas.microsoft.com/office/drawing/2014/main" id="{50B6A134-4124-471B-8F01-7CFEABAFF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" y="2539834"/>
              <a:ext cx="368300" cy="250825"/>
            </a:xfrm>
            <a:custGeom>
              <a:avLst/>
              <a:gdLst>
                <a:gd name="T0" fmla="*/ 0 w 232"/>
                <a:gd name="T1" fmla="*/ 150 h 158"/>
                <a:gd name="T2" fmla="*/ 4 w 232"/>
                <a:gd name="T3" fmla="*/ 144 h 158"/>
                <a:gd name="T4" fmla="*/ 16 w 232"/>
                <a:gd name="T5" fmla="*/ 128 h 158"/>
                <a:gd name="T6" fmla="*/ 22 w 232"/>
                <a:gd name="T7" fmla="*/ 108 h 158"/>
                <a:gd name="T8" fmla="*/ 20 w 232"/>
                <a:gd name="T9" fmla="*/ 104 h 158"/>
                <a:gd name="T10" fmla="*/ 16 w 232"/>
                <a:gd name="T11" fmla="*/ 100 h 158"/>
                <a:gd name="T12" fmla="*/ 16 w 232"/>
                <a:gd name="T13" fmla="*/ 90 h 158"/>
                <a:gd name="T14" fmla="*/ 20 w 232"/>
                <a:gd name="T15" fmla="*/ 86 h 158"/>
                <a:gd name="T16" fmla="*/ 22 w 232"/>
                <a:gd name="T17" fmla="*/ 82 h 158"/>
                <a:gd name="T18" fmla="*/ 28 w 232"/>
                <a:gd name="T19" fmla="*/ 58 h 158"/>
                <a:gd name="T20" fmla="*/ 32 w 232"/>
                <a:gd name="T21" fmla="*/ 52 h 158"/>
                <a:gd name="T22" fmla="*/ 12 w 232"/>
                <a:gd name="T23" fmla="*/ 46 h 158"/>
                <a:gd name="T24" fmla="*/ 8 w 232"/>
                <a:gd name="T25" fmla="*/ 46 h 158"/>
                <a:gd name="T26" fmla="*/ 4 w 232"/>
                <a:gd name="T27" fmla="*/ 44 h 158"/>
                <a:gd name="T28" fmla="*/ 4 w 232"/>
                <a:gd name="T29" fmla="*/ 40 h 158"/>
                <a:gd name="T30" fmla="*/ 8 w 232"/>
                <a:gd name="T31" fmla="*/ 36 h 158"/>
                <a:gd name="T32" fmla="*/ 34 w 232"/>
                <a:gd name="T33" fmla="*/ 28 h 158"/>
                <a:gd name="T34" fmla="*/ 114 w 232"/>
                <a:gd name="T35" fmla="*/ 0 h 158"/>
                <a:gd name="T36" fmla="*/ 120 w 232"/>
                <a:gd name="T37" fmla="*/ 0 h 158"/>
                <a:gd name="T38" fmla="*/ 226 w 232"/>
                <a:gd name="T39" fmla="*/ 36 h 158"/>
                <a:gd name="T40" fmla="*/ 230 w 232"/>
                <a:gd name="T41" fmla="*/ 36 h 158"/>
                <a:gd name="T42" fmla="*/ 232 w 232"/>
                <a:gd name="T43" fmla="*/ 40 h 158"/>
                <a:gd name="T44" fmla="*/ 228 w 232"/>
                <a:gd name="T45" fmla="*/ 44 h 158"/>
                <a:gd name="T46" fmla="*/ 176 w 232"/>
                <a:gd name="T47" fmla="*/ 62 h 158"/>
                <a:gd name="T48" fmla="*/ 122 w 232"/>
                <a:gd name="T49" fmla="*/ 80 h 158"/>
                <a:gd name="T50" fmla="*/ 118 w 232"/>
                <a:gd name="T51" fmla="*/ 80 h 158"/>
                <a:gd name="T52" fmla="*/ 114 w 232"/>
                <a:gd name="T53" fmla="*/ 80 h 158"/>
                <a:gd name="T54" fmla="*/ 60 w 232"/>
                <a:gd name="T55" fmla="*/ 62 h 158"/>
                <a:gd name="T56" fmla="*/ 58 w 232"/>
                <a:gd name="T57" fmla="*/ 62 h 158"/>
                <a:gd name="T58" fmla="*/ 62 w 232"/>
                <a:gd name="T59" fmla="*/ 60 h 158"/>
                <a:gd name="T60" fmla="*/ 118 w 232"/>
                <a:gd name="T61" fmla="*/ 38 h 158"/>
                <a:gd name="T62" fmla="*/ 122 w 232"/>
                <a:gd name="T63" fmla="*/ 32 h 158"/>
                <a:gd name="T64" fmla="*/ 122 w 232"/>
                <a:gd name="T65" fmla="*/ 30 h 158"/>
                <a:gd name="T66" fmla="*/ 118 w 232"/>
                <a:gd name="T67" fmla="*/ 26 h 158"/>
                <a:gd name="T68" fmla="*/ 114 w 232"/>
                <a:gd name="T69" fmla="*/ 28 h 158"/>
                <a:gd name="T70" fmla="*/ 86 w 232"/>
                <a:gd name="T71" fmla="*/ 38 h 158"/>
                <a:gd name="T72" fmla="*/ 52 w 232"/>
                <a:gd name="T73" fmla="*/ 52 h 158"/>
                <a:gd name="T74" fmla="*/ 38 w 232"/>
                <a:gd name="T75" fmla="*/ 62 h 158"/>
                <a:gd name="T76" fmla="*/ 32 w 232"/>
                <a:gd name="T77" fmla="*/ 80 h 158"/>
                <a:gd name="T78" fmla="*/ 32 w 232"/>
                <a:gd name="T79" fmla="*/ 82 h 158"/>
                <a:gd name="T80" fmla="*/ 32 w 232"/>
                <a:gd name="T81" fmla="*/ 84 h 158"/>
                <a:gd name="T82" fmla="*/ 34 w 232"/>
                <a:gd name="T83" fmla="*/ 86 h 158"/>
                <a:gd name="T84" fmla="*/ 38 w 232"/>
                <a:gd name="T85" fmla="*/ 94 h 158"/>
                <a:gd name="T86" fmla="*/ 34 w 232"/>
                <a:gd name="T87" fmla="*/ 104 h 158"/>
                <a:gd name="T88" fmla="*/ 34 w 232"/>
                <a:gd name="T89" fmla="*/ 106 h 158"/>
                <a:gd name="T90" fmla="*/ 36 w 232"/>
                <a:gd name="T91" fmla="*/ 134 h 158"/>
                <a:gd name="T92" fmla="*/ 34 w 232"/>
                <a:gd name="T93" fmla="*/ 140 h 158"/>
                <a:gd name="T94" fmla="*/ 28 w 232"/>
                <a:gd name="T95" fmla="*/ 152 h 158"/>
                <a:gd name="T96" fmla="*/ 24 w 232"/>
                <a:gd name="T97" fmla="*/ 156 h 158"/>
                <a:gd name="T98" fmla="*/ 14 w 232"/>
                <a:gd name="T99" fmla="*/ 158 h 158"/>
                <a:gd name="T100" fmla="*/ 2 w 232"/>
                <a:gd name="T101" fmla="*/ 152 h 158"/>
                <a:gd name="T102" fmla="*/ 0 w 232"/>
                <a:gd name="T103" fmla="*/ 1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" h="158">
                  <a:moveTo>
                    <a:pt x="0" y="150"/>
                  </a:moveTo>
                  <a:lnTo>
                    <a:pt x="0" y="150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10" y="136"/>
                  </a:lnTo>
                  <a:lnTo>
                    <a:pt x="16" y="12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16" y="100"/>
                  </a:lnTo>
                  <a:lnTo>
                    <a:pt x="14" y="96"/>
                  </a:lnTo>
                  <a:lnTo>
                    <a:pt x="16" y="90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4" y="70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4" y="4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226" y="36"/>
                  </a:lnTo>
                  <a:lnTo>
                    <a:pt x="226" y="36"/>
                  </a:lnTo>
                  <a:lnTo>
                    <a:pt x="230" y="36"/>
                  </a:lnTo>
                  <a:lnTo>
                    <a:pt x="232" y="40"/>
                  </a:lnTo>
                  <a:lnTo>
                    <a:pt x="232" y="40"/>
                  </a:lnTo>
                  <a:lnTo>
                    <a:pt x="230" y="42"/>
                  </a:lnTo>
                  <a:lnTo>
                    <a:pt x="228" y="44"/>
                  </a:lnTo>
                  <a:lnTo>
                    <a:pt x="228" y="4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22" y="80"/>
                  </a:lnTo>
                  <a:lnTo>
                    <a:pt x="122" y="80"/>
                  </a:lnTo>
                  <a:lnTo>
                    <a:pt x="118" y="80"/>
                  </a:lnTo>
                  <a:lnTo>
                    <a:pt x="114" y="80"/>
                  </a:lnTo>
                  <a:lnTo>
                    <a:pt x="114" y="8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62" y="60"/>
                  </a:lnTo>
                  <a:lnTo>
                    <a:pt x="62" y="60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22" y="36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22" y="30"/>
                  </a:lnTo>
                  <a:lnTo>
                    <a:pt x="120" y="28"/>
                  </a:lnTo>
                  <a:lnTo>
                    <a:pt x="118" y="26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44" y="56"/>
                  </a:lnTo>
                  <a:lnTo>
                    <a:pt x="38" y="62"/>
                  </a:lnTo>
                  <a:lnTo>
                    <a:pt x="34" y="70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6" y="90"/>
                  </a:lnTo>
                  <a:lnTo>
                    <a:pt x="38" y="94"/>
                  </a:lnTo>
                  <a:lnTo>
                    <a:pt x="38" y="100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106"/>
                  </a:lnTo>
                  <a:lnTo>
                    <a:pt x="34" y="106"/>
                  </a:lnTo>
                  <a:lnTo>
                    <a:pt x="36" y="134"/>
                  </a:lnTo>
                  <a:lnTo>
                    <a:pt x="36" y="134"/>
                  </a:lnTo>
                  <a:lnTo>
                    <a:pt x="34" y="140"/>
                  </a:lnTo>
                  <a:lnTo>
                    <a:pt x="32" y="146"/>
                  </a:lnTo>
                  <a:lnTo>
                    <a:pt x="28" y="152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18" y="158"/>
                  </a:lnTo>
                  <a:lnTo>
                    <a:pt x="14" y="158"/>
                  </a:lnTo>
                  <a:lnTo>
                    <a:pt x="14" y="158"/>
                  </a:lnTo>
                  <a:lnTo>
                    <a:pt x="2" y="152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8">
              <a:extLst>
                <a:ext uri="{FF2B5EF4-FFF2-40B4-BE49-F238E27FC236}">
                  <a16:creationId xmlns:a16="http://schemas.microsoft.com/office/drawing/2014/main" id="{B251643F-7BA5-4282-BD02-E4781D08F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2" y="2670885"/>
              <a:ext cx="228600" cy="95250"/>
            </a:xfrm>
            <a:custGeom>
              <a:avLst/>
              <a:gdLst>
                <a:gd name="T0" fmla="*/ 4 w 144"/>
                <a:gd name="T1" fmla="*/ 42 h 60"/>
                <a:gd name="T2" fmla="*/ 4 w 144"/>
                <a:gd name="T3" fmla="*/ 42 h 60"/>
                <a:gd name="T4" fmla="*/ 6 w 144"/>
                <a:gd name="T5" fmla="*/ 36 h 60"/>
                <a:gd name="T6" fmla="*/ 6 w 144"/>
                <a:gd name="T7" fmla="*/ 36 h 60"/>
                <a:gd name="T8" fmla="*/ 8 w 144"/>
                <a:gd name="T9" fmla="*/ 30 h 60"/>
                <a:gd name="T10" fmla="*/ 8 w 144"/>
                <a:gd name="T11" fmla="*/ 24 h 60"/>
                <a:gd name="T12" fmla="*/ 4 w 144"/>
                <a:gd name="T13" fmla="*/ 18 h 60"/>
                <a:gd name="T14" fmla="*/ 0 w 144"/>
                <a:gd name="T15" fmla="*/ 14 h 60"/>
                <a:gd name="T16" fmla="*/ 0 w 144"/>
                <a:gd name="T17" fmla="*/ 14 h 60"/>
                <a:gd name="T18" fmla="*/ 0 w 144"/>
                <a:gd name="T19" fmla="*/ 12 h 60"/>
                <a:gd name="T20" fmla="*/ 0 w 144"/>
                <a:gd name="T21" fmla="*/ 12 h 60"/>
                <a:gd name="T22" fmla="*/ 0 w 144"/>
                <a:gd name="T23" fmla="*/ 0 h 60"/>
                <a:gd name="T24" fmla="*/ 0 w 144"/>
                <a:gd name="T25" fmla="*/ 0 h 60"/>
                <a:gd name="T26" fmla="*/ 20 w 144"/>
                <a:gd name="T27" fmla="*/ 8 h 60"/>
                <a:gd name="T28" fmla="*/ 20 w 144"/>
                <a:gd name="T29" fmla="*/ 8 h 60"/>
                <a:gd name="T30" fmla="*/ 66 w 144"/>
                <a:gd name="T31" fmla="*/ 22 h 60"/>
                <a:gd name="T32" fmla="*/ 66 w 144"/>
                <a:gd name="T33" fmla="*/ 22 h 60"/>
                <a:gd name="T34" fmla="*/ 72 w 144"/>
                <a:gd name="T35" fmla="*/ 24 h 60"/>
                <a:gd name="T36" fmla="*/ 78 w 144"/>
                <a:gd name="T37" fmla="*/ 22 h 60"/>
                <a:gd name="T38" fmla="*/ 78 w 144"/>
                <a:gd name="T39" fmla="*/ 22 h 60"/>
                <a:gd name="T40" fmla="*/ 142 w 144"/>
                <a:gd name="T41" fmla="*/ 0 h 60"/>
                <a:gd name="T42" fmla="*/ 142 w 144"/>
                <a:gd name="T43" fmla="*/ 0 h 60"/>
                <a:gd name="T44" fmla="*/ 144 w 144"/>
                <a:gd name="T45" fmla="*/ 0 h 60"/>
                <a:gd name="T46" fmla="*/ 144 w 144"/>
                <a:gd name="T47" fmla="*/ 0 h 60"/>
                <a:gd name="T48" fmla="*/ 144 w 144"/>
                <a:gd name="T49" fmla="*/ 4 h 60"/>
                <a:gd name="T50" fmla="*/ 144 w 144"/>
                <a:gd name="T51" fmla="*/ 4 h 60"/>
                <a:gd name="T52" fmla="*/ 144 w 144"/>
                <a:gd name="T53" fmla="*/ 28 h 60"/>
                <a:gd name="T54" fmla="*/ 144 w 144"/>
                <a:gd name="T55" fmla="*/ 28 h 60"/>
                <a:gd name="T56" fmla="*/ 144 w 144"/>
                <a:gd name="T57" fmla="*/ 34 h 60"/>
                <a:gd name="T58" fmla="*/ 142 w 144"/>
                <a:gd name="T59" fmla="*/ 40 h 60"/>
                <a:gd name="T60" fmla="*/ 138 w 144"/>
                <a:gd name="T61" fmla="*/ 44 h 60"/>
                <a:gd name="T62" fmla="*/ 134 w 144"/>
                <a:gd name="T63" fmla="*/ 46 h 60"/>
                <a:gd name="T64" fmla="*/ 134 w 144"/>
                <a:gd name="T65" fmla="*/ 46 h 60"/>
                <a:gd name="T66" fmla="*/ 122 w 144"/>
                <a:gd name="T67" fmla="*/ 54 h 60"/>
                <a:gd name="T68" fmla="*/ 108 w 144"/>
                <a:gd name="T69" fmla="*/ 58 h 60"/>
                <a:gd name="T70" fmla="*/ 108 w 144"/>
                <a:gd name="T71" fmla="*/ 58 h 60"/>
                <a:gd name="T72" fmla="*/ 94 w 144"/>
                <a:gd name="T73" fmla="*/ 60 h 60"/>
                <a:gd name="T74" fmla="*/ 80 w 144"/>
                <a:gd name="T75" fmla="*/ 60 h 60"/>
                <a:gd name="T76" fmla="*/ 54 w 144"/>
                <a:gd name="T77" fmla="*/ 60 h 60"/>
                <a:gd name="T78" fmla="*/ 54 w 144"/>
                <a:gd name="T79" fmla="*/ 60 h 60"/>
                <a:gd name="T80" fmla="*/ 34 w 144"/>
                <a:gd name="T81" fmla="*/ 58 h 60"/>
                <a:gd name="T82" fmla="*/ 16 w 144"/>
                <a:gd name="T83" fmla="*/ 52 h 60"/>
                <a:gd name="T84" fmla="*/ 16 w 144"/>
                <a:gd name="T85" fmla="*/ 52 h 60"/>
                <a:gd name="T86" fmla="*/ 8 w 144"/>
                <a:gd name="T87" fmla="*/ 46 h 60"/>
                <a:gd name="T88" fmla="*/ 4 w 144"/>
                <a:gd name="T89" fmla="*/ 42 h 60"/>
                <a:gd name="T90" fmla="*/ 4 w 144"/>
                <a:gd name="T91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60">
                  <a:moveTo>
                    <a:pt x="4" y="42"/>
                  </a:moveTo>
                  <a:lnTo>
                    <a:pt x="4" y="4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0"/>
                  </a:lnTo>
                  <a:lnTo>
                    <a:pt x="8" y="24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72" y="24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4"/>
                  </a:lnTo>
                  <a:lnTo>
                    <a:pt x="144" y="4"/>
                  </a:lnTo>
                  <a:lnTo>
                    <a:pt x="144" y="28"/>
                  </a:lnTo>
                  <a:lnTo>
                    <a:pt x="144" y="28"/>
                  </a:lnTo>
                  <a:lnTo>
                    <a:pt x="144" y="34"/>
                  </a:lnTo>
                  <a:lnTo>
                    <a:pt x="142" y="40"/>
                  </a:lnTo>
                  <a:lnTo>
                    <a:pt x="138" y="44"/>
                  </a:lnTo>
                  <a:lnTo>
                    <a:pt x="134" y="46"/>
                  </a:lnTo>
                  <a:lnTo>
                    <a:pt x="134" y="46"/>
                  </a:lnTo>
                  <a:lnTo>
                    <a:pt x="122" y="54"/>
                  </a:lnTo>
                  <a:lnTo>
                    <a:pt x="108" y="58"/>
                  </a:lnTo>
                  <a:lnTo>
                    <a:pt x="108" y="58"/>
                  </a:lnTo>
                  <a:lnTo>
                    <a:pt x="94" y="60"/>
                  </a:lnTo>
                  <a:lnTo>
                    <a:pt x="80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34" y="58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2"/>
                  </a:lnTo>
                  <a:lnTo>
                    <a:pt x="4" y="4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Freeform 259">
            <a:extLst>
              <a:ext uri="{FF2B5EF4-FFF2-40B4-BE49-F238E27FC236}">
                <a16:creationId xmlns:a16="http://schemas.microsoft.com/office/drawing/2014/main" id="{86676074-09DE-4AE3-B15A-B43F6803015E}"/>
              </a:ext>
            </a:extLst>
          </p:cNvPr>
          <p:cNvSpPr>
            <a:spLocks noEditPoints="1"/>
          </p:cNvSpPr>
          <p:nvPr/>
        </p:nvSpPr>
        <p:spPr bwMode="auto">
          <a:xfrm>
            <a:off x="222250" y="6302375"/>
            <a:ext cx="307975" cy="396875"/>
          </a:xfrm>
          <a:custGeom>
            <a:avLst/>
            <a:gdLst>
              <a:gd name="T0" fmla="*/ 174 w 194"/>
              <a:gd name="T1" fmla="*/ 34 h 250"/>
              <a:gd name="T2" fmla="*/ 194 w 194"/>
              <a:gd name="T3" fmla="*/ 106 h 250"/>
              <a:gd name="T4" fmla="*/ 160 w 194"/>
              <a:gd name="T5" fmla="*/ 172 h 250"/>
              <a:gd name="T6" fmla="*/ 142 w 194"/>
              <a:gd name="T7" fmla="*/ 208 h 250"/>
              <a:gd name="T8" fmla="*/ 92 w 194"/>
              <a:gd name="T9" fmla="*/ 246 h 250"/>
              <a:gd name="T10" fmla="*/ 62 w 194"/>
              <a:gd name="T11" fmla="*/ 204 h 250"/>
              <a:gd name="T12" fmla="*/ 26 w 194"/>
              <a:gd name="T13" fmla="*/ 204 h 250"/>
              <a:gd name="T14" fmla="*/ 12 w 194"/>
              <a:gd name="T15" fmla="*/ 156 h 250"/>
              <a:gd name="T16" fmla="*/ 2 w 194"/>
              <a:gd name="T17" fmla="*/ 132 h 250"/>
              <a:gd name="T18" fmla="*/ 12 w 194"/>
              <a:gd name="T19" fmla="*/ 76 h 250"/>
              <a:gd name="T20" fmla="*/ 40 w 194"/>
              <a:gd name="T21" fmla="*/ 22 h 250"/>
              <a:gd name="T22" fmla="*/ 68 w 194"/>
              <a:gd name="T23" fmla="*/ 94 h 250"/>
              <a:gd name="T24" fmla="*/ 84 w 194"/>
              <a:gd name="T25" fmla="*/ 94 h 250"/>
              <a:gd name="T26" fmla="*/ 92 w 194"/>
              <a:gd name="T27" fmla="*/ 96 h 250"/>
              <a:gd name="T28" fmla="*/ 102 w 194"/>
              <a:gd name="T29" fmla="*/ 86 h 250"/>
              <a:gd name="T30" fmla="*/ 112 w 194"/>
              <a:gd name="T31" fmla="*/ 78 h 250"/>
              <a:gd name="T32" fmla="*/ 108 w 194"/>
              <a:gd name="T33" fmla="*/ 66 h 250"/>
              <a:gd name="T34" fmla="*/ 112 w 194"/>
              <a:gd name="T35" fmla="*/ 56 h 250"/>
              <a:gd name="T36" fmla="*/ 100 w 194"/>
              <a:gd name="T37" fmla="*/ 46 h 250"/>
              <a:gd name="T38" fmla="*/ 92 w 194"/>
              <a:gd name="T39" fmla="*/ 36 h 250"/>
              <a:gd name="T40" fmla="*/ 80 w 194"/>
              <a:gd name="T41" fmla="*/ 42 h 250"/>
              <a:gd name="T42" fmla="*/ 68 w 194"/>
              <a:gd name="T43" fmla="*/ 38 h 250"/>
              <a:gd name="T44" fmla="*/ 62 w 194"/>
              <a:gd name="T45" fmla="*/ 50 h 250"/>
              <a:gd name="T46" fmla="*/ 50 w 194"/>
              <a:gd name="T47" fmla="*/ 62 h 250"/>
              <a:gd name="T48" fmla="*/ 56 w 194"/>
              <a:gd name="T49" fmla="*/ 72 h 250"/>
              <a:gd name="T50" fmla="*/ 56 w 194"/>
              <a:gd name="T51" fmla="*/ 86 h 250"/>
              <a:gd name="T52" fmla="*/ 68 w 194"/>
              <a:gd name="T53" fmla="*/ 92 h 250"/>
              <a:gd name="T54" fmla="*/ 150 w 194"/>
              <a:gd name="T55" fmla="*/ 98 h 250"/>
              <a:gd name="T56" fmla="*/ 154 w 194"/>
              <a:gd name="T57" fmla="*/ 90 h 250"/>
              <a:gd name="T58" fmla="*/ 162 w 194"/>
              <a:gd name="T59" fmla="*/ 86 h 250"/>
              <a:gd name="T60" fmla="*/ 160 w 194"/>
              <a:gd name="T61" fmla="*/ 76 h 250"/>
              <a:gd name="T62" fmla="*/ 162 w 194"/>
              <a:gd name="T63" fmla="*/ 68 h 250"/>
              <a:gd name="T64" fmla="*/ 154 w 194"/>
              <a:gd name="T65" fmla="*/ 62 h 250"/>
              <a:gd name="T66" fmla="*/ 150 w 194"/>
              <a:gd name="T67" fmla="*/ 54 h 250"/>
              <a:gd name="T68" fmla="*/ 142 w 194"/>
              <a:gd name="T69" fmla="*/ 56 h 250"/>
              <a:gd name="T70" fmla="*/ 132 w 194"/>
              <a:gd name="T71" fmla="*/ 54 h 250"/>
              <a:gd name="T72" fmla="*/ 128 w 194"/>
              <a:gd name="T73" fmla="*/ 62 h 250"/>
              <a:gd name="T74" fmla="*/ 118 w 194"/>
              <a:gd name="T75" fmla="*/ 66 h 250"/>
              <a:gd name="T76" fmla="*/ 122 w 194"/>
              <a:gd name="T77" fmla="*/ 74 h 250"/>
              <a:gd name="T78" fmla="*/ 118 w 194"/>
              <a:gd name="T79" fmla="*/ 84 h 250"/>
              <a:gd name="T80" fmla="*/ 126 w 194"/>
              <a:gd name="T81" fmla="*/ 90 h 250"/>
              <a:gd name="T82" fmla="*/ 130 w 194"/>
              <a:gd name="T83" fmla="*/ 98 h 250"/>
              <a:gd name="T84" fmla="*/ 140 w 194"/>
              <a:gd name="T85" fmla="*/ 96 h 250"/>
              <a:gd name="T86" fmla="*/ 124 w 194"/>
              <a:gd name="T87" fmla="*/ 124 h 250"/>
              <a:gd name="T88" fmla="*/ 126 w 194"/>
              <a:gd name="T89" fmla="*/ 116 h 250"/>
              <a:gd name="T90" fmla="*/ 130 w 194"/>
              <a:gd name="T91" fmla="*/ 108 h 250"/>
              <a:gd name="T92" fmla="*/ 122 w 194"/>
              <a:gd name="T93" fmla="*/ 102 h 250"/>
              <a:gd name="T94" fmla="*/ 118 w 194"/>
              <a:gd name="T95" fmla="*/ 96 h 250"/>
              <a:gd name="T96" fmla="*/ 112 w 194"/>
              <a:gd name="T97" fmla="*/ 96 h 250"/>
              <a:gd name="T98" fmla="*/ 104 w 194"/>
              <a:gd name="T99" fmla="*/ 98 h 250"/>
              <a:gd name="T100" fmla="*/ 96 w 194"/>
              <a:gd name="T101" fmla="*/ 102 h 250"/>
              <a:gd name="T102" fmla="*/ 98 w 194"/>
              <a:gd name="T103" fmla="*/ 110 h 250"/>
              <a:gd name="T104" fmla="*/ 94 w 194"/>
              <a:gd name="T105" fmla="*/ 118 h 250"/>
              <a:gd name="T106" fmla="*/ 100 w 194"/>
              <a:gd name="T107" fmla="*/ 122 h 250"/>
              <a:gd name="T108" fmla="*/ 106 w 194"/>
              <a:gd name="T109" fmla="*/ 128 h 250"/>
              <a:gd name="T110" fmla="*/ 112 w 194"/>
              <a:gd name="T111" fmla="*/ 130 h 250"/>
              <a:gd name="T112" fmla="*/ 120 w 194"/>
              <a:gd name="T113" fmla="*/ 12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" h="250">
                <a:moveTo>
                  <a:pt x="108" y="0"/>
                </a:moveTo>
                <a:lnTo>
                  <a:pt x="108" y="0"/>
                </a:lnTo>
                <a:lnTo>
                  <a:pt x="128" y="4"/>
                </a:lnTo>
                <a:lnTo>
                  <a:pt x="148" y="14"/>
                </a:lnTo>
                <a:lnTo>
                  <a:pt x="148" y="14"/>
                </a:lnTo>
                <a:lnTo>
                  <a:pt x="162" y="22"/>
                </a:lnTo>
                <a:lnTo>
                  <a:pt x="174" y="34"/>
                </a:lnTo>
                <a:lnTo>
                  <a:pt x="184" y="48"/>
                </a:lnTo>
                <a:lnTo>
                  <a:pt x="190" y="64"/>
                </a:lnTo>
                <a:lnTo>
                  <a:pt x="190" y="64"/>
                </a:lnTo>
                <a:lnTo>
                  <a:pt x="194" y="84"/>
                </a:lnTo>
                <a:lnTo>
                  <a:pt x="194" y="94"/>
                </a:lnTo>
                <a:lnTo>
                  <a:pt x="194" y="106"/>
                </a:lnTo>
                <a:lnTo>
                  <a:pt x="194" y="106"/>
                </a:lnTo>
                <a:lnTo>
                  <a:pt x="188" y="120"/>
                </a:lnTo>
                <a:lnTo>
                  <a:pt x="180" y="134"/>
                </a:lnTo>
                <a:lnTo>
                  <a:pt x="180" y="134"/>
                </a:lnTo>
                <a:lnTo>
                  <a:pt x="164" y="160"/>
                </a:lnTo>
                <a:lnTo>
                  <a:pt x="164" y="160"/>
                </a:lnTo>
                <a:lnTo>
                  <a:pt x="162" y="166"/>
                </a:lnTo>
                <a:lnTo>
                  <a:pt x="160" y="172"/>
                </a:lnTo>
                <a:lnTo>
                  <a:pt x="160" y="178"/>
                </a:lnTo>
                <a:lnTo>
                  <a:pt x="162" y="186"/>
                </a:lnTo>
                <a:lnTo>
                  <a:pt x="162" y="186"/>
                </a:lnTo>
                <a:lnTo>
                  <a:pt x="162" y="188"/>
                </a:lnTo>
                <a:lnTo>
                  <a:pt x="160" y="190"/>
                </a:lnTo>
                <a:lnTo>
                  <a:pt x="160" y="190"/>
                </a:lnTo>
                <a:lnTo>
                  <a:pt x="142" y="208"/>
                </a:lnTo>
                <a:lnTo>
                  <a:pt x="142" y="208"/>
                </a:lnTo>
                <a:lnTo>
                  <a:pt x="98" y="250"/>
                </a:lnTo>
                <a:lnTo>
                  <a:pt x="98" y="250"/>
                </a:lnTo>
                <a:lnTo>
                  <a:pt x="96" y="250"/>
                </a:lnTo>
                <a:lnTo>
                  <a:pt x="96" y="250"/>
                </a:lnTo>
                <a:lnTo>
                  <a:pt x="92" y="246"/>
                </a:lnTo>
                <a:lnTo>
                  <a:pt x="92" y="246"/>
                </a:lnTo>
                <a:lnTo>
                  <a:pt x="86" y="228"/>
                </a:lnTo>
                <a:lnTo>
                  <a:pt x="82" y="220"/>
                </a:lnTo>
                <a:lnTo>
                  <a:pt x="76" y="212"/>
                </a:lnTo>
                <a:lnTo>
                  <a:pt x="76" y="212"/>
                </a:lnTo>
                <a:lnTo>
                  <a:pt x="70" y="206"/>
                </a:lnTo>
                <a:lnTo>
                  <a:pt x="66" y="206"/>
                </a:lnTo>
                <a:lnTo>
                  <a:pt x="62" y="204"/>
                </a:lnTo>
                <a:lnTo>
                  <a:pt x="62" y="204"/>
                </a:lnTo>
                <a:lnTo>
                  <a:pt x="54" y="206"/>
                </a:lnTo>
                <a:lnTo>
                  <a:pt x="54" y="206"/>
                </a:lnTo>
                <a:lnTo>
                  <a:pt x="34" y="206"/>
                </a:lnTo>
                <a:lnTo>
                  <a:pt x="34" y="206"/>
                </a:lnTo>
                <a:lnTo>
                  <a:pt x="30" y="206"/>
                </a:lnTo>
                <a:lnTo>
                  <a:pt x="26" y="204"/>
                </a:lnTo>
                <a:lnTo>
                  <a:pt x="22" y="200"/>
                </a:lnTo>
                <a:lnTo>
                  <a:pt x="20" y="196"/>
                </a:lnTo>
                <a:lnTo>
                  <a:pt x="20" y="196"/>
                </a:lnTo>
                <a:lnTo>
                  <a:pt x="18" y="172"/>
                </a:lnTo>
                <a:lnTo>
                  <a:pt x="18" y="172"/>
                </a:lnTo>
                <a:lnTo>
                  <a:pt x="16" y="164"/>
                </a:lnTo>
                <a:lnTo>
                  <a:pt x="12" y="156"/>
                </a:lnTo>
                <a:lnTo>
                  <a:pt x="8" y="150"/>
                </a:lnTo>
                <a:lnTo>
                  <a:pt x="2" y="146"/>
                </a:lnTo>
                <a:lnTo>
                  <a:pt x="2" y="146"/>
                </a:lnTo>
                <a:lnTo>
                  <a:pt x="2" y="144"/>
                </a:lnTo>
                <a:lnTo>
                  <a:pt x="0" y="140"/>
                </a:lnTo>
                <a:lnTo>
                  <a:pt x="0" y="140"/>
                </a:lnTo>
                <a:lnTo>
                  <a:pt x="2" y="132"/>
                </a:lnTo>
                <a:lnTo>
                  <a:pt x="2" y="13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4" y="102"/>
                </a:lnTo>
                <a:lnTo>
                  <a:pt x="14" y="102"/>
                </a:lnTo>
                <a:lnTo>
                  <a:pt x="12" y="76"/>
                </a:lnTo>
                <a:lnTo>
                  <a:pt x="12" y="76"/>
                </a:lnTo>
                <a:lnTo>
                  <a:pt x="12" y="60"/>
                </a:lnTo>
                <a:lnTo>
                  <a:pt x="18" y="46"/>
                </a:lnTo>
                <a:lnTo>
                  <a:pt x="18" y="46"/>
                </a:lnTo>
                <a:lnTo>
                  <a:pt x="28" y="32"/>
                </a:lnTo>
                <a:lnTo>
                  <a:pt x="40" y="22"/>
                </a:lnTo>
                <a:lnTo>
                  <a:pt x="40" y="22"/>
                </a:lnTo>
                <a:lnTo>
                  <a:pt x="56" y="12"/>
                </a:lnTo>
                <a:lnTo>
                  <a:pt x="76" y="4"/>
                </a:lnTo>
                <a:lnTo>
                  <a:pt x="76" y="4"/>
                </a:lnTo>
                <a:lnTo>
                  <a:pt x="92" y="0"/>
                </a:lnTo>
                <a:lnTo>
                  <a:pt x="108" y="0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70" y="96"/>
                </a:lnTo>
                <a:lnTo>
                  <a:pt x="70" y="96"/>
                </a:lnTo>
                <a:lnTo>
                  <a:pt x="80" y="98"/>
                </a:lnTo>
                <a:lnTo>
                  <a:pt x="80" y="98"/>
                </a:lnTo>
                <a:lnTo>
                  <a:pt x="82" y="96"/>
                </a:lnTo>
                <a:lnTo>
                  <a:pt x="82" y="96"/>
                </a:lnTo>
                <a:lnTo>
                  <a:pt x="84" y="94"/>
                </a:lnTo>
                <a:lnTo>
                  <a:pt x="84" y="94"/>
                </a:lnTo>
                <a:lnTo>
                  <a:pt x="86" y="92"/>
                </a:lnTo>
                <a:lnTo>
                  <a:pt x="86" y="92"/>
                </a:lnTo>
                <a:lnTo>
                  <a:pt x="88" y="92"/>
                </a:lnTo>
                <a:lnTo>
                  <a:pt x="90" y="94"/>
                </a:lnTo>
                <a:lnTo>
                  <a:pt x="90" y="94"/>
                </a:lnTo>
                <a:lnTo>
                  <a:pt x="92" y="96"/>
                </a:lnTo>
                <a:lnTo>
                  <a:pt x="96" y="96"/>
                </a:lnTo>
                <a:lnTo>
                  <a:pt x="96" y="96"/>
                </a:lnTo>
                <a:lnTo>
                  <a:pt x="100" y="92"/>
                </a:lnTo>
                <a:lnTo>
                  <a:pt x="100" y="92"/>
                </a:lnTo>
                <a:lnTo>
                  <a:pt x="104" y="90"/>
                </a:lnTo>
                <a:lnTo>
                  <a:pt x="102" y="86"/>
                </a:lnTo>
                <a:lnTo>
                  <a:pt x="102" y="86"/>
                </a:lnTo>
                <a:lnTo>
                  <a:pt x="102" y="84"/>
                </a:lnTo>
                <a:lnTo>
                  <a:pt x="102" y="84"/>
                </a:lnTo>
                <a:lnTo>
                  <a:pt x="104" y="80"/>
                </a:lnTo>
                <a:lnTo>
                  <a:pt x="108" y="80"/>
                </a:lnTo>
                <a:lnTo>
                  <a:pt x="108" y="80"/>
                </a:lnTo>
                <a:lnTo>
                  <a:pt x="110" y="80"/>
                </a:lnTo>
                <a:lnTo>
                  <a:pt x="112" y="78"/>
                </a:lnTo>
                <a:lnTo>
                  <a:pt x="112" y="78"/>
                </a:lnTo>
                <a:lnTo>
                  <a:pt x="114" y="70"/>
                </a:lnTo>
                <a:lnTo>
                  <a:pt x="114" y="70"/>
                </a:lnTo>
                <a:lnTo>
                  <a:pt x="114" y="68"/>
                </a:lnTo>
                <a:lnTo>
                  <a:pt x="112" y="66"/>
                </a:lnTo>
                <a:lnTo>
                  <a:pt x="11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4"/>
                </a:lnTo>
                <a:lnTo>
                  <a:pt x="108" y="64"/>
                </a:lnTo>
                <a:lnTo>
                  <a:pt x="106" y="60"/>
                </a:lnTo>
                <a:lnTo>
                  <a:pt x="110" y="58"/>
                </a:lnTo>
                <a:lnTo>
                  <a:pt x="110" y="58"/>
                </a:lnTo>
                <a:lnTo>
                  <a:pt x="112" y="56"/>
                </a:lnTo>
                <a:lnTo>
                  <a:pt x="110" y="54"/>
                </a:lnTo>
                <a:lnTo>
                  <a:pt x="110" y="54"/>
                </a:lnTo>
                <a:lnTo>
                  <a:pt x="108" y="48"/>
                </a:lnTo>
                <a:lnTo>
                  <a:pt x="108" y="48"/>
                </a:lnTo>
                <a:lnTo>
                  <a:pt x="104" y="44"/>
                </a:lnTo>
                <a:lnTo>
                  <a:pt x="100" y="46"/>
                </a:lnTo>
                <a:lnTo>
                  <a:pt x="100" y="46"/>
                </a:lnTo>
                <a:lnTo>
                  <a:pt x="98" y="48"/>
                </a:lnTo>
                <a:lnTo>
                  <a:pt x="98" y="48"/>
                </a:lnTo>
                <a:lnTo>
                  <a:pt x="96" y="46"/>
                </a:lnTo>
                <a:lnTo>
                  <a:pt x="96" y="42"/>
                </a:lnTo>
                <a:lnTo>
                  <a:pt x="96" y="42"/>
                </a:lnTo>
                <a:lnTo>
                  <a:pt x="96" y="38"/>
                </a:lnTo>
                <a:lnTo>
                  <a:pt x="92" y="36"/>
                </a:lnTo>
                <a:lnTo>
                  <a:pt x="92" y="36"/>
                </a:lnTo>
                <a:lnTo>
                  <a:pt x="86" y="36"/>
                </a:lnTo>
                <a:lnTo>
                  <a:pt x="86" y="36"/>
                </a:lnTo>
                <a:lnTo>
                  <a:pt x="82" y="36"/>
                </a:lnTo>
                <a:lnTo>
                  <a:pt x="80" y="38"/>
                </a:lnTo>
                <a:lnTo>
                  <a:pt x="80" y="38"/>
                </a:lnTo>
                <a:lnTo>
                  <a:pt x="80" y="42"/>
                </a:lnTo>
                <a:lnTo>
                  <a:pt x="80" y="42"/>
                </a:lnTo>
                <a:lnTo>
                  <a:pt x="76" y="42"/>
                </a:lnTo>
                <a:lnTo>
                  <a:pt x="74" y="40"/>
                </a:lnTo>
                <a:lnTo>
                  <a:pt x="74" y="40"/>
                </a:lnTo>
                <a:lnTo>
                  <a:pt x="72" y="38"/>
                </a:lnTo>
                <a:lnTo>
                  <a:pt x="68" y="38"/>
                </a:lnTo>
                <a:lnTo>
                  <a:pt x="68" y="38"/>
                </a:lnTo>
                <a:lnTo>
                  <a:pt x="64" y="42"/>
                </a:lnTo>
                <a:lnTo>
                  <a:pt x="64" y="42"/>
                </a:lnTo>
                <a:lnTo>
                  <a:pt x="60" y="44"/>
                </a:lnTo>
                <a:lnTo>
                  <a:pt x="62" y="48"/>
                </a:lnTo>
                <a:lnTo>
                  <a:pt x="62" y="48"/>
                </a:lnTo>
                <a:lnTo>
                  <a:pt x="62" y="50"/>
                </a:lnTo>
                <a:lnTo>
                  <a:pt x="62" y="50"/>
                </a:lnTo>
                <a:lnTo>
                  <a:pt x="60" y="54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2" y="56"/>
                </a:lnTo>
                <a:lnTo>
                  <a:pt x="52" y="56"/>
                </a:lnTo>
                <a:lnTo>
                  <a:pt x="50" y="62"/>
                </a:lnTo>
                <a:lnTo>
                  <a:pt x="50" y="62"/>
                </a:lnTo>
                <a:lnTo>
                  <a:pt x="50" y="66"/>
                </a:lnTo>
                <a:lnTo>
                  <a:pt x="54" y="68"/>
                </a:lnTo>
                <a:lnTo>
                  <a:pt x="54" y="68"/>
                </a:lnTo>
                <a:lnTo>
                  <a:pt x="56" y="70"/>
                </a:lnTo>
                <a:lnTo>
                  <a:pt x="56" y="70"/>
                </a:lnTo>
                <a:lnTo>
                  <a:pt x="56" y="72"/>
                </a:lnTo>
                <a:lnTo>
                  <a:pt x="54" y="76"/>
                </a:lnTo>
                <a:lnTo>
                  <a:pt x="54" y="76"/>
                </a:lnTo>
                <a:lnTo>
                  <a:pt x="52" y="78"/>
                </a:lnTo>
                <a:lnTo>
                  <a:pt x="54" y="80"/>
                </a:lnTo>
                <a:lnTo>
                  <a:pt x="54" y="80"/>
                </a:lnTo>
                <a:lnTo>
                  <a:pt x="56" y="86"/>
                </a:lnTo>
                <a:lnTo>
                  <a:pt x="56" y="86"/>
                </a:lnTo>
                <a:lnTo>
                  <a:pt x="60" y="88"/>
                </a:lnTo>
                <a:lnTo>
                  <a:pt x="64" y="88"/>
                </a:lnTo>
                <a:lnTo>
                  <a:pt x="64" y="88"/>
                </a:lnTo>
                <a:lnTo>
                  <a:pt x="66" y="86"/>
                </a:lnTo>
                <a:lnTo>
                  <a:pt x="66" y="86"/>
                </a:lnTo>
                <a:lnTo>
                  <a:pt x="68" y="90"/>
                </a:lnTo>
                <a:lnTo>
                  <a:pt x="68" y="92"/>
                </a:lnTo>
                <a:lnTo>
                  <a:pt x="68" y="92"/>
                </a:lnTo>
                <a:lnTo>
                  <a:pt x="68" y="94"/>
                </a:lnTo>
                <a:lnTo>
                  <a:pt x="68" y="94"/>
                </a:lnTo>
                <a:close/>
                <a:moveTo>
                  <a:pt x="142" y="100"/>
                </a:moveTo>
                <a:lnTo>
                  <a:pt x="142" y="100"/>
                </a:lnTo>
                <a:lnTo>
                  <a:pt x="150" y="98"/>
                </a:lnTo>
                <a:lnTo>
                  <a:pt x="150" y="98"/>
                </a:lnTo>
                <a:lnTo>
                  <a:pt x="152" y="96"/>
                </a:lnTo>
                <a:lnTo>
                  <a:pt x="152" y="94"/>
                </a:lnTo>
                <a:lnTo>
                  <a:pt x="152" y="94"/>
                </a:lnTo>
                <a:lnTo>
                  <a:pt x="150" y="92"/>
                </a:lnTo>
                <a:lnTo>
                  <a:pt x="152" y="90"/>
                </a:lnTo>
                <a:lnTo>
                  <a:pt x="152" y="90"/>
                </a:lnTo>
                <a:lnTo>
                  <a:pt x="154" y="90"/>
                </a:lnTo>
                <a:lnTo>
                  <a:pt x="156" y="90"/>
                </a:lnTo>
                <a:lnTo>
                  <a:pt x="156" y="90"/>
                </a:lnTo>
                <a:lnTo>
                  <a:pt x="158" y="92"/>
                </a:lnTo>
                <a:lnTo>
                  <a:pt x="160" y="90"/>
                </a:lnTo>
                <a:lnTo>
                  <a:pt x="160" y="90"/>
                </a:lnTo>
                <a:lnTo>
                  <a:pt x="162" y="86"/>
                </a:lnTo>
                <a:lnTo>
                  <a:pt x="162" y="86"/>
                </a:lnTo>
                <a:lnTo>
                  <a:pt x="162" y="84"/>
                </a:lnTo>
                <a:lnTo>
                  <a:pt x="162" y="82"/>
                </a:lnTo>
                <a:lnTo>
                  <a:pt x="162" y="82"/>
                </a:lnTo>
                <a:lnTo>
                  <a:pt x="160" y="80"/>
                </a:lnTo>
                <a:lnTo>
                  <a:pt x="160" y="78"/>
                </a:lnTo>
                <a:lnTo>
                  <a:pt x="160" y="78"/>
                </a:lnTo>
                <a:lnTo>
                  <a:pt x="160" y="76"/>
                </a:lnTo>
                <a:lnTo>
                  <a:pt x="162" y="76"/>
                </a:lnTo>
                <a:lnTo>
                  <a:pt x="162" y="76"/>
                </a:lnTo>
                <a:lnTo>
                  <a:pt x="164" y="74"/>
                </a:lnTo>
                <a:lnTo>
                  <a:pt x="164" y="72"/>
                </a:lnTo>
                <a:lnTo>
                  <a:pt x="164" y="72"/>
                </a:lnTo>
                <a:lnTo>
                  <a:pt x="162" y="68"/>
                </a:lnTo>
                <a:lnTo>
                  <a:pt x="162" y="68"/>
                </a:lnTo>
                <a:lnTo>
                  <a:pt x="162" y="66"/>
                </a:lnTo>
                <a:lnTo>
                  <a:pt x="158" y="66"/>
                </a:lnTo>
                <a:lnTo>
                  <a:pt x="158" y="66"/>
                </a:lnTo>
                <a:lnTo>
                  <a:pt x="158" y="66"/>
                </a:lnTo>
                <a:lnTo>
                  <a:pt x="156" y="64"/>
                </a:lnTo>
                <a:lnTo>
                  <a:pt x="156" y="64"/>
                </a:lnTo>
                <a:lnTo>
                  <a:pt x="154" y="62"/>
                </a:lnTo>
                <a:lnTo>
                  <a:pt x="156" y="60"/>
                </a:lnTo>
                <a:lnTo>
                  <a:pt x="156" y="60"/>
                </a:lnTo>
                <a:lnTo>
                  <a:pt x="156" y="58"/>
                </a:lnTo>
                <a:lnTo>
                  <a:pt x="154" y="56"/>
                </a:lnTo>
                <a:lnTo>
                  <a:pt x="154" y="56"/>
                </a:lnTo>
                <a:lnTo>
                  <a:pt x="150" y="54"/>
                </a:lnTo>
                <a:lnTo>
                  <a:pt x="150" y="54"/>
                </a:lnTo>
                <a:lnTo>
                  <a:pt x="148" y="54"/>
                </a:lnTo>
                <a:lnTo>
                  <a:pt x="146" y="56"/>
                </a:lnTo>
                <a:lnTo>
                  <a:pt x="146" y="56"/>
                </a:lnTo>
                <a:lnTo>
                  <a:pt x="146" y="56"/>
                </a:lnTo>
                <a:lnTo>
                  <a:pt x="144" y="56"/>
                </a:lnTo>
                <a:lnTo>
                  <a:pt x="144" y="56"/>
                </a:lnTo>
                <a:lnTo>
                  <a:pt x="142" y="56"/>
                </a:lnTo>
                <a:lnTo>
                  <a:pt x="140" y="54"/>
                </a:lnTo>
                <a:lnTo>
                  <a:pt x="140" y="54"/>
                </a:lnTo>
                <a:lnTo>
                  <a:pt x="140" y="52"/>
                </a:lnTo>
                <a:lnTo>
                  <a:pt x="136" y="52"/>
                </a:lnTo>
                <a:lnTo>
                  <a:pt x="136" y="52"/>
                </a:lnTo>
                <a:lnTo>
                  <a:pt x="132" y="54"/>
                </a:lnTo>
                <a:lnTo>
                  <a:pt x="132" y="54"/>
                </a:lnTo>
                <a:lnTo>
                  <a:pt x="130" y="54"/>
                </a:lnTo>
                <a:lnTo>
                  <a:pt x="130" y="58"/>
                </a:lnTo>
                <a:lnTo>
                  <a:pt x="130" y="58"/>
                </a:lnTo>
                <a:lnTo>
                  <a:pt x="130" y="60"/>
                </a:lnTo>
                <a:lnTo>
                  <a:pt x="128" y="60"/>
                </a:lnTo>
                <a:lnTo>
                  <a:pt x="128" y="60"/>
                </a:lnTo>
                <a:lnTo>
                  <a:pt x="128" y="62"/>
                </a:lnTo>
                <a:lnTo>
                  <a:pt x="126" y="60"/>
                </a:lnTo>
                <a:lnTo>
                  <a:pt x="126" y="60"/>
                </a:lnTo>
                <a:lnTo>
                  <a:pt x="124" y="60"/>
                </a:lnTo>
                <a:lnTo>
                  <a:pt x="122" y="62"/>
                </a:lnTo>
                <a:lnTo>
                  <a:pt x="122" y="62"/>
                </a:lnTo>
                <a:lnTo>
                  <a:pt x="118" y="66"/>
                </a:lnTo>
                <a:lnTo>
                  <a:pt x="118" y="66"/>
                </a:lnTo>
                <a:lnTo>
                  <a:pt x="118" y="68"/>
                </a:lnTo>
                <a:lnTo>
                  <a:pt x="120" y="70"/>
                </a:lnTo>
                <a:lnTo>
                  <a:pt x="120" y="70"/>
                </a:lnTo>
                <a:lnTo>
                  <a:pt x="122" y="72"/>
                </a:lnTo>
                <a:lnTo>
                  <a:pt x="122" y="72"/>
                </a:lnTo>
                <a:lnTo>
                  <a:pt x="122" y="72"/>
                </a:lnTo>
                <a:lnTo>
                  <a:pt x="122" y="74"/>
                </a:lnTo>
                <a:lnTo>
                  <a:pt x="120" y="76"/>
                </a:lnTo>
                <a:lnTo>
                  <a:pt x="120" y="76"/>
                </a:lnTo>
                <a:lnTo>
                  <a:pt x="118" y="76"/>
                </a:lnTo>
                <a:lnTo>
                  <a:pt x="118" y="80"/>
                </a:lnTo>
                <a:lnTo>
                  <a:pt x="118" y="80"/>
                </a:lnTo>
                <a:lnTo>
                  <a:pt x="118" y="84"/>
                </a:lnTo>
                <a:lnTo>
                  <a:pt x="118" y="84"/>
                </a:lnTo>
                <a:lnTo>
                  <a:pt x="120" y="86"/>
                </a:lnTo>
                <a:lnTo>
                  <a:pt x="122" y="86"/>
                </a:lnTo>
                <a:lnTo>
                  <a:pt x="122" y="86"/>
                </a:lnTo>
                <a:lnTo>
                  <a:pt x="124" y="86"/>
                </a:lnTo>
                <a:lnTo>
                  <a:pt x="126" y="88"/>
                </a:lnTo>
                <a:lnTo>
                  <a:pt x="126" y="88"/>
                </a:lnTo>
                <a:lnTo>
                  <a:pt x="126" y="90"/>
                </a:lnTo>
                <a:lnTo>
                  <a:pt x="126" y="90"/>
                </a:lnTo>
                <a:lnTo>
                  <a:pt x="126" y="90"/>
                </a:lnTo>
                <a:lnTo>
                  <a:pt x="124" y="94"/>
                </a:lnTo>
                <a:lnTo>
                  <a:pt x="126" y="96"/>
                </a:lnTo>
                <a:lnTo>
                  <a:pt x="126" y="96"/>
                </a:lnTo>
                <a:lnTo>
                  <a:pt x="130" y="98"/>
                </a:lnTo>
                <a:lnTo>
                  <a:pt x="130" y="98"/>
                </a:lnTo>
                <a:lnTo>
                  <a:pt x="134" y="98"/>
                </a:lnTo>
                <a:lnTo>
                  <a:pt x="136" y="96"/>
                </a:lnTo>
                <a:lnTo>
                  <a:pt x="136" y="96"/>
                </a:lnTo>
                <a:lnTo>
                  <a:pt x="136" y="94"/>
                </a:lnTo>
                <a:lnTo>
                  <a:pt x="138" y="94"/>
                </a:lnTo>
                <a:lnTo>
                  <a:pt x="138" y="94"/>
                </a:lnTo>
                <a:lnTo>
                  <a:pt x="140" y="96"/>
                </a:lnTo>
                <a:lnTo>
                  <a:pt x="140" y="96"/>
                </a:lnTo>
                <a:lnTo>
                  <a:pt x="140" y="96"/>
                </a:lnTo>
                <a:lnTo>
                  <a:pt x="142" y="100"/>
                </a:lnTo>
                <a:lnTo>
                  <a:pt x="142" y="100"/>
                </a:lnTo>
                <a:close/>
                <a:moveTo>
                  <a:pt x="122" y="122"/>
                </a:moveTo>
                <a:lnTo>
                  <a:pt x="122" y="122"/>
                </a:lnTo>
                <a:lnTo>
                  <a:pt x="124" y="124"/>
                </a:lnTo>
                <a:lnTo>
                  <a:pt x="126" y="120"/>
                </a:lnTo>
                <a:lnTo>
                  <a:pt x="126" y="120"/>
                </a:lnTo>
                <a:lnTo>
                  <a:pt x="128" y="120"/>
                </a:lnTo>
                <a:lnTo>
                  <a:pt x="128" y="120"/>
                </a:lnTo>
                <a:lnTo>
                  <a:pt x="128" y="118"/>
                </a:lnTo>
                <a:lnTo>
                  <a:pt x="126" y="116"/>
                </a:lnTo>
                <a:lnTo>
                  <a:pt x="126" y="116"/>
                </a:lnTo>
                <a:lnTo>
                  <a:pt x="126" y="114"/>
                </a:lnTo>
                <a:lnTo>
                  <a:pt x="126" y="114"/>
                </a:lnTo>
                <a:lnTo>
                  <a:pt x="128" y="112"/>
                </a:lnTo>
                <a:lnTo>
                  <a:pt x="128" y="112"/>
                </a:lnTo>
                <a:lnTo>
                  <a:pt x="130" y="110"/>
                </a:lnTo>
                <a:lnTo>
                  <a:pt x="130" y="108"/>
                </a:lnTo>
                <a:lnTo>
                  <a:pt x="130" y="108"/>
                </a:lnTo>
                <a:lnTo>
                  <a:pt x="128" y="106"/>
                </a:lnTo>
                <a:lnTo>
                  <a:pt x="128" y="106"/>
                </a:lnTo>
                <a:lnTo>
                  <a:pt x="128" y="104"/>
                </a:lnTo>
                <a:lnTo>
                  <a:pt x="124" y="104"/>
                </a:lnTo>
                <a:lnTo>
                  <a:pt x="124" y="104"/>
                </a:lnTo>
                <a:lnTo>
                  <a:pt x="122" y="102"/>
                </a:lnTo>
                <a:lnTo>
                  <a:pt x="122" y="102"/>
                </a:lnTo>
                <a:lnTo>
                  <a:pt x="122" y="100"/>
                </a:lnTo>
                <a:lnTo>
                  <a:pt x="122" y="100"/>
                </a:lnTo>
                <a:lnTo>
                  <a:pt x="124" y="98"/>
                </a:lnTo>
                <a:lnTo>
                  <a:pt x="122" y="96"/>
                </a:lnTo>
                <a:lnTo>
                  <a:pt x="122" y="96"/>
                </a:lnTo>
                <a:lnTo>
                  <a:pt x="118" y="96"/>
                </a:lnTo>
                <a:lnTo>
                  <a:pt x="118" y="96"/>
                </a:lnTo>
                <a:lnTo>
                  <a:pt x="118" y="94"/>
                </a:lnTo>
                <a:lnTo>
                  <a:pt x="116" y="96"/>
                </a:lnTo>
                <a:lnTo>
                  <a:pt x="116" y="96"/>
                </a:lnTo>
                <a:lnTo>
                  <a:pt x="114" y="98"/>
                </a:lnTo>
                <a:lnTo>
                  <a:pt x="114" y="98"/>
                </a:lnTo>
                <a:lnTo>
                  <a:pt x="112" y="96"/>
                </a:lnTo>
                <a:lnTo>
                  <a:pt x="112" y="96"/>
                </a:lnTo>
                <a:lnTo>
                  <a:pt x="110" y="94"/>
                </a:lnTo>
                <a:lnTo>
                  <a:pt x="108" y="94"/>
                </a:lnTo>
                <a:lnTo>
                  <a:pt x="108" y="94"/>
                </a:lnTo>
                <a:lnTo>
                  <a:pt x="106" y="94"/>
                </a:lnTo>
                <a:lnTo>
                  <a:pt x="106" y="94"/>
                </a:lnTo>
                <a:lnTo>
                  <a:pt x="104" y="96"/>
                </a:lnTo>
                <a:lnTo>
                  <a:pt x="104" y="98"/>
                </a:lnTo>
                <a:lnTo>
                  <a:pt x="104" y="98"/>
                </a:lnTo>
                <a:lnTo>
                  <a:pt x="102" y="100"/>
                </a:lnTo>
                <a:lnTo>
                  <a:pt x="102" y="100"/>
                </a:lnTo>
                <a:lnTo>
                  <a:pt x="100" y="100"/>
                </a:lnTo>
                <a:lnTo>
                  <a:pt x="100" y="100"/>
                </a:lnTo>
                <a:lnTo>
                  <a:pt x="98" y="100"/>
                </a:lnTo>
                <a:lnTo>
                  <a:pt x="96" y="102"/>
                </a:lnTo>
                <a:lnTo>
                  <a:pt x="96" y="102"/>
                </a:lnTo>
                <a:lnTo>
                  <a:pt x="96" y="104"/>
                </a:lnTo>
                <a:lnTo>
                  <a:pt x="96" y="104"/>
                </a:lnTo>
                <a:lnTo>
                  <a:pt x="94" y="106"/>
                </a:lnTo>
                <a:lnTo>
                  <a:pt x="96" y="108"/>
                </a:lnTo>
                <a:lnTo>
                  <a:pt x="96" y="108"/>
                </a:lnTo>
                <a:lnTo>
                  <a:pt x="98" y="110"/>
                </a:lnTo>
                <a:lnTo>
                  <a:pt x="98" y="110"/>
                </a:lnTo>
                <a:lnTo>
                  <a:pt x="96" y="112"/>
                </a:lnTo>
                <a:lnTo>
                  <a:pt x="96" y="112"/>
                </a:lnTo>
                <a:lnTo>
                  <a:pt x="94" y="112"/>
                </a:lnTo>
                <a:lnTo>
                  <a:pt x="94" y="114"/>
                </a:lnTo>
                <a:lnTo>
                  <a:pt x="94" y="114"/>
                </a:lnTo>
                <a:lnTo>
                  <a:pt x="94" y="118"/>
                </a:lnTo>
                <a:lnTo>
                  <a:pt x="94" y="118"/>
                </a:lnTo>
                <a:lnTo>
                  <a:pt x="96" y="120"/>
                </a:lnTo>
                <a:lnTo>
                  <a:pt x="98" y="120"/>
                </a:lnTo>
                <a:lnTo>
                  <a:pt x="98" y="120"/>
                </a:lnTo>
                <a:lnTo>
                  <a:pt x="100" y="120"/>
                </a:lnTo>
                <a:lnTo>
                  <a:pt x="100" y="120"/>
                </a:lnTo>
                <a:lnTo>
                  <a:pt x="100" y="122"/>
                </a:lnTo>
                <a:lnTo>
                  <a:pt x="100" y="122"/>
                </a:lnTo>
                <a:lnTo>
                  <a:pt x="100" y="124"/>
                </a:lnTo>
                <a:lnTo>
                  <a:pt x="102" y="126"/>
                </a:lnTo>
                <a:lnTo>
                  <a:pt x="102" y="126"/>
                </a:lnTo>
                <a:lnTo>
                  <a:pt x="104" y="128"/>
                </a:lnTo>
                <a:lnTo>
                  <a:pt x="104" y="128"/>
                </a:lnTo>
                <a:lnTo>
                  <a:pt x="106" y="128"/>
                </a:lnTo>
                <a:lnTo>
                  <a:pt x="108" y="126"/>
                </a:lnTo>
                <a:lnTo>
                  <a:pt x="108" y="126"/>
                </a:lnTo>
                <a:lnTo>
                  <a:pt x="110" y="126"/>
                </a:lnTo>
                <a:lnTo>
                  <a:pt x="110" y="126"/>
                </a:lnTo>
                <a:lnTo>
                  <a:pt x="112" y="128"/>
                </a:lnTo>
                <a:lnTo>
                  <a:pt x="112" y="128"/>
                </a:lnTo>
                <a:lnTo>
                  <a:pt x="112" y="130"/>
                </a:lnTo>
                <a:lnTo>
                  <a:pt x="114" y="130"/>
                </a:lnTo>
                <a:lnTo>
                  <a:pt x="114" y="130"/>
                </a:lnTo>
                <a:lnTo>
                  <a:pt x="118" y="128"/>
                </a:lnTo>
                <a:lnTo>
                  <a:pt x="118" y="128"/>
                </a:lnTo>
                <a:lnTo>
                  <a:pt x="120" y="126"/>
                </a:lnTo>
                <a:lnTo>
                  <a:pt x="120" y="126"/>
                </a:lnTo>
                <a:lnTo>
                  <a:pt x="120" y="124"/>
                </a:lnTo>
                <a:lnTo>
                  <a:pt x="122" y="122"/>
                </a:lnTo>
                <a:lnTo>
                  <a:pt x="122" y="12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60">
            <a:extLst>
              <a:ext uri="{FF2B5EF4-FFF2-40B4-BE49-F238E27FC236}">
                <a16:creationId xmlns:a16="http://schemas.microsoft.com/office/drawing/2014/main" id="{208768C3-CF40-4614-8F01-A8AF4042502B}"/>
              </a:ext>
            </a:extLst>
          </p:cNvPr>
          <p:cNvSpPr>
            <a:spLocks/>
          </p:cNvSpPr>
          <p:nvPr/>
        </p:nvSpPr>
        <p:spPr bwMode="auto">
          <a:xfrm>
            <a:off x="222250" y="6302375"/>
            <a:ext cx="307975" cy="396875"/>
          </a:xfrm>
          <a:custGeom>
            <a:avLst/>
            <a:gdLst>
              <a:gd name="T0" fmla="*/ 108 w 194"/>
              <a:gd name="T1" fmla="*/ 0 h 250"/>
              <a:gd name="T2" fmla="*/ 148 w 194"/>
              <a:gd name="T3" fmla="*/ 14 h 250"/>
              <a:gd name="T4" fmla="*/ 162 w 194"/>
              <a:gd name="T5" fmla="*/ 22 h 250"/>
              <a:gd name="T6" fmla="*/ 184 w 194"/>
              <a:gd name="T7" fmla="*/ 48 h 250"/>
              <a:gd name="T8" fmla="*/ 190 w 194"/>
              <a:gd name="T9" fmla="*/ 64 h 250"/>
              <a:gd name="T10" fmla="*/ 194 w 194"/>
              <a:gd name="T11" fmla="*/ 94 h 250"/>
              <a:gd name="T12" fmla="*/ 194 w 194"/>
              <a:gd name="T13" fmla="*/ 106 h 250"/>
              <a:gd name="T14" fmla="*/ 180 w 194"/>
              <a:gd name="T15" fmla="*/ 134 h 250"/>
              <a:gd name="T16" fmla="*/ 164 w 194"/>
              <a:gd name="T17" fmla="*/ 160 h 250"/>
              <a:gd name="T18" fmla="*/ 162 w 194"/>
              <a:gd name="T19" fmla="*/ 166 h 250"/>
              <a:gd name="T20" fmla="*/ 160 w 194"/>
              <a:gd name="T21" fmla="*/ 178 h 250"/>
              <a:gd name="T22" fmla="*/ 162 w 194"/>
              <a:gd name="T23" fmla="*/ 186 h 250"/>
              <a:gd name="T24" fmla="*/ 160 w 194"/>
              <a:gd name="T25" fmla="*/ 190 h 250"/>
              <a:gd name="T26" fmla="*/ 142 w 194"/>
              <a:gd name="T27" fmla="*/ 208 h 250"/>
              <a:gd name="T28" fmla="*/ 98 w 194"/>
              <a:gd name="T29" fmla="*/ 250 h 250"/>
              <a:gd name="T30" fmla="*/ 96 w 194"/>
              <a:gd name="T31" fmla="*/ 250 h 250"/>
              <a:gd name="T32" fmla="*/ 92 w 194"/>
              <a:gd name="T33" fmla="*/ 246 h 250"/>
              <a:gd name="T34" fmla="*/ 86 w 194"/>
              <a:gd name="T35" fmla="*/ 228 h 250"/>
              <a:gd name="T36" fmla="*/ 76 w 194"/>
              <a:gd name="T37" fmla="*/ 212 h 250"/>
              <a:gd name="T38" fmla="*/ 70 w 194"/>
              <a:gd name="T39" fmla="*/ 206 h 250"/>
              <a:gd name="T40" fmla="*/ 62 w 194"/>
              <a:gd name="T41" fmla="*/ 204 h 250"/>
              <a:gd name="T42" fmla="*/ 54 w 194"/>
              <a:gd name="T43" fmla="*/ 206 h 250"/>
              <a:gd name="T44" fmla="*/ 34 w 194"/>
              <a:gd name="T45" fmla="*/ 206 h 250"/>
              <a:gd name="T46" fmla="*/ 30 w 194"/>
              <a:gd name="T47" fmla="*/ 206 h 250"/>
              <a:gd name="T48" fmla="*/ 22 w 194"/>
              <a:gd name="T49" fmla="*/ 200 h 250"/>
              <a:gd name="T50" fmla="*/ 20 w 194"/>
              <a:gd name="T51" fmla="*/ 196 h 250"/>
              <a:gd name="T52" fmla="*/ 18 w 194"/>
              <a:gd name="T53" fmla="*/ 172 h 250"/>
              <a:gd name="T54" fmla="*/ 12 w 194"/>
              <a:gd name="T55" fmla="*/ 156 h 250"/>
              <a:gd name="T56" fmla="*/ 2 w 194"/>
              <a:gd name="T57" fmla="*/ 146 h 250"/>
              <a:gd name="T58" fmla="*/ 2 w 194"/>
              <a:gd name="T59" fmla="*/ 144 h 250"/>
              <a:gd name="T60" fmla="*/ 0 w 194"/>
              <a:gd name="T61" fmla="*/ 140 h 250"/>
              <a:gd name="T62" fmla="*/ 2 w 194"/>
              <a:gd name="T63" fmla="*/ 132 h 250"/>
              <a:gd name="T64" fmla="*/ 12 w 194"/>
              <a:gd name="T65" fmla="*/ 112 h 250"/>
              <a:gd name="T66" fmla="*/ 14 w 194"/>
              <a:gd name="T67" fmla="*/ 102 h 250"/>
              <a:gd name="T68" fmla="*/ 12 w 194"/>
              <a:gd name="T69" fmla="*/ 76 h 250"/>
              <a:gd name="T70" fmla="*/ 12 w 194"/>
              <a:gd name="T71" fmla="*/ 60 h 250"/>
              <a:gd name="T72" fmla="*/ 18 w 194"/>
              <a:gd name="T73" fmla="*/ 46 h 250"/>
              <a:gd name="T74" fmla="*/ 40 w 194"/>
              <a:gd name="T75" fmla="*/ 22 h 250"/>
              <a:gd name="T76" fmla="*/ 56 w 194"/>
              <a:gd name="T77" fmla="*/ 12 h 250"/>
              <a:gd name="T78" fmla="*/ 76 w 194"/>
              <a:gd name="T79" fmla="*/ 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4" h="250">
                <a:moveTo>
                  <a:pt x="108" y="0"/>
                </a:moveTo>
                <a:lnTo>
                  <a:pt x="108" y="0"/>
                </a:lnTo>
                <a:lnTo>
                  <a:pt x="128" y="4"/>
                </a:lnTo>
                <a:lnTo>
                  <a:pt x="148" y="14"/>
                </a:lnTo>
                <a:lnTo>
                  <a:pt x="148" y="14"/>
                </a:lnTo>
                <a:lnTo>
                  <a:pt x="162" y="22"/>
                </a:lnTo>
                <a:lnTo>
                  <a:pt x="174" y="34"/>
                </a:lnTo>
                <a:lnTo>
                  <a:pt x="184" y="48"/>
                </a:lnTo>
                <a:lnTo>
                  <a:pt x="190" y="64"/>
                </a:lnTo>
                <a:lnTo>
                  <a:pt x="190" y="64"/>
                </a:lnTo>
                <a:lnTo>
                  <a:pt x="194" y="84"/>
                </a:lnTo>
                <a:lnTo>
                  <a:pt x="194" y="94"/>
                </a:lnTo>
                <a:lnTo>
                  <a:pt x="194" y="106"/>
                </a:lnTo>
                <a:lnTo>
                  <a:pt x="194" y="106"/>
                </a:lnTo>
                <a:lnTo>
                  <a:pt x="188" y="120"/>
                </a:lnTo>
                <a:lnTo>
                  <a:pt x="180" y="134"/>
                </a:lnTo>
                <a:lnTo>
                  <a:pt x="180" y="134"/>
                </a:lnTo>
                <a:lnTo>
                  <a:pt x="164" y="160"/>
                </a:lnTo>
                <a:lnTo>
                  <a:pt x="164" y="160"/>
                </a:lnTo>
                <a:lnTo>
                  <a:pt x="162" y="166"/>
                </a:lnTo>
                <a:lnTo>
                  <a:pt x="160" y="172"/>
                </a:lnTo>
                <a:lnTo>
                  <a:pt x="160" y="178"/>
                </a:lnTo>
                <a:lnTo>
                  <a:pt x="162" y="186"/>
                </a:lnTo>
                <a:lnTo>
                  <a:pt x="162" y="186"/>
                </a:lnTo>
                <a:lnTo>
                  <a:pt x="162" y="188"/>
                </a:lnTo>
                <a:lnTo>
                  <a:pt x="160" y="190"/>
                </a:lnTo>
                <a:lnTo>
                  <a:pt x="160" y="190"/>
                </a:lnTo>
                <a:lnTo>
                  <a:pt x="142" y="208"/>
                </a:lnTo>
                <a:lnTo>
                  <a:pt x="142" y="208"/>
                </a:lnTo>
                <a:lnTo>
                  <a:pt x="98" y="250"/>
                </a:lnTo>
                <a:lnTo>
                  <a:pt x="98" y="250"/>
                </a:lnTo>
                <a:lnTo>
                  <a:pt x="96" y="250"/>
                </a:lnTo>
                <a:lnTo>
                  <a:pt x="96" y="250"/>
                </a:lnTo>
                <a:lnTo>
                  <a:pt x="92" y="246"/>
                </a:lnTo>
                <a:lnTo>
                  <a:pt x="92" y="246"/>
                </a:lnTo>
                <a:lnTo>
                  <a:pt x="86" y="228"/>
                </a:lnTo>
                <a:lnTo>
                  <a:pt x="82" y="220"/>
                </a:lnTo>
                <a:lnTo>
                  <a:pt x="76" y="212"/>
                </a:lnTo>
                <a:lnTo>
                  <a:pt x="76" y="212"/>
                </a:lnTo>
                <a:lnTo>
                  <a:pt x="70" y="206"/>
                </a:lnTo>
                <a:lnTo>
                  <a:pt x="66" y="206"/>
                </a:lnTo>
                <a:lnTo>
                  <a:pt x="62" y="204"/>
                </a:lnTo>
                <a:lnTo>
                  <a:pt x="62" y="204"/>
                </a:lnTo>
                <a:lnTo>
                  <a:pt x="54" y="206"/>
                </a:lnTo>
                <a:lnTo>
                  <a:pt x="54" y="206"/>
                </a:lnTo>
                <a:lnTo>
                  <a:pt x="34" y="206"/>
                </a:lnTo>
                <a:lnTo>
                  <a:pt x="34" y="206"/>
                </a:lnTo>
                <a:lnTo>
                  <a:pt x="30" y="206"/>
                </a:lnTo>
                <a:lnTo>
                  <a:pt x="26" y="204"/>
                </a:lnTo>
                <a:lnTo>
                  <a:pt x="22" y="200"/>
                </a:lnTo>
                <a:lnTo>
                  <a:pt x="20" y="196"/>
                </a:lnTo>
                <a:lnTo>
                  <a:pt x="20" y="196"/>
                </a:lnTo>
                <a:lnTo>
                  <a:pt x="18" y="172"/>
                </a:lnTo>
                <a:lnTo>
                  <a:pt x="18" y="172"/>
                </a:lnTo>
                <a:lnTo>
                  <a:pt x="16" y="164"/>
                </a:lnTo>
                <a:lnTo>
                  <a:pt x="12" y="156"/>
                </a:lnTo>
                <a:lnTo>
                  <a:pt x="8" y="150"/>
                </a:lnTo>
                <a:lnTo>
                  <a:pt x="2" y="146"/>
                </a:lnTo>
                <a:lnTo>
                  <a:pt x="2" y="146"/>
                </a:lnTo>
                <a:lnTo>
                  <a:pt x="2" y="144"/>
                </a:lnTo>
                <a:lnTo>
                  <a:pt x="0" y="140"/>
                </a:lnTo>
                <a:lnTo>
                  <a:pt x="0" y="140"/>
                </a:lnTo>
                <a:lnTo>
                  <a:pt x="2" y="132"/>
                </a:lnTo>
                <a:lnTo>
                  <a:pt x="2" y="13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4" y="102"/>
                </a:lnTo>
                <a:lnTo>
                  <a:pt x="14" y="102"/>
                </a:lnTo>
                <a:lnTo>
                  <a:pt x="12" y="76"/>
                </a:lnTo>
                <a:lnTo>
                  <a:pt x="12" y="76"/>
                </a:lnTo>
                <a:lnTo>
                  <a:pt x="12" y="60"/>
                </a:lnTo>
                <a:lnTo>
                  <a:pt x="18" y="46"/>
                </a:lnTo>
                <a:lnTo>
                  <a:pt x="18" y="46"/>
                </a:lnTo>
                <a:lnTo>
                  <a:pt x="28" y="32"/>
                </a:lnTo>
                <a:lnTo>
                  <a:pt x="40" y="22"/>
                </a:lnTo>
                <a:lnTo>
                  <a:pt x="40" y="22"/>
                </a:lnTo>
                <a:lnTo>
                  <a:pt x="56" y="12"/>
                </a:lnTo>
                <a:lnTo>
                  <a:pt x="76" y="4"/>
                </a:lnTo>
                <a:lnTo>
                  <a:pt x="76" y="4"/>
                </a:lnTo>
                <a:lnTo>
                  <a:pt x="9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61">
            <a:extLst>
              <a:ext uri="{FF2B5EF4-FFF2-40B4-BE49-F238E27FC236}">
                <a16:creationId xmlns:a16="http://schemas.microsoft.com/office/drawing/2014/main" id="{DABAD45F-B801-4CEC-A79F-5437F1749E3A}"/>
              </a:ext>
            </a:extLst>
          </p:cNvPr>
          <p:cNvSpPr>
            <a:spLocks/>
          </p:cNvSpPr>
          <p:nvPr/>
        </p:nvSpPr>
        <p:spPr bwMode="auto">
          <a:xfrm>
            <a:off x="301625" y="6359525"/>
            <a:ext cx="101600" cy="98425"/>
          </a:xfrm>
          <a:custGeom>
            <a:avLst/>
            <a:gdLst>
              <a:gd name="T0" fmla="*/ 18 w 64"/>
              <a:gd name="T1" fmla="*/ 58 h 62"/>
              <a:gd name="T2" fmla="*/ 20 w 64"/>
              <a:gd name="T3" fmla="*/ 60 h 62"/>
              <a:gd name="T4" fmla="*/ 30 w 64"/>
              <a:gd name="T5" fmla="*/ 62 h 62"/>
              <a:gd name="T6" fmla="*/ 32 w 64"/>
              <a:gd name="T7" fmla="*/ 60 h 62"/>
              <a:gd name="T8" fmla="*/ 34 w 64"/>
              <a:gd name="T9" fmla="*/ 58 h 62"/>
              <a:gd name="T10" fmla="*/ 36 w 64"/>
              <a:gd name="T11" fmla="*/ 56 h 62"/>
              <a:gd name="T12" fmla="*/ 40 w 64"/>
              <a:gd name="T13" fmla="*/ 58 h 62"/>
              <a:gd name="T14" fmla="*/ 42 w 64"/>
              <a:gd name="T15" fmla="*/ 60 h 62"/>
              <a:gd name="T16" fmla="*/ 46 w 64"/>
              <a:gd name="T17" fmla="*/ 60 h 62"/>
              <a:gd name="T18" fmla="*/ 50 w 64"/>
              <a:gd name="T19" fmla="*/ 56 h 62"/>
              <a:gd name="T20" fmla="*/ 52 w 64"/>
              <a:gd name="T21" fmla="*/ 50 h 62"/>
              <a:gd name="T22" fmla="*/ 52 w 64"/>
              <a:gd name="T23" fmla="*/ 48 h 62"/>
              <a:gd name="T24" fmla="*/ 54 w 64"/>
              <a:gd name="T25" fmla="*/ 44 h 62"/>
              <a:gd name="T26" fmla="*/ 58 w 64"/>
              <a:gd name="T27" fmla="*/ 44 h 62"/>
              <a:gd name="T28" fmla="*/ 62 w 64"/>
              <a:gd name="T29" fmla="*/ 42 h 62"/>
              <a:gd name="T30" fmla="*/ 64 w 64"/>
              <a:gd name="T31" fmla="*/ 34 h 62"/>
              <a:gd name="T32" fmla="*/ 64 w 64"/>
              <a:gd name="T33" fmla="*/ 32 h 62"/>
              <a:gd name="T34" fmla="*/ 62 w 64"/>
              <a:gd name="T35" fmla="*/ 30 h 62"/>
              <a:gd name="T36" fmla="*/ 58 w 64"/>
              <a:gd name="T37" fmla="*/ 30 h 62"/>
              <a:gd name="T38" fmla="*/ 58 w 64"/>
              <a:gd name="T39" fmla="*/ 28 h 62"/>
              <a:gd name="T40" fmla="*/ 60 w 64"/>
              <a:gd name="T41" fmla="*/ 22 h 62"/>
              <a:gd name="T42" fmla="*/ 62 w 64"/>
              <a:gd name="T43" fmla="*/ 20 h 62"/>
              <a:gd name="T44" fmla="*/ 60 w 64"/>
              <a:gd name="T45" fmla="*/ 18 h 62"/>
              <a:gd name="T46" fmla="*/ 58 w 64"/>
              <a:gd name="T47" fmla="*/ 12 h 62"/>
              <a:gd name="T48" fmla="*/ 50 w 64"/>
              <a:gd name="T49" fmla="*/ 10 h 62"/>
              <a:gd name="T50" fmla="*/ 48 w 64"/>
              <a:gd name="T51" fmla="*/ 12 h 62"/>
              <a:gd name="T52" fmla="*/ 46 w 64"/>
              <a:gd name="T53" fmla="*/ 10 h 62"/>
              <a:gd name="T54" fmla="*/ 46 w 64"/>
              <a:gd name="T55" fmla="*/ 6 h 62"/>
              <a:gd name="T56" fmla="*/ 42 w 64"/>
              <a:gd name="T57" fmla="*/ 0 h 62"/>
              <a:gd name="T58" fmla="*/ 36 w 64"/>
              <a:gd name="T59" fmla="*/ 0 h 62"/>
              <a:gd name="T60" fmla="*/ 32 w 64"/>
              <a:gd name="T61" fmla="*/ 0 h 62"/>
              <a:gd name="T62" fmla="*/ 30 w 64"/>
              <a:gd name="T63" fmla="*/ 2 h 62"/>
              <a:gd name="T64" fmla="*/ 30 w 64"/>
              <a:gd name="T65" fmla="*/ 6 h 62"/>
              <a:gd name="T66" fmla="*/ 24 w 64"/>
              <a:gd name="T67" fmla="*/ 4 h 62"/>
              <a:gd name="T68" fmla="*/ 22 w 64"/>
              <a:gd name="T69" fmla="*/ 2 h 62"/>
              <a:gd name="T70" fmla="*/ 18 w 64"/>
              <a:gd name="T71" fmla="*/ 2 h 62"/>
              <a:gd name="T72" fmla="*/ 14 w 64"/>
              <a:gd name="T73" fmla="*/ 6 h 62"/>
              <a:gd name="T74" fmla="*/ 12 w 64"/>
              <a:gd name="T75" fmla="*/ 12 h 62"/>
              <a:gd name="T76" fmla="*/ 12 w 64"/>
              <a:gd name="T77" fmla="*/ 14 h 62"/>
              <a:gd name="T78" fmla="*/ 10 w 64"/>
              <a:gd name="T79" fmla="*/ 18 h 62"/>
              <a:gd name="T80" fmla="*/ 6 w 64"/>
              <a:gd name="T81" fmla="*/ 18 h 62"/>
              <a:gd name="T82" fmla="*/ 2 w 64"/>
              <a:gd name="T83" fmla="*/ 20 h 62"/>
              <a:gd name="T84" fmla="*/ 0 w 64"/>
              <a:gd name="T85" fmla="*/ 26 h 62"/>
              <a:gd name="T86" fmla="*/ 0 w 64"/>
              <a:gd name="T87" fmla="*/ 30 h 62"/>
              <a:gd name="T88" fmla="*/ 4 w 64"/>
              <a:gd name="T89" fmla="*/ 32 h 62"/>
              <a:gd name="T90" fmla="*/ 6 w 64"/>
              <a:gd name="T91" fmla="*/ 34 h 62"/>
              <a:gd name="T92" fmla="*/ 4 w 64"/>
              <a:gd name="T93" fmla="*/ 40 h 62"/>
              <a:gd name="T94" fmla="*/ 2 w 64"/>
              <a:gd name="T95" fmla="*/ 42 h 62"/>
              <a:gd name="T96" fmla="*/ 4 w 64"/>
              <a:gd name="T97" fmla="*/ 44 h 62"/>
              <a:gd name="T98" fmla="*/ 6 w 64"/>
              <a:gd name="T99" fmla="*/ 50 h 62"/>
              <a:gd name="T100" fmla="*/ 14 w 64"/>
              <a:gd name="T101" fmla="*/ 52 h 62"/>
              <a:gd name="T102" fmla="*/ 16 w 64"/>
              <a:gd name="T103" fmla="*/ 50 h 62"/>
              <a:gd name="T104" fmla="*/ 18 w 64"/>
              <a:gd name="T105" fmla="*/ 54 h 62"/>
              <a:gd name="T106" fmla="*/ 18 w 64"/>
              <a:gd name="T107" fmla="*/ 56 h 62"/>
              <a:gd name="T108" fmla="*/ 18 w 64"/>
              <a:gd name="T109" fmla="*/ 5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" h="62">
                <a:moveTo>
                  <a:pt x="18" y="58"/>
                </a:moveTo>
                <a:lnTo>
                  <a:pt x="18" y="58"/>
                </a:lnTo>
                <a:lnTo>
                  <a:pt x="20" y="60"/>
                </a:lnTo>
                <a:lnTo>
                  <a:pt x="20" y="60"/>
                </a:lnTo>
                <a:lnTo>
                  <a:pt x="30" y="62"/>
                </a:lnTo>
                <a:lnTo>
                  <a:pt x="30" y="62"/>
                </a:lnTo>
                <a:lnTo>
                  <a:pt x="32" y="60"/>
                </a:lnTo>
                <a:lnTo>
                  <a:pt x="32" y="60"/>
                </a:lnTo>
                <a:lnTo>
                  <a:pt x="34" y="58"/>
                </a:lnTo>
                <a:lnTo>
                  <a:pt x="34" y="58"/>
                </a:lnTo>
                <a:lnTo>
                  <a:pt x="36" y="56"/>
                </a:lnTo>
                <a:lnTo>
                  <a:pt x="36" y="56"/>
                </a:lnTo>
                <a:lnTo>
                  <a:pt x="38" y="56"/>
                </a:lnTo>
                <a:lnTo>
                  <a:pt x="40" y="58"/>
                </a:lnTo>
                <a:lnTo>
                  <a:pt x="40" y="58"/>
                </a:lnTo>
                <a:lnTo>
                  <a:pt x="42" y="60"/>
                </a:lnTo>
                <a:lnTo>
                  <a:pt x="46" y="60"/>
                </a:lnTo>
                <a:lnTo>
                  <a:pt x="46" y="60"/>
                </a:lnTo>
                <a:lnTo>
                  <a:pt x="50" y="56"/>
                </a:lnTo>
                <a:lnTo>
                  <a:pt x="50" y="56"/>
                </a:lnTo>
                <a:lnTo>
                  <a:pt x="54" y="54"/>
                </a:lnTo>
                <a:lnTo>
                  <a:pt x="52" y="50"/>
                </a:lnTo>
                <a:lnTo>
                  <a:pt x="52" y="50"/>
                </a:lnTo>
                <a:lnTo>
                  <a:pt x="52" y="48"/>
                </a:lnTo>
                <a:lnTo>
                  <a:pt x="52" y="48"/>
                </a:lnTo>
                <a:lnTo>
                  <a:pt x="54" y="44"/>
                </a:lnTo>
                <a:lnTo>
                  <a:pt x="58" y="44"/>
                </a:lnTo>
                <a:lnTo>
                  <a:pt x="58" y="44"/>
                </a:lnTo>
                <a:lnTo>
                  <a:pt x="60" y="44"/>
                </a:lnTo>
                <a:lnTo>
                  <a:pt x="62" y="42"/>
                </a:lnTo>
                <a:lnTo>
                  <a:pt x="62" y="42"/>
                </a:lnTo>
                <a:lnTo>
                  <a:pt x="64" y="34"/>
                </a:lnTo>
                <a:lnTo>
                  <a:pt x="64" y="34"/>
                </a:lnTo>
                <a:lnTo>
                  <a:pt x="64" y="32"/>
                </a:lnTo>
                <a:lnTo>
                  <a:pt x="62" y="30"/>
                </a:lnTo>
                <a:lnTo>
                  <a:pt x="62" y="30"/>
                </a:lnTo>
                <a:lnTo>
                  <a:pt x="58" y="30"/>
                </a:lnTo>
                <a:lnTo>
                  <a:pt x="58" y="30"/>
                </a:lnTo>
                <a:lnTo>
                  <a:pt x="58" y="28"/>
                </a:lnTo>
                <a:lnTo>
                  <a:pt x="58" y="28"/>
                </a:lnTo>
                <a:lnTo>
                  <a:pt x="56" y="24"/>
                </a:lnTo>
                <a:lnTo>
                  <a:pt x="60" y="22"/>
                </a:lnTo>
                <a:lnTo>
                  <a:pt x="60" y="22"/>
                </a:lnTo>
                <a:lnTo>
                  <a:pt x="62" y="20"/>
                </a:lnTo>
                <a:lnTo>
                  <a:pt x="60" y="18"/>
                </a:lnTo>
                <a:lnTo>
                  <a:pt x="60" y="18"/>
                </a:lnTo>
                <a:lnTo>
                  <a:pt x="58" y="12"/>
                </a:lnTo>
                <a:lnTo>
                  <a:pt x="58" y="12"/>
                </a:lnTo>
                <a:lnTo>
                  <a:pt x="54" y="8"/>
                </a:lnTo>
                <a:lnTo>
                  <a:pt x="50" y="10"/>
                </a:lnTo>
                <a:lnTo>
                  <a:pt x="50" y="10"/>
                </a:lnTo>
                <a:lnTo>
                  <a:pt x="48" y="12"/>
                </a:lnTo>
                <a:lnTo>
                  <a:pt x="48" y="12"/>
                </a:lnTo>
                <a:lnTo>
                  <a:pt x="46" y="10"/>
                </a:lnTo>
                <a:lnTo>
                  <a:pt x="46" y="6"/>
                </a:lnTo>
                <a:lnTo>
                  <a:pt x="46" y="6"/>
                </a:lnTo>
                <a:lnTo>
                  <a:pt x="46" y="2"/>
                </a:lnTo>
                <a:lnTo>
                  <a:pt x="42" y="0"/>
                </a:lnTo>
                <a:lnTo>
                  <a:pt x="42" y="0"/>
                </a:lnTo>
                <a:lnTo>
                  <a:pt x="36" y="0"/>
                </a:lnTo>
                <a:lnTo>
                  <a:pt x="36" y="0"/>
                </a:lnTo>
                <a:lnTo>
                  <a:pt x="32" y="0"/>
                </a:lnTo>
                <a:lnTo>
                  <a:pt x="30" y="2"/>
                </a:lnTo>
                <a:lnTo>
                  <a:pt x="30" y="2"/>
                </a:lnTo>
                <a:lnTo>
                  <a:pt x="30" y="6"/>
                </a:lnTo>
                <a:lnTo>
                  <a:pt x="30" y="6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2" y="2"/>
                </a:lnTo>
                <a:lnTo>
                  <a:pt x="18" y="2"/>
                </a:lnTo>
                <a:lnTo>
                  <a:pt x="18" y="2"/>
                </a:lnTo>
                <a:lnTo>
                  <a:pt x="14" y="6"/>
                </a:lnTo>
                <a:lnTo>
                  <a:pt x="14" y="6"/>
                </a:lnTo>
                <a:lnTo>
                  <a:pt x="10" y="8"/>
                </a:lnTo>
                <a:lnTo>
                  <a:pt x="12" y="12"/>
                </a:lnTo>
                <a:lnTo>
                  <a:pt x="12" y="12"/>
                </a:lnTo>
                <a:lnTo>
                  <a:pt x="12" y="14"/>
                </a:lnTo>
                <a:lnTo>
                  <a:pt x="12" y="14"/>
                </a:lnTo>
                <a:lnTo>
                  <a:pt x="10" y="18"/>
                </a:lnTo>
                <a:lnTo>
                  <a:pt x="6" y="18"/>
                </a:lnTo>
                <a:lnTo>
                  <a:pt x="6" y="18"/>
                </a:lnTo>
                <a:lnTo>
                  <a:pt x="4" y="18"/>
                </a:lnTo>
                <a:lnTo>
                  <a:pt x="2" y="20"/>
                </a:lnTo>
                <a:lnTo>
                  <a:pt x="2" y="20"/>
                </a:lnTo>
                <a:lnTo>
                  <a:pt x="0" y="26"/>
                </a:lnTo>
                <a:lnTo>
                  <a:pt x="0" y="26"/>
                </a:lnTo>
                <a:lnTo>
                  <a:pt x="0" y="30"/>
                </a:lnTo>
                <a:lnTo>
                  <a:pt x="4" y="32"/>
                </a:lnTo>
                <a:lnTo>
                  <a:pt x="4" y="32"/>
                </a:lnTo>
                <a:lnTo>
                  <a:pt x="6" y="34"/>
                </a:lnTo>
                <a:lnTo>
                  <a:pt x="6" y="34"/>
                </a:lnTo>
                <a:lnTo>
                  <a:pt x="6" y="36"/>
                </a:lnTo>
                <a:lnTo>
                  <a:pt x="4" y="40"/>
                </a:lnTo>
                <a:lnTo>
                  <a:pt x="4" y="40"/>
                </a:lnTo>
                <a:lnTo>
                  <a:pt x="2" y="42"/>
                </a:lnTo>
                <a:lnTo>
                  <a:pt x="4" y="44"/>
                </a:lnTo>
                <a:lnTo>
                  <a:pt x="4" y="44"/>
                </a:lnTo>
                <a:lnTo>
                  <a:pt x="6" y="50"/>
                </a:lnTo>
                <a:lnTo>
                  <a:pt x="6" y="50"/>
                </a:lnTo>
                <a:lnTo>
                  <a:pt x="10" y="52"/>
                </a:lnTo>
                <a:lnTo>
                  <a:pt x="14" y="52"/>
                </a:lnTo>
                <a:lnTo>
                  <a:pt x="14" y="52"/>
                </a:lnTo>
                <a:lnTo>
                  <a:pt x="16" y="50"/>
                </a:lnTo>
                <a:lnTo>
                  <a:pt x="16" y="50"/>
                </a:lnTo>
                <a:lnTo>
                  <a:pt x="18" y="54"/>
                </a:lnTo>
                <a:lnTo>
                  <a:pt x="18" y="56"/>
                </a:lnTo>
                <a:lnTo>
                  <a:pt x="18" y="56"/>
                </a:lnTo>
                <a:lnTo>
                  <a:pt x="18" y="58"/>
                </a:lnTo>
                <a:lnTo>
                  <a:pt x="18" y="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62">
            <a:extLst>
              <a:ext uri="{FF2B5EF4-FFF2-40B4-BE49-F238E27FC236}">
                <a16:creationId xmlns:a16="http://schemas.microsoft.com/office/drawing/2014/main" id="{116B256F-268E-44FD-99EF-2AEDC64EE1A3}"/>
              </a:ext>
            </a:extLst>
          </p:cNvPr>
          <p:cNvSpPr>
            <a:spLocks/>
          </p:cNvSpPr>
          <p:nvPr/>
        </p:nvSpPr>
        <p:spPr bwMode="auto">
          <a:xfrm>
            <a:off x="409575" y="6384925"/>
            <a:ext cx="73025" cy="76200"/>
          </a:xfrm>
          <a:custGeom>
            <a:avLst/>
            <a:gdLst>
              <a:gd name="T0" fmla="*/ 24 w 46"/>
              <a:gd name="T1" fmla="*/ 48 h 48"/>
              <a:gd name="T2" fmla="*/ 32 w 46"/>
              <a:gd name="T3" fmla="*/ 46 h 48"/>
              <a:gd name="T4" fmla="*/ 34 w 46"/>
              <a:gd name="T5" fmla="*/ 42 h 48"/>
              <a:gd name="T6" fmla="*/ 32 w 46"/>
              <a:gd name="T7" fmla="*/ 40 h 48"/>
              <a:gd name="T8" fmla="*/ 34 w 46"/>
              <a:gd name="T9" fmla="*/ 38 h 48"/>
              <a:gd name="T10" fmla="*/ 38 w 46"/>
              <a:gd name="T11" fmla="*/ 38 h 48"/>
              <a:gd name="T12" fmla="*/ 40 w 46"/>
              <a:gd name="T13" fmla="*/ 40 h 48"/>
              <a:gd name="T14" fmla="*/ 42 w 46"/>
              <a:gd name="T15" fmla="*/ 38 h 48"/>
              <a:gd name="T16" fmla="*/ 44 w 46"/>
              <a:gd name="T17" fmla="*/ 34 h 48"/>
              <a:gd name="T18" fmla="*/ 44 w 46"/>
              <a:gd name="T19" fmla="*/ 30 h 48"/>
              <a:gd name="T20" fmla="*/ 42 w 46"/>
              <a:gd name="T21" fmla="*/ 28 h 48"/>
              <a:gd name="T22" fmla="*/ 42 w 46"/>
              <a:gd name="T23" fmla="*/ 26 h 48"/>
              <a:gd name="T24" fmla="*/ 44 w 46"/>
              <a:gd name="T25" fmla="*/ 24 h 48"/>
              <a:gd name="T26" fmla="*/ 46 w 46"/>
              <a:gd name="T27" fmla="*/ 22 h 48"/>
              <a:gd name="T28" fmla="*/ 46 w 46"/>
              <a:gd name="T29" fmla="*/ 20 h 48"/>
              <a:gd name="T30" fmla="*/ 44 w 46"/>
              <a:gd name="T31" fmla="*/ 16 h 48"/>
              <a:gd name="T32" fmla="*/ 40 w 46"/>
              <a:gd name="T33" fmla="*/ 14 h 48"/>
              <a:gd name="T34" fmla="*/ 40 w 46"/>
              <a:gd name="T35" fmla="*/ 14 h 48"/>
              <a:gd name="T36" fmla="*/ 38 w 46"/>
              <a:gd name="T37" fmla="*/ 12 h 48"/>
              <a:gd name="T38" fmla="*/ 38 w 46"/>
              <a:gd name="T39" fmla="*/ 8 h 48"/>
              <a:gd name="T40" fmla="*/ 38 w 46"/>
              <a:gd name="T41" fmla="*/ 6 h 48"/>
              <a:gd name="T42" fmla="*/ 36 w 46"/>
              <a:gd name="T43" fmla="*/ 4 h 48"/>
              <a:gd name="T44" fmla="*/ 32 w 46"/>
              <a:gd name="T45" fmla="*/ 2 h 48"/>
              <a:gd name="T46" fmla="*/ 28 w 46"/>
              <a:gd name="T47" fmla="*/ 4 h 48"/>
              <a:gd name="T48" fmla="*/ 28 w 46"/>
              <a:gd name="T49" fmla="*/ 4 h 48"/>
              <a:gd name="T50" fmla="*/ 26 w 46"/>
              <a:gd name="T51" fmla="*/ 4 h 48"/>
              <a:gd name="T52" fmla="*/ 22 w 46"/>
              <a:gd name="T53" fmla="*/ 2 h 48"/>
              <a:gd name="T54" fmla="*/ 22 w 46"/>
              <a:gd name="T55" fmla="*/ 0 h 48"/>
              <a:gd name="T56" fmla="*/ 18 w 46"/>
              <a:gd name="T57" fmla="*/ 0 h 48"/>
              <a:gd name="T58" fmla="*/ 14 w 46"/>
              <a:gd name="T59" fmla="*/ 2 h 48"/>
              <a:gd name="T60" fmla="*/ 12 w 46"/>
              <a:gd name="T61" fmla="*/ 6 h 48"/>
              <a:gd name="T62" fmla="*/ 12 w 46"/>
              <a:gd name="T63" fmla="*/ 8 h 48"/>
              <a:gd name="T64" fmla="*/ 10 w 46"/>
              <a:gd name="T65" fmla="*/ 8 h 48"/>
              <a:gd name="T66" fmla="*/ 8 w 46"/>
              <a:gd name="T67" fmla="*/ 8 h 48"/>
              <a:gd name="T68" fmla="*/ 6 w 46"/>
              <a:gd name="T69" fmla="*/ 8 h 48"/>
              <a:gd name="T70" fmla="*/ 4 w 46"/>
              <a:gd name="T71" fmla="*/ 10 h 48"/>
              <a:gd name="T72" fmla="*/ 0 w 46"/>
              <a:gd name="T73" fmla="*/ 14 h 48"/>
              <a:gd name="T74" fmla="*/ 2 w 46"/>
              <a:gd name="T75" fmla="*/ 18 h 48"/>
              <a:gd name="T76" fmla="*/ 4 w 46"/>
              <a:gd name="T77" fmla="*/ 20 h 48"/>
              <a:gd name="T78" fmla="*/ 4 w 46"/>
              <a:gd name="T79" fmla="*/ 20 h 48"/>
              <a:gd name="T80" fmla="*/ 2 w 46"/>
              <a:gd name="T81" fmla="*/ 24 h 48"/>
              <a:gd name="T82" fmla="*/ 0 w 46"/>
              <a:gd name="T83" fmla="*/ 24 h 48"/>
              <a:gd name="T84" fmla="*/ 0 w 46"/>
              <a:gd name="T85" fmla="*/ 28 h 48"/>
              <a:gd name="T86" fmla="*/ 0 w 46"/>
              <a:gd name="T87" fmla="*/ 32 h 48"/>
              <a:gd name="T88" fmla="*/ 4 w 46"/>
              <a:gd name="T89" fmla="*/ 34 h 48"/>
              <a:gd name="T90" fmla="*/ 6 w 46"/>
              <a:gd name="T91" fmla="*/ 34 h 48"/>
              <a:gd name="T92" fmla="*/ 8 w 46"/>
              <a:gd name="T93" fmla="*/ 36 h 48"/>
              <a:gd name="T94" fmla="*/ 8 w 46"/>
              <a:gd name="T95" fmla="*/ 38 h 48"/>
              <a:gd name="T96" fmla="*/ 6 w 46"/>
              <a:gd name="T97" fmla="*/ 42 h 48"/>
              <a:gd name="T98" fmla="*/ 8 w 46"/>
              <a:gd name="T99" fmla="*/ 44 h 48"/>
              <a:gd name="T100" fmla="*/ 12 w 46"/>
              <a:gd name="T101" fmla="*/ 46 h 48"/>
              <a:gd name="T102" fmla="*/ 18 w 46"/>
              <a:gd name="T103" fmla="*/ 44 h 48"/>
              <a:gd name="T104" fmla="*/ 18 w 46"/>
              <a:gd name="T105" fmla="*/ 42 h 48"/>
              <a:gd name="T106" fmla="*/ 20 w 46"/>
              <a:gd name="T107" fmla="*/ 42 h 48"/>
              <a:gd name="T108" fmla="*/ 22 w 46"/>
              <a:gd name="T109" fmla="*/ 44 h 48"/>
              <a:gd name="T110" fmla="*/ 24 w 46"/>
              <a:gd name="T11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" h="48">
                <a:moveTo>
                  <a:pt x="24" y="48"/>
                </a:moveTo>
                <a:lnTo>
                  <a:pt x="24" y="48"/>
                </a:lnTo>
                <a:lnTo>
                  <a:pt x="32" y="46"/>
                </a:lnTo>
                <a:lnTo>
                  <a:pt x="32" y="46"/>
                </a:lnTo>
                <a:lnTo>
                  <a:pt x="34" y="44"/>
                </a:lnTo>
                <a:lnTo>
                  <a:pt x="34" y="42"/>
                </a:lnTo>
                <a:lnTo>
                  <a:pt x="34" y="42"/>
                </a:lnTo>
                <a:lnTo>
                  <a:pt x="32" y="40"/>
                </a:lnTo>
                <a:lnTo>
                  <a:pt x="34" y="38"/>
                </a:lnTo>
                <a:lnTo>
                  <a:pt x="34" y="38"/>
                </a:lnTo>
                <a:lnTo>
                  <a:pt x="36" y="38"/>
                </a:lnTo>
                <a:lnTo>
                  <a:pt x="38" y="38"/>
                </a:lnTo>
                <a:lnTo>
                  <a:pt x="38" y="38"/>
                </a:lnTo>
                <a:lnTo>
                  <a:pt x="40" y="40"/>
                </a:lnTo>
                <a:lnTo>
                  <a:pt x="42" y="38"/>
                </a:lnTo>
                <a:lnTo>
                  <a:pt x="42" y="38"/>
                </a:lnTo>
                <a:lnTo>
                  <a:pt x="44" y="34"/>
                </a:lnTo>
                <a:lnTo>
                  <a:pt x="44" y="34"/>
                </a:lnTo>
                <a:lnTo>
                  <a:pt x="44" y="32"/>
                </a:lnTo>
                <a:lnTo>
                  <a:pt x="44" y="30"/>
                </a:lnTo>
                <a:lnTo>
                  <a:pt x="44" y="30"/>
                </a:lnTo>
                <a:lnTo>
                  <a:pt x="42" y="28"/>
                </a:lnTo>
                <a:lnTo>
                  <a:pt x="42" y="26"/>
                </a:lnTo>
                <a:lnTo>
                  <a:pt x="42" y="26"/>
                </a:lnTo>
                <a:lnTo>
                  <a:pt x="42" y="24"/>
                </a:lnTo>
                <a:lnTo>
                  <a:pt x="44" y="24"/>
                </a:lnTo>
                <a:lnTo>
                  <a:pt x="44" y="24"/>
                </a:lnTo>
                <a:lnTo>
                  <a:pt x="46" y="22"/>
                </a:lnTo>
                <a:lnTo>
                  <a:pt x="46" y="20"/>
                </a:lnTo>
                <a:lnTo>
                  <a:pt x="46" y="20"/>
                </a:lnTo>
                <a:lnTo>
                  <a:pt x="44" y="16"/>
                </a:lnTo>
                <a:lnTo>
                  <a:pt x="44" y="16"/>
                </a:lnTo>
                <a:lnTo>
                  <a:pt x="44" y="14"/>
                </a:lnTo>
                <a:lnTo>
                  <a:pt x="40" y="14"/>
                </a:lnTo>
                <a:lnTo>
                  <a:pt x="40" y="14"/>
                </a:lnTo>
                <a:lnTo>
                  <a:pt x="40" y="14"/>
                </a:lnTo>
                <a:lnTo>
                  <a:pt x="38" y="12"/>
                </a:lnTo>
                <a:lnTo>
                  <a:pt x="38" y="12"/>
                </a:lnTo>
                <a:lnTo>
                  <a:pt x="36" y="10"/>
                </a:lnTo>
                <a:lnTo>
                  <a:pt x="38" y="8"/>
                </a:lnTo>
                <a:lnTo>
                  <a:pt x="38" y="8"/>
                </a:lnTo>
                <a:lnTo>
                  <a:pt x="38" y="6"/>
                </a:lnTo>
                <a:lnTo>
                  <a:pt x="36" y="4"/>
                </a:lnTo>
                <a:lnTo>
                  <a:pt x="36" y="4"/>
                </a:lnTo>
                <a:lnTo>
                  <a:pt x="32" y="2"/>
                </a:lnTo>
                <a:lnTo>
                  <a:pt x="32" y="2"/>
                </a:lnTo>
                <a:lnTo>
                  <a:pt x="30" y="2"/>
                </a:lnTo>
                <a:lnTo>
                  <a:pt x="28" y="4"/>
                </a:lnTo>
                <a:lnTo>
                  <a:pt x="28" y="4"/>
                </a:lnTo>
                <a:lnTo>
                  <a:pt x="28" y="4"/>
                </a:lnTo>
                <a:lnTo>
                  <a:pt x="26" y="4"/>
                </a:lnTo>
                <a:lnTo>
                  <a:pt x="26" y="4"/>
                </a:lnTo>
                <a:lnTo>
                  <a:pt x="24" y="4"/>
                </a:lnTo>
                <a:lnTo>
                  <a:pt x="22" y="2"/>
                </a:lnTo>
                <a:lnTo>
                  <a:pt x="22" y="2"/>
                </a:lnTo>
                <a:lnTo>
                  <a:pt x="22" y="0"/>
                </a:lnTo>
                <a:lnTo>
                  <a:pt x="18" y="0"/>
                </a:lnTo>
                <a:lnTo>
                  <a:pt x="18" y="0"/>
                </a:lnTo>
                <a:lnTo>
                  <a:pt x="14" y="2"/>
                </a:lnTo>
                <a:lnTo>
                  <a:pt x="14" y="2"/>
                </a:lnTo>
                <a:lnTo>
                  <a:pt x="12" y="2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8"/>
                </a:lnTo>
                <a:lnTo>
                  <a:pt x="10" y="10"/>
                </a:lnTo>
                <a:lnTo>
                  <a:pt x="8" y="8"/>
                </a:lnTo>
                <a:lnTo>
                  <a:pt x="8" y="8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0" y="14"/>
                </a:lnTo>
                <a:lnTo>
                  <a:pt x="0" y="14"/>
                </a:lnTo>
                <a:lnTo>
                  <a:pt x="0" y="16"/>
                </a:lnTo>
                <a:lnTo>
                  <a:pt x="2" y="18"/>
                </a:lnTo>
                <a:lnTo>
                  <a:pt x="2" y="18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0" y="32"/>
                </a:lnTo>
                <a:lnTo>
                  <a:pt x="0" y="32"/>
                </a:lnTo>
                <a:lnTo>
                  <a:pt x="2" y="34"/>
                </a:lnTo>
                <a:lnTo>
                  <a:pt x="4" y="34"/>
                </a:lnTo>
                <a:lnTo>
                  <a:pt x="4" y="34"/>
                </a:lnTo>
                <a:lnTo>
                  <a:pt x="6" y="34"/>
                </a:lnTo>
                <a:lnTo>
                  <a:pt x="8" y="36"/>
                </a:lnTo>
                <a:lnTo>
                  <a:pt x="8" y="36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6" y="42"/>
                </a:lnTo>
                <a:lnTo>
                  <a:pt x="8" y="44"/>
                </a:lnTo>
                <a:lnTo>
                  <a:pt x="8" y="44"/>
                </a:lnTo>
                <a:lnTo>
                  <a:pt x="12" y="46"/>
                </a:lnTo>
                <a:lnTo>
                  <a:pt x="12" y="46"/>
                </a:lnTo>
                <a:lnTo>
                  <a:pt x="16" y="46"/>
                </a:lnTo>
                <a:lnTo>
                  <a:pt x="18" y="44"/>
                </a:lnTo>
                <a:lnTo>
                  <a:pt x="18" y="44"/>
                </a:lnTo>
                <a:lnTo>
                  <a:pt x="18" y="42"/>
                </a:lnTo>
                <a:lnTo>
                  <a:pt x="20" y="42"/>
                </a:lnTo>
                <a:lnTo>
                  <a:pt x="20" y="42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4" y="48"/>
                </a:lnTo>
                <a:lnTo>
                  <a:pt x="24" y="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63">
            <a:extLst>
              <a:ext uri="{FF2B5EF4-FFF2-40B4-BE49-F238E27FC236}">
                <a16:creationId xmlns:a16="http://schemas.microsoft.com/office/drawing/2014/main" id="{2716E60D-2127-449D-B0D2-DC0DE781AAE6}"/>
              </a:ext>
            </a:extLst>
          </p:cNvPr>
          <p:cNvSpPr>
            <a:spLocks/>
          </p:cNvSpPr>
          <p:nvPr/>
        </p:nvSpPr>
        <p:spPr bwMode="auto">
          <a:xfrm>
            <a:off x="371475" y="6451600"/>
            <a:ext cx="57150" cy="57150"/>
          </a:xfrm>
          <a:custGeom>
            <a:avLst/>
            <a:gdLst>
              <a:gd name="T0" fmla="*/ 28 w 36"/>
              <a:gd name="T1" fmla="*/ 28 h 36"/>
              <a:gd name="T2" fmla="*/ 32 w 36"/>
              <a:gd name="T3" fmla="*/ 26 h 36"/>
              <a:gd name="T4" fmla="*/ 34 w 36"/>
              <a:gd name="T5" fmla="*/ 26 h 36"/>
              <a:gd name="T6" fmla="*/ 34 w 36"/>
              <a:gd name="T7" fmla="*/ 24 h 36"/>
              <a:gd name="T8" fmla="*/ 32 w 36"/>
              <a:gd name="T9" fmla="*/ 22 h 36"/>
              <a:gd name="T10" fmla="*/ 32 w 36"/>
              <a:gd name="T11" fmla="*/ 20 h 36"/>
              <a:gd name="T12" fmla="*/ 34 w 36"/>
              <a:gd name="T13" fmla="*/ 18 h 36"/>
              <a:gd name="T14" fmla="*/ 36 w 36"/>
              <a:gd name="T15" fmla="*/ 14 h 36"/>
              <a:gd name="T16" fmla="*/ 34 w 36"/>
              <a:gd name="T17" fmla="*/ 12 h 36"/>
              <a:gd name="T18" fmla="*/ 34 w 36"/>
              <a:gd name="T19" fmla="*/ 10 h 36"/>
              <a:gd name="T20" fmla="*/ 30 w 36"/>
              <a:gd name="T21" fmla="*/ 10 h 36"/>
              <a:gd name="T22" fmla="*/ 28 w 36"/>
              <a:gd name="T23" fmla="*/ 8 h 36"/>
              <a:gd name="T24" fmla="*/ 28 w 36"/>
              <a:gd name="T25" fmla="*/ 6 h 36"/>
              <a:gd name="T26" fmla="*/ 28 w 36"/>
              <a:gd name="T27" fmla="*/ 2 h 36"/>
              <a:gd name="T28" fmla="*/ 24 w 36"/>
              <a:gd name="T29" fmla="*/ 2 h 36"/>
              <a:gd name="T30" fmla="*/ 24 w 36"/>
              <a:gd name="T31" fmla="*/ 0 h 36"/>
              <a:gd name="T32" fmla="*/ 22 w 36"/>
              <a:gd name="T33" fmla="*/ 2 h 36"/>
              <a:gd name="T34" fmla="*/ 20 w 36"/>
              <a:gd name="T35" fmla="*/ 4 h 36"/>
              <a:gd name="T36" fmla="*/ 18 w 36"/>
              <a:gd name="T37" fmla="*/ 2 h 36"/>
              <a:gd name="T38" fmla="*/ 14 w 36"/>
              <a:gd name="T39" fmla="*/ 0 h 36"/>
              <a:gd name="T40" fmla="*/ 12 w 36"/>
              <a:gd name="T41" fmla="*/ 0 h 36"/>
              <a:gd name="T42" fmla="*/ 10 w 36"/>
              <a:gd name="T43" fmla="*/ 2 h 36"/>
              <a:gd name="T44" fmla="*/ 10 w 36"/>
              <a:gd name="T45" fmla="*/ 4 h 36"/>
              <a:gd name="T46" fmla="*/ 8 w 36"/>
              <a:gd name="T47" fmla="*/ 6 h 36"/>
              <a:gd name="T48" fmla="*/ 6 w 36"/>
              <a:gd name="T49" fmla="*/ 6 h 36"/>
              <a:gd name="T50" fmla="*/ 2 w 36"/>
              <a:gd name="T51" fmla="*/ 8 h 36"/>
              <a:gd name="T52" fmla="*/ 2 w 36"/>
              <a:gd name="T53" fmla="*/ 10 h 36"/>
              <a:gd name="T54" fmla="*/ 0 w 36"/>
              <a:gd name="T55" fmla="*/ 12 h 36"/>
              <a:gd name="T56" fmla="*/ 2 w 36"/>
              <a:gd name="T57" fmla="*/ 14 h 36"/>
              <a:gd name="T58" fmla="*/ 4 w 36"/>
              <a:gd name="T59" fmla="*/ 16 h 36"/>
              <a:gd name="T60" fmla="*/ 2 w 36"/>
              <a:gd name="T61" fmla="*/ 18 h 36"/>
              <a:gd name="T62" fmla="*/ 0 w 36"/>
              <a:gd name="T63" fmla="*/ 20 h 36"/>
              <a:gd name="T64" fmla="*/ 0 w 36"/>
              <a:gd name="T65" fmla="*/ 24 h 36"/>
              <a:gd name="T66" fmla="*/ 2 w 36"/>
              <a:gd name="T67" fmla="*/ 26 h 36"/>
              <a:gd name="T68" fmla="*/ 4 w 36"/>
              <a:gd name="T69" fmla="*/ 26 h 36"/>
              <a:gd name="T70" fmla="*/ 6 w 36"/>
              <a:gd name="T71" fmla="*/ 26 h 36"/>
              <a:gd name="T72" fmla="*/ 6 w 36"/>
              <a:gd name="T73" fmla="*/ 28 h 36"/>
              <a:gd name="T74" fmla="*/ 8 w 36"/>
              <a:gd name="T75" fmla="*/ 32 h 36"/>
              <a:gd name="T76" fmla="*/ 10 w 36"/>
              <a:gd name="T77" fmla="*/ 34 h 36"/>
              <a:gd name="T78" fmla="*/ 12 w 36"/>
              <a:gd name="T79" fmla="*/ 34 h 36"/>
              <a:gd name="T80" fmla="*/ 14 w 36"/>
              <a:gd name="T81" fmla="*/ 32 h 36"/>
              <a:gd name="T82" fmla="*/ 16 w 36"/>
              <a:gd name="T83" fmla="*/ 32 h 36"/>
              <a:gd name="T84" fmla="*/ 18 w 36"/>
              <a:gd name="T85" fmla="*/ 34 h 36"/>
              <a:gd name="T86" fmla="*/ 20 w 36"/>
              <a:gd name="T87" fmla="*/ 36 h 36"/>
              <a:gd name="T88" fmla="*/ 24 w 36"/>
              <a:gd name="T89" fmla="*/ 34 h 36"/>
              <a:gd name="T90" fmla="*/ 26 w 36"/>
              <a:gd name="T91" fmla="*/ 32 h 36"/>
              <a:gd name="T92" fmla="*/ 26 w 36"/>
              <a:gd name="T93" fmla="*/ 30 h 36"/>
              <a:gd name="T94" fmla="*/ 28 w 36"/>
              <a:gd name="T95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" h="36">
                <a:moveTo>
                  <a:pt x="28" y="28"/>
                </a:moveTo>
                <a:lnTo>
                  <a:pt x="28" y="28"/>
                </a:lnTo>
                <a:lnTo>
                  <a:pt x="30" y="30"/>
                </a:lnTo>
                <a:lnTo>
                  <a:pt x="32" y="26"/>
                </a:lnTo>
                <a:lnTo>
                  <a:pt x="32" y="26"/>
                </a:lnTo>
                <a:lnTo>
                  <a:pt x="34" y="26"/>
                </a:lnTo>
                <a:lnTo>
                  <a:pt x="34" y="26"/>
                </a:lnTo>
                <a:lnTo>
                  <a:pt x="34" y="24"/>
                </a:lnTo>
                <a:lnTo>
                  <a:pt x="32" y="22"/>
                </a:lnTo>
                <a:lnTo>
                  <a:pt x="32" y="22"/>
                </a:lnTo>
                <a:lnTo>
                  <a:pt x="32" y="20"/>
                </a:lnTo>
                <a:lnTo>
                  <a:pt x="32" y="20"/>
                </a:lnTo>
                <a:lnTo>
                  <a:pt x="34" y="18"/>
                </a:lnTo>
                <a:lnTo>
                  <a:pt x="34" y="18"/>
                </a:lnTo>
                <a:lnTo>
                  <a:pt x="36" y="16"/>
                </a:lnTo>
                <a:lnTo>
                  <a:pt x="36" y="14"/>
                </a:lnTo>
                <a:lnTo>
                  <a:pt x="36" y="14"/>
                </a:lnTo>
                <a:lnTo>
                  <a:pt x="34" y="12"/>
                </a:lnTo>
                <a:lnTo>
                  <a:pt x="34" y="12"/>
                </a:lnTo>
                <a:lnTo>
                  <a:pt x="34" y="10"/>
                </a:lnTo>
                <a:lnTo>
                  <a:pt x="30" y="10"/>
                </a:lnTo>
                <a:lnTo>
                  <a:pt x="30" y="10"/>
                </a:lnTo>
                <a:lnTo>
                  <a:pt x="28" y="8"/>
                </a:lnTo>
                <a:lnTo>
                  <a:pt x="28" y="8"/>
                </a:lnTo>
                <a:lnTo>
                  <a:pt x="28" y="6"/>
                </a:lnTo>
                <a:lnTo>
                  <a:pt x="28" y="6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4" y="2"/>
                </a:lnTo>
                <a:lnTo>
                  <a:pt x="24" y="2"/>
                </a:lnTo>
                <a:lnTo>
                  <a:pt x="24" y="0"/>
                </a:lnTo>
                <a:lnTo>
                  <a:pt x="22" y="2"/>
                </a:lnTo>
                <a:lnTo>
                  <a:pt x="22" y="2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10" y="4"/>
                </a:lnTo>
                <a:lnTo>
                  <a:pt x="10" y="4"/>
                </a:lnTo>
                <a:lnTo>
                  <a:pt x="8" y="6"/>
                </a:lnTo>
                <a:lnTo>
                  <a:pt x="8" y="6"/>
                </a:lnTo>
                <a:lnTo>
                  <a:pt x="6" y="6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4"/>
                </a:lnTo>
                <a:lnTo>
                  <a:pt x="4" y="16"/>
                </a:lnTo>
                <a:lnTo>
                  <a:pt x="4" y="16"/>
                </a:lnTo>
                <a:lnTo>
                  <a:pt x="2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  <a:lnTo>
                  <a:pt x="0" y="20"/>
                </a:lnTo>
                <a:lnTo>
                  <a:pt x="0" y="24"/>
                </a:lnTo>
                <a:lnTo>
                  <a:pt x="0" y="24"/>
                </a:lnTo>
                <a:lnTo>
                  <a:pt x="2" y="26"/>
                </a:lnTo>
                <a:lnTo>
                  <a:pt x="4" y="26"/>
                </a:lnTo>
                <a:lnTo>
                  <a:pt x="4" y="26"/>
                </a:lnTo>
                <a:lnTo>
                  <a:pt x="6" y="26"/>
                </a:lnTo>
                <a:lnTo>
                  <a:pt x="6" y="26"/>
                </a:lnTo>
                <a:lnTo>
                  <a:pt x="6" y="28"/>
                </a:lnTo>
                <a:lnTo>
                  <a:pt x="6" y="28"/>
                </a:lnTo>
                <a:lnTo>
                  <a:pt x="6" y="30"/>
                </a:lnTo>
                <a:lnTo>
                  <a:pt x="8" y="32"/>
                </a:lnTo>
                <a:lnTo>
                  <a:pt x="8" y="32"/>
                </a:lnTo>
                <a:lnTo>
                  <a:pt x="10" y="34"/>
                </a:lnTo>
                <a:lnTo>
                  <a:pt x="10" y="34"/>
                </a:lnTo>
                <a:lnTo>
                  <a:pt x="12" y="34"/>
                </a:lnTo>
                <a:lnTo>
                  <a:pt x="14" y="32"/>
                </a:lnTo>
                <a:lnTo>
                  <a:pt x="14" y="32"/>
                </a:lnTo>
                <a:lnTo>
                  <a:pt x="16" y="32"/>
                </a:lnTo>
                <a:lnTo>
                  <a:pt x="16" y="32"/>
                </a:lnTo>
                <a:lnTo>
                  <a:pt x="18" y="34"/>
                </a:lnTo>
                <a:lnTo>
                  <a:pt x="18" y="34"/>
                </a:lnTo>
                <a:lnTo>
                  <a:pt x="18" y="36"/>
                </a:lnTo>
                <a:lnTo>
                  <a:pt x="20" y="36"/>
                </a:lnTo>
                <a:lnTo>
                  <a:pt x="20" y="36"/>
                </a:lnTo>
                <a:lnTo>
                  <a:pt x="24" y="34"/>
                </a:lnTo>
                <a:lnTo>
                  <a:pt x="24" y="34"/>
                </a:lnTo>
                <a:lnTo>
                  <a:pt x="26" y="32"/>
                </a:lnTo>
                <a:lnTo>
                  <a:pt x="26" y="32"/>
                </a:lnTo>
                <a:lnTo>
                  <a:pt x="26" y="30"/>
                </a:lnTo>
                <a:lnTo>
                  <a:pt x="28" y="28"/>
                </a:lnTo>
                <a:lnTo>
                  <a:pt x="28" y="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64">
            <a:extLst>
              <a:ext uri="{FF2B5EF4-FFF2-40B4-BE49-F238E27FC236}">
                <a16:creationId xmlns:a16="http://schemas.microsoft.com/office/drawing/2014/main" id="{1E6A999B-52E0-45BE-B615-5F1E9CBDF765}"/>
              </a:ext>
            </a:extLst>
          </p:cNvPr>
          <p:cNvSpPr>
            <a:spLocks noEditPoints="1"/>
          </p:cNvSpPr>
          <p:nvPr/>
        </p:nvSpPr>
        <p:spPr bwMode="auto">
          <a:xfrm>
            <a:off x="301625" y="6359525"/>
            <a:ext cx="101600" cy="98425"/>
          </a:xfrm>
          <a:custGeom>
            <a:avLst/>
            <a:gdLst>
              <a:gd name="T0" fmla="*/ 18 w 64"/>
              <a:gd name="T1" fmla="*/ 56 h 62"/>
              <a:gd name="T2" fmla="*/ 16 w 64"/>
              <a:gd name="T3" fmla="*/ 50 h 62"/>
              <a:gd name="T4" fmla="*/ 14 w 64"/>
              <a:gd name="T5" fmla="*/ 52 h 62"/>
              <a:gd name="T6" fmla="*/ 6 w 64"/>
              <a:gd name="T7" fmla="*/ 50 h 62"/>
              <a:gd name="T8" fmla="*/ 2 w 64"/>
              <a:gd name="T9" fmla="*/ 42 h 62"/>
              <a:gd name="T10" fmla="*/ 6 w 64"/>
              <a:gd name="T11" fmla="*/ 36 h 62"/>
              <a:gd name="T12" fmla="*/ 4 w 64"/>
              <a:gd name="T13" fmla="*/ 32 h 62"/>
              <a:gd name="T14" fmla="*/ 0 w 64"/>
              <a:gd name="T15" fmla="*/ 26 h 62"/>
              <a:gd name="T16" fmla="*/ 2 w 64"/>
              <a:gd name="T17" fmla="*/ 20 h 62"/>
              <a:gd name="T18" fmla="*/ 6 w 64"/>
              <a:gd name="T19" fmla="*/ 18 h 62"/>
              <a:gd name="T20" fmla="*/ 12 w 64"/>
              <a:gd name="T21" fmla="*/ 14 h 62"/>
              <a:gd name="T22" fmla="*/ 10 w 64"/>
              <a:gd name="T23" fmla="*/ 8 h 62"/>
              <a:gd name="T24" fmla="*/ 18 w 64"/>
              <a:gd name="T25" fmla="*/ 2 h 62"/>
              <a:gd name="T26" fmla="*/ 24 w 64"/>
              <a:gd name="T27" fmla="*/ 4 h 62"/>
              <a:gd name="T28" fmla="*/ 30 w 64"/>
              <a:gd name="T29" fmla="*/ 6 h 62"/>
              <a:gd name="T30" fmla="*/ 30 w 64"/>
              <a:gd name="T31" fmla="*/ 2 h 62"/>
              <a:gd name="T32" fmla="*/ 36 w 64"/>
              <a:gd name="T33" fmla="*/ 0 h 62"/>
              <a:gd name="T34" fmla="*/ 46 w 64"/>
              <a:gd name="T35" fmla="*/ 2 h 62"/>
              <a:gd name="T36" fmla="*/ 46 w 64"/>
              <a:gd name="T37" fmla="*/ 10 h 62"/>
              <a:gd name="T38" fmla="*/ 50 w 64"/>
              <a:gd name="T39" fmla="*/ 10 h 62"/>
              <a:gd name="T40" fmla="*/ 58 w 64"/>
              <a:gd name="T41" fmla="*/ 12 h 62"/>
              <a:gd name="T42" fmla="*/ 60 w 64"/>
              <a:gd name="T43" fmla="*/ 18 h 62"/>
              <a:gd name="T44" fmla="*/ 60 w 64"/>
              <a:gd name="T45" fmla="*/ 22 h 62"/>
              <a:gd name="T46" fmla="*/ 58 w 64"/>
              <a:gd name="T47" fmla="*/ 28 h 62"/>
              <a:gd name="T48" fmla="*/ 62 w 64"/>
              <a:gd name="T49" fmla="*/ 30 h 62"/>
              <a:gd name="T50" fmla="*/ 64 w 64"/>
              <a:gd name="T51" fmla="*/ 34 h 62"/>
              <a:gd name="T52" fmla="*/ 62 w 64"/>
              <a:gd name="T53" fmla="*/ 42 h 62"/>
              <a:gd name="T54" fmla="*/ 58 w 64"/>
              <a:gd name="T55" fmla="*/ 44 h 62"/>
              <a:gd name="T56" fmla="*/ 52 w 64"/>
              <a:gd name="T57" fmla="*/ 48 h 62"/>
              <a:gd name="T58" fmla="*/ 54 w 64"/>
              <a:gd name="T59" fmla="*/ 54 h 62"/>
              <a:gd name="T60" fmla="*/ 46 w 64"/>
              <a:gd name="T61" fmla="*/ 60 h 62"/>
              <a:gd name="T62" fmla="*/ 40 w 64"/>
              <a:gd name="T63" fmla="*/ 58 h 62"/>
              <a:gd name="T64" fmla="*/ 36 w 64"/>
              <a:gd name="T65" fmla="*/ 56 h 62"/>
              <a:gd name="T66" fmla="*/ 34 w 64"/>
              <a:gd name="T67" fmla="*/ 58 h 62"/>
              <a:gd name="T68" fmla="*/ 30 w 64"/>
              <a:gd name="T69" fmla="*/ 62 h 62"/>
              <a:gd name="T70" fmla="*/ 20 w 64"/>
              <a:gd name="T71" fmla="*/ 60 h 62"/>
              <a:gd name="T72" fmla="*/ 24 w 64"/>
              <a:gd name="T73" fmla="*/ 30 h 62"/>
              <a:gd name="T74" fmla="*/ 26 w 64"/>
              <a:gd name="T75" fmla="*/ 38 h 62"/>
              <a:gd name="T76" fmla="*/ 32 w 64"/>
              <a:gd name="T77" fmla="*/ 40 h 62"/>
              <a:gd name="T78" fmla="*/ 40 w 64"/>
              <a:gd name="T79" fmla="*/ 34 h 62"/>
              <a:gd name="T80" fmla="*/ 40 w 64"/>
              <a:gd name="T81" fmla="*/ 28 h 62"/>
              <a:gd name="T82" fmla="*/ 32 w 64"/>
              <a:gd name="T83" fmla="*/ 22 h 62"/>
              <a:gd name="T84" fmla="*/ 26 w 64"/>
              <a:gd name="T85" fmla="*/ 24 h 62"/>
              <a:gd name="T86" fmla="*/ 24 w 64"/>
              <a:gd name="T87" fmla="*/ 3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2">
                <a:moveTo>
                  <a:pt x="18" y="58"/>
                </a:moveTo>
                <a:lnTo>
                  <a:pt x="18" y="58"/>
                </a:lnTo>
                <a:lnTo>
                  <a:pt x="18" y="56"/>
                </a:lnTo>
                <a:lnTo>
                  <a:pt x="18" y="56"/>
                </a:lnTo>
                <a:lnTo>
                  <a:pt x="18" y="54"/>
                </a:lnTo>
                <a:lnTo>
                  <a:pt x="16" y="50"/>
                </a:lnTo>
                <a:lnTo>
                  <a:pt x="16" y="50"/>
                </a:lnTo>
                <a:lnTo>
                  <a:pt x="14" y="52"/>
                </a:lnTo>
                <a:lnTo>
                  <a:pt x="14" y="52"/>
                </a:lnTo>
                <a:lnTo>
                  <a:pt x="10" y="52"/>
                </a:lnTo>
                <a:lnTo>
                  <a:pt x="6" y="50"/>
                </a:lnTo>
                <a:lnTo>
                  <a:pt x="6" y="50"/>
                </a:lnTo>
                <a:lnTo>
                  <a:pt x="4" y="44"/>
                </a:lnTo>
                <a:lnTo>
                  <a:pt x="4" y="44"/>
                </a:lnTo>
                <a:lnTo>
                  <a:pt x="2" y="42"/>
                </a:lnTo>
                <a:lnTo>
                  <a:pt x="4" y="40"/>
                </a:lnTo>
                <a:lnTo>
                  <a:pt x="4" y="40"/>
                </a:lnTo>
                <a:lnTo>
                  <a:pt x="6" y="36"/>
                </a:lnTo>
                <a:lnTo>
                  <a:pt x="6" y="34"/>
                </a:lnTo>
                <a:lnTo>
                  <a:pt x="6" y="34"/>
                </a:lnTo>
                <a:lnTo>
                  <a:pt x="4" y="32"/>
                </a:lnTo>
                <a:lnTo>
                  <a:pt x="4" y="32"/>
                </a:lnTo>
                <a:lnTo>
                  <a:pt x="0" y="30"/>
                </a:lnTo>
                <a:lnTo>
                  <a:pt x="0" y="26"/>
                </a:lnTo>
                <a:lnTo>
                  <a:pt x="0" y="26"/>
                </a:lnTo>
                <a:lnTo>
                  <a:pt x="2" y="20"/>
                </a:lnTo>
                <a:lnTo>
                  <a:pt x="2" y="20"/>
                </a:lnTo>
                <a:lnTo>
                  <a:pt x="4" y="18"/>
                </a:lnTo>
                <a:lnTo>
                  <a:pt x="6" y="18"/>
                </a:lnTo>
                <a:lnTo>
                  <a:pt x="6" y="18"/>
                </a:lnTo>
                <a:lnTo>
                  <a:pt x="10" y="18"/>
                </a:lnTo>
                <a:lnTo>
                  <a:pt x="12" y="14"/>
                </a:lnTo>
                <a:lnTo>
                  <a:pt x="12" y="14"/>
                </a:lnTo>
                <a:lnTo>
                  <a:pt x="12" y="12"/>
                </a:lnTo>
                <a:lnTo>
                  <a:pt x="12" y="12"/>
                </a:lnTo>
                <a:lnTo>
                  <a:pt x="10" y="8"/>
                </a:lnTo>
                <a:lnTo>
                  <a:pt x="14" y="6"/>
                </a:lnTo>
                <a:lnTo>
                  <a:pt x="14" y="6"/>
                </a:lnTo>
                <a:lnTo>
                  <a:pt x="18" y="2"/>
                </a:lnTo>
                <a:lnTo>
                  <a:pt x="18" y="2"/>
                </a:lnTo>
                <a:lnTo>
                  <a:pt x="22" y="2"/>
                </a:lnTo>
                <a:lnTo>
                  <a:pt x="24" y="4"/>
                </a:lnTo>
                <a:lnTo>
                  <a:pt x="24" y="4"/>
                </a:lnTo>
                <a:lnTo>
                  <a:pt x="26" y="6"/>
                </a:lnTo>
                <a:lnTo>
                  <a:pt x="30" y="6"/>
                </a:lnTo>
                <a:lnTo>
                  <a:pt x="30" y="6"/>
                </a:lnTo>
                <a:lnTo>
                  <a:pt x="30" y="2"/>
                </a:lnTo>
                <a:lnTo>
                  <a:pt x="30" y="2"/>
                </a:lnTo>
                <a:lnTo>
                  <a:pt x="32" y="0"/>
                </a:lnTo>
                <a:lnTo>
                  <a:pt x="36" y="0"/>
                </a:lnTo>
                <a:lnTo>
                  <a:pt x="36" y="0"/>
                </a:lnTo>
                <a:lnTo>
                  <a:pt x="42" y="0"/>
                </a:lnTo>
                <a:lnTo>
                  <a:pt x="42" y="0"/>
                </a:lnTo>
                <a:lnTo>
                  <a:pt x="46" y="2"/>
                </a:lnTo>
                <a:lnTo>
                  <a:pt x="46" y="6"/>
                </a:lnTo>
                <a:lnTo>
                  <a:pt x="46" y="6"/>
                </a:lnTo>
                <a:lnTo>
                  <a:pt x="46" y="10"/>
                </a:lnTo>
                <a:lnTo>
                  <a:pt x="48" y="12"/>
                </a:lnTo>
                <a:lnTo>
                  <a:pt x="48" y="12"/>
                </a:lnTo>
                <a:lnTo>
                  <a:pt x="50" y="10"/>
                </a:lnTo>
                <a:lnTo>
                  <a:pt x="50" y="10"/>
                </a:lnTo>
                <a:lnTo>
                  <a:pt x="54" y="8"/>
                </a:lnTo>
                <a:lnTo>
                  <a:pt x="58" y="12"/>
                </a:lnTo>
                <a:lnTo>
                  <a:pt x="58" y="12"/>
                </a:lnTo>
                <a:lnTo>
                  <a:pt x="60" y="18"/>
                </a:lnTo>
                <a:lnTo>
                  <a:pt x="60" y="18"/>
                </a:lnTo>
                <a:lnTo>
                  <a:pt x="62" y="20"/>
                </a:lnTo>
                <a:lnTo>
                  <a:pt x="60" y="22"/>
                </a:lnTo>
                <a:lnTo>
                  <a:pt x="60" y="22"/>
                </a:lnTo>
                <a:lnTo>
                  <a:pt x="56" y="24"/>
                </a:lnTo>
                <a:lnTo>
                  <a:pt x="58" y="28"/>
                </a:lnTo>
                <a:lnTo>
                  <a:pt x="58" y="28"/>
                </a:lnTo>
                <a:lnTo>
                  <a:pt x="58" y="30"/>
                </a:lnTo>
                <a:lnTo>
                  <a:pt x="58" y="30"/>
                </a:lnTo>
                <a:lnTo>
                  <a:pt x="62" y="30"/>
                </a:lnTo>
                <a:lnTo>
                  <a:pt x="62" y="30"/>
                </a:lnTo>
                <a:lnTo>
                  <a:pt x="64" y="32"/>
                </a:lnTo>
                <a:lnTo>
                  <a:pt x="64" y="34"/>
                </a:lnTo>
                <a:lnTo>
                  <a:pt x="64" y="34"/>
                </a:lnTo>
                <a:lnTo>
                  <a:pt x="62" y="42"/>
                </a:lnTo>
                <a:lnTo>
                  <a:pt x="62" y="42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4" y="44"/>
                </a:lnTo>
                <a:lnTo>
                  <a:pt x="52" y="48"/>
                </a:lnTo>
                <a:lnTo>
                  <a:pt x="52" y="48"/>
                </a:lnTo>
                <a:lnTo>
                  <a:pt x="52" y="50"/>
                </a:lnTo>
                <a:lnTo>
                  <a:pt x="52" y="50"/>
                </a:lnTo>
                <a:lnTo>
                  <a:pt x="54" y="54"/>
                </a:lnTo>
                <a:lnTo>
                  <a:pt x="50" y="56"/>
                </a:lnTo>
                <a:lnTo>
                  <a:pt x="50" y="56"/>
                </a:lnTo>
                <a:lnTo>
                  <a:pt x="46" y="60"/>
                </a:lnTo>
                <a:lnTo>
                  <a:pt x="46" y="60"/>
                </a:lnTo>
                <a:lnTo>
                  <a:pt x="42" y="60"/>
                </a:lnTo>
                <a:lnTo>
                  <a:pt x="40" y="58"/>
                </a:lnTo>
                <a:lnTo>
                  <a:pt x="40" y="58"/>
                </a:lnTo>
                <a:lnTo>
                  <a:pt x="38" y="56"/>
                </a:lnTo>
                <a:lnTo>
                  <a:pt x="36" y="56"/>
                </a:lnTo>
                <a:lnTo>
                  <a:pt x="36" y="56"/>
                </a:lnTo>
                <a:lnTo>
                  <a:pt x="34" y="58"/>
                </a:lnTo>
                <a:lnTo>
                  <a:pt x="34" y="58"/>
                </a:lnTo>
                <a:lnTo>
                  <a:pt x="32" y="60"/>
                </a:lnTo>
                <a:lnTo>
                  <a:pt x="32" y="60"/>
                </a:lnTo>
                <a:lnTo>
                  <a:pt x="30" y="62"/>
                </a:lnTo>
                <a:lnTo>
                  <a:pt x="30" y="62"/>
                </a:lnTo>
                <a:lnTo>
                  <a:pt x="20" y="60"/>
                </a:lnTo>
                <a:lnTo>
                  <a:pt x="20" y="60"/>
                </a:lnTo>
                <a:lnTo>
                  <a:pt x="18" y="58"/>
                </a:lnTo>
                <a:lnTo>
                  <a:pt x="18" y="58"/>
                </a:lnTo>
                <a:close/>
                <a:moveTo>
                  <a:pt x="24" y="30"/>
                </a:moveTo>
                <a:lnTo>
                  <a:pt x="24" y="30"/>
                </a:lnTo>
                <a:lnTo>
                  <a:pt x="24" y="34"/>
                </a:lnTo>
                <a:lnTo>
                  <a:pt x="26" y="38"/>
                </a:lnTo>
                <a:lnTo>
                  <a:pt x="28" y="40"/>
                </a:lnTo>
                <a:lnTo>
                  <a:pt x="32" y="40"/>
                </a:lnTo>
                <a:lnTo>
                  <a:pt x="32" y="40"/>
                </a:lnTo>
                <a:lnTo>
                  <a:pt x="36" y="40"/>
                </a:lnTo>
                <a:lnTo>
                  <a:pt x="38" y="38"/>
                </a:lnTo>
                <a:lnTo>
                  <a:pt x="40" y="34"/>
                </a:lnTo>
                <a:lnTo>
                  <a:pt x="42" y="30"/>
                </a:lnTo>
                <a:lnTo>
                  <a:pt x="42" y="30"/>
                </a:lnTo>
                <a:lnTo>
                  <a:pt x="40" y="28"/>
                </a:lnTo>
                <a:lnTo>
                  <a:pt x="38" y="24"/>
                </a:lnTo>
                <a:lnTo>
                  <a:pt x="36" y="22"/>
                </a:lnTo>
                <a:lnTo>
                  <a:pt x="32" y="22"/>
                </a:lnTo>
                <a:lnTo>
                  <a:pt x="32" y="22"/>
                </a:lnTo>
                <a:lnTo>
                  <a:pt x="28" y="22"/>
                </a:lnTo>
                <a:lnTo>
                  <a:pt x="26" y="24"/>
                </a:lnTo>
                <a:lnTo>
                  <a:pt x="24" y="28"/>
                </a:lnTo>
                <a:lnTo>
                  <a:pt x="24" y="30"/>
                </a:lnTo>
                <a:lnTo>
                  <a:pt x="24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65">
            <a:extLst>
              <a:ext uri="{FF2B5EF4-FFF2-40B4-BE49-F238E27FC236}">
                <a16:creationId xmlns:a16="http://schemas.microsoft.com/office/drawing/2014/main" id="{C91F5467-A605-44E6-839A-E078C01864EB}"/>
              </a:ext>
            </a:extLst>
          </p:cNvPr>
          <p:cNvSpPr>
            <a:spLocks noEditPoints="1"/>
          </p:cNvSpPr>
          <p:nvPr/>
        </p:nvSpPr>
        <p:spPr bwMode="auto">
          <a:xfrm>
            <a:off x="409575" y="6384925"/>
            <a:ext cx="73025" cy="76200"/>
          </a:xfrm>
          <a:custGeom>
            <a:avLst/>
            <a:gdLst>
              <a:gd name="T0" fmla="*/ 24 w 46"/>
              <a:gd name="T1" fmla="*/ 48 h 48"/>
              <a:gd name="T2" fmla="*/ 22 w 46"/>
              <a:gd name="T3" fmla="*/ 44 h 48"/>
              <a:gd name="T4" fmla="*/ 20 w 46"/>
              <a:gd name="T5" fmla="*/ 42 h 48"/>
              <a:gd name="T6" fmla="*/ 18 w 46"/>
              <a:gd name="T7" fmla="*/ 42 h 48"/>
              <a:gd name="T8" fmla="*/ 18 w 46"/>
              <a:gd name="T9" fmla="*/ 44 h 48"/>
              <a:gd name="T10" fmla="*/ 12 w 46"/>
              <a:gd name="T11" fmla="*/ 46 h 48"/>
              <a:gd name="T12" fmla="*/ 8 w 46"/>
              <a:gd name="T13" fmla="*/ 44 h 48"/>
              <a:gd name="T14" fmla="*/ 6 w 46"/>
              <a:gd name="T15" fmla="*/ 42 h 48"/>
              <a:gd name="T16" fmla="*/ 8 w 46"/>
              <a:gd name="T17" fmla="*/ 38 h 48"/>
              <a:gd name="T18" fmla="*/ 8 w 46"/>
              <a:gd name="T19" fmla="*/ 36 h 48"/>
              <a:gd name="T20" fmla="*/ 6 w 46"/>
              <a:gd name="T21" fmla="*/ 34 h 48"/>
              <a:gd name="T22" fmla="*/ 4 w 46"/>
              <a:gd name="T23" fmla="*/ 34 h 48"/>
              <a:gd name="T24" fmla="*/ 0 w 46"/>
              <a:gd name="T25" fmla="*/ 32 h 48"/>
              <a:gd name="T26" fmla="*/ 0 w 46"/>
              <a:gd name="T27" fmla="*/ 28 h 48"/>
              <a:gd name="T28" fmla="*/ 0 w 46"/>
              <a:gd name="T29" fmla="*/ 24 h 48"/>
              <a:gd name="T30" fmla="*/ 2 w 46"/>
              <a:gd name="T31" fmla="*/ 24 h 48"/>
              <a:gd name="T32" fmla="*/ 4 w 46"/>
              <a:gd name="T33" fmla="*/ 20 h 48"/>
              <a:gd name="T34" fmla="*/ 4 w 46"/>
              <a:gd name="T35" fmla="*/ 20 h 48"/>
              <a:gd name="T36" fmla="*/ 2 w 46"/>
              <a:gd name="T37" fmla="*/ 18 h 48"/>
              <a:gd name="T38" fmla="*/ 0 w 46"/>
              <a:gd name="T39" fmla="*/ 14 h 48"/>
              <a:gd name="T40" fmla="*/ 4 w 46"/>
              <a:gd name="T41" fmla="*/ 10 h 48"/>
              <a:gd name="T42" fmla="*/ 6 w 46"/>
              <a:gd name="T43" fmla="*/ 8 h 48"/>
              <a:gd name="T44" fmla="*/ 8 w 46"/>
              <a:gd name="T45" fmla="*/ 8 h 48"/>
              <a:gd name="T46" fmla="*/ 10 w 46"/>
              <a:gd name="T47" fmla="*/ 8 h 48"/>
              <a:gd name="T48" fmla="*/ 12 w 46"/>
              <a:gd name="T49" fmla="*/ 8 h 48"/>
              <a:gd name="T50" fmla="*/ 12 w 46"/>
              <a:gd name="T51" fmla="*/ 6 h 48"/>
              <a:gd name="T52" fmla="*/ 14 w 46"/>
              <a:gd name="T53" fmla="*/ 2 h 48"/>
              <a:gd name="T54" fmla="*/ 18 w 46"/>
              <a:gd name="T55" fmla="*/ 0 h 48"/>
              <a:gd name="T56" fmla="*/ 22 w 46"/>
              <a:gd name="T57" fmla="*/ 0 h 48"/>
              <a:gd name="T58" fmla="*/ 22 w 46"/>
              <a:gd name="T59" fmla="*/ 2 h 48"/>
              <a:gd name="T60" fmla="*/ 26 w 46"/>
              <a:gd name="T61" fmla="*/ 4 h 48"/>
              <a:gd name="T62" fmla="*/ 28 w 46"/>
              <a:gd name="T63" fmla="*/ 4 h 48"/>
              <a:gd name="T64" fmla="*/ 28 w 46"/>
              <a:gd name="T65" fmla="*/ 4 h 48"/>
              <a:gd name="T66" fmla="*/ 32 w 46"/>
              <a:gd name="T67" fmla="*/ 2 h 48"/>
              <a:gd name="T68" fmla="*/ 36 w 46"/>
              <a:gd name="T69" fmla="*/ 4 h 48"/>
              <a:gd name="T70" fmla="*/ 38 w 46"/>
              <a:gd name="T71" fmla="*/ 6 h 48"/>
              <a:gd name="T72" fmla="*/ 38 w 46"/>
              <a:gd name="T73" fmla="*/ 8 h 48"/>
              <a:gd name="T74" fmla="*/ 38 w 46"/>
              <a:gd name="T75" fmla="*/ 12 h 48"/>
              <a:gd name="T76" fmla="*/ 40 w 46"/>
              <a:gd name="T77" fmla="*/ 14 h 48"/>
              <a:gd name="T78" fmla="*/ 40 w 46"/>
              <a:gd name="T79" fmla="*/ 14 h 48"/>
              <a:gd name="T80" fmla="*/ 44 w 46"/>
              <a:gd name="T81" fmla="*/ 16 h 48"/>
              <a:gd name="T82" fmla="*/ 46 w 46"/>
              <a:gd name="T83" fmla="*/ 20 h 48"/>
              <a:gd name="T84" fmla="*/ 46 w 46"/>
              <a:gd name="T85" fmla="*/ 22 h 48"/>
              <a:gd name="T86" fmla="*/ 44 w 46"/>
              <a:gd name="T87" fmla="*/ 24 h 48"/>
              <a:gd name="T88" fmla="*/ 42 w 46"/>
              <a:gd name="T89" fmla="*/ 26 h 48"/>
              <a:gd name="T90" fmla="*/ 42 w 46"/>
              <a:gd name="T91" fmla="*/ 28 h 48"/>
              <a:gd name="T92" fmla="*/ 44 w 46"/>
              <a:gd name="T93" fmla="*/ 30 h 48"/>
              <a:gd name="T94" fmla="*/ 44 w 46"/>
              <a:gd name="T95" fmla="*/ 34 h 48"/>
              <a:gd name="T96" fmla="*/ 42 w 46"/>
              <a:gd name="T97" fmla="*/ 38 h 48"/>
              <a:gd name="T98" fmla="*/ 40 w 46"/>
              <a:gd name="T99" fmla="*/ 40 h 48"/>
              <a:gd name="T100" fmla="*/ 38 w 46"/>
              <a:gd name="T101" fmla="*/ 38 h 48"/>
              <a:gd name="T102" fmla="*/ 34 w 46"/>
              <a:gd name="T103" fmla="*/ 38 h 48"/>
              <a:gd name="T104" fmla="*/ 32 w 46"/>
              <a:gd name="T105" fmla="*/ 40 h 48"/>
              <a:gd name="T106" fmla="*/ 34 w 46"/>
              <a:gd name="T107" fmla="*/ 42 h 48"/>
              <a:gd name="T108" fmla="*/ 32 w 46"/>
              <a:gd name="T109" fmla="*/ 46 h 48"/>
              <a:gd name="T110" fmla="*/ 24 w 46"/>
              <a:gd name="T111" fmla="*/ 48 h 48"/>
              <a:gd name="T112" fmla="*/ 30 w 46"/>
              <a:gd name="T113" fmla="*/ 24 h 48"/>
              <a:gd name="T114" fmla="*/ 28 w 46"/>
              <a:gd name="T115" fmla="*/ 18 h 48"/>
              <a:gd name="T116" fmla="*/ 22 w 46"/>
              <a:gd name="T117" fmla="*/ 16 h 48"/>
              <a:gd name="T118" fmla="*/ 16 w 46"/>
              <a:gd name="T119" fmla="*/ 24 h 48"/>
              <a:gd name="T120" fmla="*/ 18 w 46"/>
              <a:gd name="T121" fmla="*/ 28 h 48"/>
              <a:gd name="T122" fmla="*/ 22 w 46"/>
              <a:gd name="T123" fmla="*/ 30 h 48"/>
              <a:gd name="T124" fmla="*/ 30 w 46"/>
              <a:gd name="T125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" h="48">
                <a:moveTo>
                  <a:pt x="24" y="48"/>
                </a:moveTo>
                <a:lnTo>
                  <a:pt x="24" y="48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0" y="42"/>
                </a:lnTo>
                <a:lnTo>
                  <a:pt x="20" y="42"/>
                </a:lnTo>
                <a:lnTo>
                  <a:pt x="18" y="42"/>
                </a:lnTo>
                <a:lnTo>
                  <a:pt x="18" y="44"/>
                </a:lnTo>
                <a:lnTo>
                  <a:pt x="18" y="44"/>
                </a:lnTo>
                <a:lnTo>
                  <a:pt x="16" y="46"/>
                </a:lnTo>
                <a:lnTo>
                  <a:pt x="12" y="46"/>
                </a:lnTo>
                <a:lnTo>
                  <a:pt x="12" y="46"/>
                </a:lnTo>
                <a:lnTo>
                  <a:pt x="8" y="44"/>
                </a:lnTo>
                <a:lnTo>
                  <a:pt x="8" y="44"/>
                </a:lnTo>
                <a:lnTo>
                  <a:pt x="6" y="42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6"/>
                </a:lnTo>
                <a:lnTo>
                  <a:pt x="8" y="36"/>
                </a:lnTo>
                <a:lnTo>
                  <a:pt x="6" y="34"/>
                </a:lnTo>
                <a:lnTo>
                  <a:pt x="4" y="34"/>
                </a:lnTo>
                <a:lnTo>
                  <a:pt x="4" y="34"/>
                </a:lnTo>
                <a:lnTo>
                  <a:pt x="2" y="34"/>
                </a:lnTo>
                <a:lnTo>
                  <a:pt x="0" y="32"/>
                </a:lnTo>
                <a:lnTo>
                  <a:pt x="0" y="32"/>
                </a:lnTo>
                <a:lnTo>
                  <a:pt x="0" y="28"/>
                </a:lnTo>
                <a:lnTo>
                  <a:pt x="0" y="28"/>
                </a:lnTo>
                <a:lnTo>
                  <a:pt x="0" y="24"/>
                </a:lnTo>
                <a:lnTo>
                  <a:pt x="2" y="24"/>
                </a:lnTo>
                <a:lnTo>
                  <a:pt x="2" y="24"/>
                </a:lnTo>
                <a:lnTo>
                  <a:pt x="4" y="22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2" y="18"/>
                </a:lnTo>
                <a:lnTo>
                  <a:pt x="2" y="18"/>
                </a:lnTo>
                <a:lnTo>
                  <a:pt x="0" y="16"/>
                </a:lnTo>
                <a:lnTo>
                  <a:pt x="0" y="14"/>
                </a:lnTo>
                <a:lnTo>
                  <a:pt x="0" y="14"/>
                </a:lnTo>
                <a:lnTo>
                  <a:pt x="4" y="10"/>
                </a:lnTo>
                <a:lnTo>
                  <a:pt x="4" y="10"/>
                </a:lnTo>
                <a:lnTo>
                  <a:pt x="6" y="8"/>
                </a:lnTo>
                <a:lnTo>
                  <a:pt x="8" y="8"/>
                </a:lnTo>
                <a:lnTo>
                  <a:pt x="8" y="8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8"/>
                </a:lnTo>
                <a:lnTo>
                  <a:pt x="12" y="6"/>
                </a:lnTo>
                <a:lnTo>
                  <a:pt x="12" y="6"/>
                </a:lnTo>
                <a:lnTo>
                  <a:pt x="12" y="2"/>
                </a:lnTo>
                <a:lnTo>
                  <a:pt x="14" y="2"/>
                </a:lnTo>
                <a:lnTo>
                  <a:pt x="14" y="2"/>
                </a:lnTo>
                <a:lnTo>
                  <a:pt x="18" y="0"/>
                </a:lnTo>
                <a:lnTo>
                  <a:pt x="18" y="0"/>
                </a:lnTo>
                <a:lnTo>
                  <a:pt x="22" y="0"/>
                </a:lnTo>
                <a:lnTo>
                  <a:pt x="22" y="2"/>
                </a:lnTo>
                <a:lnTo>
                  <a:pt x="22" y="2"/>
                </a:lnTo>
                <a:lnTo>
                  <a:pt x="24" y="4"/>
                </a:lnTo>
                <a:lnTo>
                  <a:pt x="26" y="4"/>
                </a:lnTo>
                <a:lnTo>
                  <a:pt x="26" y="4"/>
                </a:lnTo>
                <a:lnTo>
                  <a:pt x="28" y="4"/>
                </a:lnTo>
                <a:lnTo>
                  <a:pt x="28" y="4"/>
                </a:lnTo>
                <a:lnTo>
                  <a:pt x="28" y="4"/>
                </a:lnTo>
                <a:lnTo>
                  <a:pt x="30" y="2"/>
                </a:lnTo>
                <a:lnTo>
                  <a:pt x="32" y="2"/>
                </a:lnTo>
                <a:lnTo>
                  <a:pt x="32" y="2"/>
                </a:lnTo>
                <a:lnTo>
                  <a:pt x="36" y="4"/>
                </a:lnTo>
                <a:lnTo>
                  <a:pt x="36" y="4"/>
                </a:lnTo>
                <a:lnTo>
                  <a:pt x="38" y="6"/>
                </a:lnTo>
                <a:lnTo>
                  <a:pt x="38" y="8"/>
                </a:lnTo>
                <a:lnTo>
                  <a:pt x="38" y="8"/>
                </a:lnTo>
                <a:lnTo>
                  <a:pt x="36" y="10"/>
                </a:lnTo>
                <a:lnTo>
                  <a:pt x="38" y="12"/>
                </a:lnTo>
                <a:lnTo>
                  <a:pt x="38" y="12"/>
                </a:lnTo>
                <a:lnTo>
                  <a:pt x="40" y="14"/>
                </a:lnTo>
                <a:lnTo>
                  <a:pt x="40" y="14"/>
                </a:lnTo>
                <a:lnTo>
                  <a:pt x="40" y="14"/>
                </a:lnTo>
                <a:lnTo>
                  <a:pt x="44" y="14"/>
                </a:lnTo>
                <a:lnTo>
                  <a:pt x="44" y="16"/>
                </a:lnTo>
                <a:lnTo>
                  <a:pt x="44" y="16"/>
                </a:lnTo>
                <a:lnTo>
                  <a:pt x="46" y="20"/>
                </a:lnTo>
                <a:lnTo>
                  <a:pt x="46" y="20"/>
                </a:lnTo>
                <a:lnTo>
                  <a:pt x="46" y="22"/>
                </a:lnTo>
                <a:lnTo>
                  <a:pt x="44" y="24"/>
                </a:lnTo>
                <a:lnTo>
                  <a:pt x="44" y="24"/>
                </a:lnTo>
                <a:lnTo>
                  <a:pt x="42" y="24"/>
                </a:lnTo>
                <a:lnTo>
                  <a:pt x="42" y="26"/>
                </a:lnTo>
                <a:lnTo>
                  <a:pt x="42" y="26"/>
                </a:lnTo>
                <a:lnTo>
                  <a:pt x="42" y="28"/>
                </a:lnTo>
                <a:lnTo>
                  <a:pt x="44" y="30"/>
                </a:lnTo>
                <a:lnTo>
                  <a:pt x="44" y="30"/>
                </a:lnTo>
                <a:lnTo>
                  <a:pt x="44" y="32"/>
                </a:lnTo>
                <a:lnTo>
                  <a:pt x="44" y="34"/>
                </a:lnTo>
                <a:lnTo>
                  <a:pt x="44" y="34"/>
                </a:lnTo>
                <a:lnTo>
                  <a:pt x="42" y="38"/>
                </a:lnTo>
                <a:lnTo>
                  <a:pt x="42" y="38"/>
                </a:lnTo>
                <a:lnTo>
                  <a:pt x="40" y="40"/>
                </a:lnTo>
                <a:lnTo>
                  <a:pt x="38" y="38"/>
                </a:lnTo>
                <a:lnTo>
                  <a:pt x="38" y="38"/>
                </a:lnTo>
                <a:lnTo>
                  <a:pt x="36" y="38"/>
                </a:lnTo>
                <a:lnTo>
                  <a:pt x="34" y="38"/>
                </a:lnTo>
                <a:lnTo>
                  <a:pt x="34" y="38"/>
                </a:lnTo>
                <a:lnTo>
                  <a:pt x="32" y="40"/>
                </a:lnTo>
                <a:lnTo>
                  <a:pt x="34" y="42"/>
                </a:lnTo>
                <a:lnTo>
                  <a:pt x="34" y="42"/>
                </a:lnTo>
                <a:lnTo>
                  <a:pt x="34" y="44"/>
                </a:lnTo>
                <a:lnTo>
                  <a:pt x="32" y="46"/>
                </a:lnTo>
                <a:lnTo>
                  <a:pt x="32" y="46"/>
                </a:lnTo>
                <a:lnTo>
                  <a:pt x="24" y="48"/>
                </a:lnTo>
                <a:lnTo>
                  <a:pt x="24" y="48"/>
                </a:lnTo>
                <a:close/>
                <a:moveTo>
                  <a:pt x="30" y="24"/>
                </a:moveTo>
                <a:lnTo>
                  <a:pt x="30" y="24"/>
                </a:lnTo>
                <a:lnTo>
                  <a:pt x="28" y="18"/>
                </a:lnTo>
                <a:lnTo>
                  <a:pt x="22" y="16"/>
                </a:lnTo>
                <a:lnTo>
                  <a:pt x="22" y="16"/>
                </a:lnTo>
                <a:lnTo>
                  <a:pt x="18" y="20"/>
                </a:lnTo>
                <a:lnTo>
                  <a:pt x="16" y="24"/>
                </a:lnTo>
                <a:lnTo>
                  <a:pt x="16" y="24"/>
                </a:lnTo>
                <a:lnTo>
                  <a:pt x="18" y="28"/>
                </a:lnTo>
                <a:lnTo>
                  <a:pt x="22" y="30"/>
                </a:lnTo>
                <a:lnTo>
                  <a:pt x="22" y="30"/>
                </a:lnTo>
                <a:lnTo>
                  <a:pt x="28" y="28"/>
                </a:lnTo>
                <a:lnTo>
                  <a:pt x="30" y="24"/>
                </a:lnTo>
                <a:lnTo>
                  <a:pt x="3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66">
            <a:extLst>
              <a:ext uri="{FF2B5EF4-FFF2-40B4-BE49-F238E27FC236}">
                <a16:creationId xmlns:a16="http://schemas.microsoft.com/office/drawing/2014/main" id="{24F58F54-2B43-4C1C-A069-1FB51A7A5089}"/>
              </a:ext>
            </a:extLst>
          </p:cNvPr>
          <p:cNvSpPr>
            <a:spLocks noEditPoints="1"/>
          </p:cNvSpPr>
          <p:nvPr/>
        </p:nvSpPr>
        <p:spPr bwMode="auto">
          <a:xfrm>
            <a:off x="371475" y="6451600"/>
            <a:ext cx="57150" cy="57150"/>
          </a:xfrm>
          <a:custGeom>
            <a:avLst/>
            <a:gdLst>
              <a:gd name="T0" fmla="*/ 28 w 36"/>
              <a:gd name="T1" fmla="*/ 28 h 36"/>
              <a:gd name="T2" fmla="*/ 26 w 36"/>
              <a:gd name="T3" fmla="*/ 32 h 36"/>
              <a:gd name="T4" fmla="*/ 24 w 36"/>
              <a:gd name="T5" fmla="*/ 34 h 36"/>
              <a:gd name="T6" fmla="*/ 20 w 36"/>
              <a:gd name="T7" fmla="*/ 36 h 36"/>
              <a:gd name="T8" fmla="*/ 18 w 36"/>
              <a:gd name="T9" fmla="*/ 36 h 36"/>
              <a:gd name="T10" fmla="*/ 18 w 36"/>
              <a:gd name="T11" fmla="*/ 34 h 36"/>
              <a:gd name="T12" fmla="*/ 16 w 36"/>
              <a:gd name="T13" fmla="*/ 32 h 36"/>
              <a:gd name="T14" fmla="*/ 14 w 36"/>
              <a:gd name="T15" fmla="*/ 32 h 36"/>
              <a:gd name="T16" fmla="*/ 10 w 36"/>
              <a:gd name="T17" fmla="*/ 34 h 36"/>
              <a:gd name="T18" fmla="*/ 8 w 36"/>
              <a:gd name="T19" fmla="*/ 32 h 36"/>
              <a:gd name="T20" fmla="*/ 6 w 36"/>
              <a:gd name="T21" fmla="*/ 30 h 36"/>
              <a:gd name="T22" fmla="*/ 6 w 36"/>
              <a:gd name="T23" fmla="*/ 28 h 36"/>
              <a:gd name="T24" fmla="*/ 6 w 36"/>
              <a:gd name="T25" fmla="*/ 26 h 36"/>
              <a:gd name="T26" fmla="*/ 4 w 36"/>
              <a:gd name="T27" fmla="*/ 26 h 36"/>
              <a:gd name="T28" fmla="*/ 0 w 36"/>
              <a:gd name="T29" fmla="*/ 24 h 36"/>
              <a:gd name="T30" fmla="*/ 0 w 36"/>
              <a:gd name="T31" fmla="*/ 20 h 36"/>
              <a:gd name="T32" fmla="*/ 0 w 36"/>
              <a:gd name="T33" fmla="*/ 18 h 36"/>
              <a:gd name="T34" fmla="*/ 2 w 36"/>
              <a:gd name="T35" fmla="*/ 18 h 36"/>
              <a:gd name="T36" fmla="*/ 4 w 36"/>
              <a:gd name="T37" fmla="*/ 16 h 36"/>
              <a:gd name="T38" fmla="*/ 2 w 36"/>
              <a:gd name="T39" fmla="*/ 14 h 36"/>
              <a:gd name="T40" fmla="*/ 2 w 36"/>
              <a:gd name="T41" fmla="*/ 10 h 36"/>
              <a:gd name="T42" fmla="*/ 2 w 36"/>
              <a:gd name="T43" fmla="*/ 8 h 36"/>
              <a:gd name="T44" fmla="*/ 4 w 36"/>
              <a:gd name="T45" fmla="*/ 6 h 36"/>
              <a:gd name="T46" fmla="*/ 6 w 36"/>
              <a:gd name="T47" fmla="*/ 6 h 36"/>
              <a:gd name="T48" fmla="*/ 8 w 36"/>
              <a:gd name="T49" fmla="*/ 6 h 36"/>
              <a:gd name="T50" fmla="*/ 10 w 36"/>
              <a:gd name="T51" fmla="*/ 4 h 36"/>
              <a:gd name="T52" fmla="*/ 12 w 36"/>
              <a:gd name="T53" fmla="*/ 0 h 36"/>
              <a:gd name="T54" fmla="*/ 14 w 36"/>
              <a:gd name="T55" fmla="*/ 0 h 36"/>
              <a:gd name="T56" fmla="*/ 16 w 36"/>
              <a:gd name="T57" fmla="*/ 0 h 36"/>
              <a:gd name="T58" fmla="*/ 18 w 36"/>
              <a:gd name="T59" fmla="*/ 2 h 36"/>
              <a:gd name="T60" fmla="*/ 20 w 36"/>
              <a:gd name="T61" fmla="*/ 4 h 36"/>
              <a:gd name="T62" fmla="*/ 22 w 36"/>
              <a:gd name="T63" fmla="*/ 2 h 36"/>
              <a:gd name="T64" fmla="*/ 24 w 36"/>
              <a:gd name="T65" fmla="*/ 2 h 36"/>
              <a:gd name="T66" fmla="*/ 28 w 36"/>
              <a:gd name="T67" fmla="*/ 2 h 36"/>
              <a:gd name="T68" fmla="*/ 30 w 36"/>
              <a:gd name="T69" fmla="*/ 4 h 36"/>
              <a:gd name="T70" fmla="*/ 28 w 36"/>
              <a:gd name="T71" fmla="*/ 6 h 36"/>
              <a:gd name="T72" fmla="*/ 28 w 36"/>
              <a:gd name="T73" fmla="*/ 8 h 36"/>
              <a:gd name="T74" fmla="*/ 30 w 36"/>
              <a:gd name="T75" fmla="*/ 10 h 36"/>
              <a:gd name="T76" fmla="*/ 34 w 36"/>
              <a:gd name="T77" fmla="*/ 12 h 36"/>
              <a:gd name="T78" fmla="*/ 36 w 36"/>
              <a:gd name="T79" fmla="*/ 14 h 36"/>
              <a:gd name="T80" fmla="*/ 36 w 36"/>
              <a:gd name="T81" fmla="*/ 16 h 36"/>
              <a:gd name="T82" fmla="*/ 34 w 36"/>
              <a:gd name="T83" fmla="*/ 18 h 36"/>
              <a:gd name="T84" fmla="*/ 32 w 36"/>
              <a:gd name="T85" fmla="*/ 20 h 36"/>
              <a:gd name="T86" fmla="*/ 32 w 36"/>
              <a:gd name="T87" fmla="*/ 22 h 36"/>
              <a:gd name="T88" fmla="*/ 34 w 36"/>
              <a:gd name="T89" fmla="*/ 26 h 36"/>
              <a:gd name="T90" fmla="*/ 32 w 36"/>
              <a:gd name="T91" fmla="*/ 26 h 36"/>
              <a:gd name="T92" fmla="*/ 30 w 36"/>
              <a:gd name="T93" fmla="*/ 30 h 36"/>
              <a:gd name="T94" fmla="*/ 28 w 36"/>
              <a:gd name="T95" fmla="*/ 28 h 36"/>
              <a:gd name="T96" fmla="*/ 22 w 36"/>
              <a:gd name="T97" fmla="*/ 18 h 36"/>
              <a:gd name="T98" fmla="*/ 18 w 36"/>
              <a:gd name="T99" fmla="*/ 12 h 36"/>
              <a:gd name="T100" fmla="*/ 14 w 36"/>
              <a:gd name="T101" fmla="*/ 14 h 36"/>
              <a:gd name="T102" fmla="*/ 12 w 36"/>
              <a:gd name="T103" fmla="*/ 18 h 36"/>
              <a:gd name="T104" fmla="*/ 18 w 36"/>
              <a:gd name="T105" fmla="*/ 22 h 36"/>
              <a:gd name="T106" fmla="*/ 20 w 36"/>
              <a:gd name="T107" fmla="*/ 22 h 36"/>
              <a:gd name="T108" fmla="*/ 22 w 36"/>
              <a:gd name="T10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" h="36">
                <a:moveTo>
                  <a:pt x="28" y="28"/>
                </a:moveTo>
                <a:lnTo>
                  <a:pt x="28" y="28"/>
                </a:lnTo>
                <a:lnTo>
                  <a:pt x="26" y="30"/>
                </a:lnTo>
                <a:lnTo>
                  <a:pt x="26" y="32"/>
                </a:lnTo>
                <a:lnTo>
                  <a:pt x="26" y="32"/>
                </a:lnTo>
                <a:lnTo>
                  <a:pt x="24" y="34"/>
                </a:lnTo>
                <a:lnTo>
                  <a:pt x="24" y="34"/>
                </a:lnTo>
                <a:lnTo>
                  <a:pt x="20" y="36"/>
                </a:lnTo>
                <a:lnTo>
                  <a:pt x="20" y="36"/>
                </a:lnTo>
                <a:lnTo>
                  <a:pt x="18" y="36"/>
                </a:lnTo>
                <a:lnTo>
                  <a:pt x="18" y="34"/>
                </a:lnTo>
                <a:lnTo>
                  <a:pt x="18" y="34"/>
                </a:lnTo>
                <a:lnTo>
                  <a:pt x="16" y="32"/>
                </a:lnTo>
                <a:lnTo>
                  <a:pt x="16" y="32"/>
                </a:lnTo>
                <a:lnTo>
                  <a:pt x="14" y="32"/>
                </a:lnTo>
                <a:lnTo>
                  <a:pt x="14" y="32"/>
                </a:lnTo>
                <a:lnTo>
                  <a:pt x="12" y="34"/>
                </a:lnTo>
                <a:lnTo>
                  <a:pt x="10" y="34"/>
                </a:lnTo>
                <a:lnTo>
                  <a:pt x="10" y="34"/>
                </a:lnTo>
                <a:lnTo>
                  <a:pt x="8" y="32"/>
                </a:lnTo>
                <a:lnTo>
                  <a:pt x="8" y="32"/>
                </a:lnTo>
                <a:lnTo>
                  <a:pt x="6" y="30"/>
                </a:lnTo>
                <a:lnTo>
                  <a:pt x="6" y="28"/>
                </a:lnTo>
                <a:lnTo>
                  <a:pt x="6" y="28"/>
                </a:lnTo>
                <a:lnTo>
                  <a:pt x="6" y="26"/>
                </a:lnTo>
                <a:lnTo>
                  <a:pt x="6" y="26"/>
                </a:lnTo>
                <a:lnTo>
                  <a:pt x="4" y="26"/>
                </a:lnTo>
                <a:lnTo>
                  <a:pt x="4" y="26"/>
                </a:lnTo>
                <a:lnTo>
                  <a:pt x="2" y="26"/>
                </a:lnTo>
                <a:lnTo>
                  <a:pt x="0" y="24"/>
                </a:lnTo>
                <a:lnTo>
                  <a:pt x="0" y="24"/>
                </a:lnTo>
                <a:lnTo>
                  <a:pt x="0" y="20"/>
                </a:lnTo>
                <a:lnTo>
                  <a:pt x="0" y="20"/>
                </a:lnTo>
                <a:lnTo>
                  <a:pt x="0" y="18"/>
                </a:lnTo>
                <a:lnTo>
                  <a:pt x="2" y="18"/>
                </a:lnTo>
                <a:lnTo>
                  <a:pt x="2" y="18"/>
                </a:lnTo>
                <a:lnTo>
                  <a:pt x="4" y="16"/>
                </a:lnTo>
                <a:lnTo>
                  <a:pt x="4" y="16"/>
                </a:lnTo>
                <a:lnTo>
                  <a:pt x="2" y="14"/>
                </a:lnTo>
                <a:lnTo>
                  <a:pt x="2" y="14"/>
                </a:lnTo>
                <a:lnTo>
                  <a:pt x="0" y="12"/>
                </a:lnTo>
                <a:lnTo>
                  <a:pt x="2" y="10"/>
                </a:lnTo>
                <a:lnTo>
                  <a:pt x="2" y="10"/>
                </a:lnTo>
                <a:lnTo>
                  <a:pt x="2" y="8"/>
                </a:lnTo>
                <a:lnTo>
                  <a:pt x="2" y="8"/>
                </a:lnTo>
                <a:lnTo>
                  <a:pt x="4" y="6"/>
                </a:lnTo>
                <a:lnTo>
                  <a:pt x="6" y="6"/>
                </a:lnTo>
                <a:lnTo>
                  <a:pt x="6" y="6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0" y="2"/>
                </a:lnTo>
                <a:lnTo>
                  <a:pt x="12" y="0"/>
                </a:lnTo>
                <a:lnTo>
                  <a:pt x="12" y="0"/>
                </a:lnTo>
                <a:lnTo>
                  <a:pt x="14" y="0"/>
                </a:ln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2"/>
                </a:lnTo>
                <a:lnTo>
                  <a:pt x="20" y="4"/>
                </a:lnTo>
                <a:lnTo>
                  <a:pt x="20" y="4"/>
                </a:lnTo>
                <a:lnTo>
                  <a:pt x="22" y="2"/>
                </a:lnTo>
                <a:lnTo>
                  <a:pt x="22" y="2"/>
                </a:lnTo>
                <a:lnTo>
                  <a:pt x="24" y="0"/>
                </a:lnTo>
                <a:lnTo>
                  <a:pt x="24" y="2"/>
                </a:lnTo>
                <a:lnTo>
                  <a:pt x="24" y="2"/>
                </a:lnTo>
                <a:lnTo>
                  <a:pt x="28" y="2"/>
                </a:lnTo>
                <a:lnTo>
                  <a:pt x="28" y="2"/>
                </a:lnTo>
                <a:lnTo>
                  <a:pt x="30" y="4"/>
                </a:lnTo>
                <a:lnTo>
                  <a:pt x="28" y="6"/>
                </a:lnTo>
                <a:lnTo>
                  <a:pt x="28" y="6"/>
                </a:lnTo>
                <a:lnTo>
                  <a:pt x="28" y="8"/>
                </a:lnTo>
                <a:lnTo>
                  <a:pt x="28" y="8"/>
                </a:lnTo>
                <a:lnTo>
                  <a:pt x="30" y="10"/>
                </a:lnTo>
                <a:lnTo>
                  <a:pt x="30" y="10"/>
                </a:lnTo>
                <a:lnTo>
                  <a:pt x="34" y="10"/>
                </a:lnTo>
                <a:lnTo>
                  <a:pt x="34" y="12"/>
                </a:lnTo>
                <a:lnTo>
                  <a:pt x="34" y="12"/>
                </a:lnTo>
                <a:lnTo>
                  <a:pt x="36" y="14"/>
                </a:lnTo>
                <a:lnTo>
                  <a:pt x="36" y="14"/>
                </a:lnTo>
                <a:lnTo>
                  <a:pt x="36" y="16"/>
                </a:lnTo>
                <a:lnTo>
                  <a:pt x="34" y="18"/>
                </a:lnTo>
                <a:lnTo>
                  <a:pt x="34" y="18"/>
                </a:lnTo>
                <a:lnTo>
                  <a:pt x="32" y="20"/>
                </a:lnTo>
                <a:lnTo>
                  <a:pt x="32" y="20"/>
                </a:lnTo>
                <a:lnTo>
                  <a:pt x="32" y="22"/>
                </a:lnTo>
                <a:lnTo>
                  <a:pt x="32" y="22"/>
                </a:lnTo>
                <a:lnTo>
                  <a:pt x="34" y="24"/>
                </a:lnTo>
                <a:lnTo>
                  <a:pt x="34" y="26"/>
                </a:lnTo>
                <a:lnTo>
                  <a:pt x="34" y="26"/>
                </a:lnTo>
                <a:lnTo>
                  <a:pt x="32" y="26"/>
                </a:lnTo>
                <a:lnTo>
                  <a:pt x="32" y="26"/>
                </a:lnTo>
                <a:lnTo>
                  <a:pt x="30" y="30"/>
                </a:lnTo>
                <a:lnTo>
                  <a:pt x="28" y="28"/>
                </a:lnTo>
                <a:lnTo>
                  <a:pt x="28" y="28"/>
                </a:lnTo>
                <a:close/>
                <a:moveTo>
                  <a:pt x="22" y="18"/>
                </a:moveTo>
                <a:lnTo>
                  <a:pt x="22" y="18"/>
                </a:lnTo>
                <a:lnTo>
                  <a:pt x="22" y="14"/>
                </a:lnTo>
                <a:lnTo>
                  <a:pt x="18" y="12"/>
                </a:lnTo>
                <a:lnTo>
                  <a:pt x="18" y="12"/>
                </a:lnTo>
                <a:lnTo>
                  <a:pt x="14" y="14"/>
                </a:lnTo>
                <a:lnTo>
                  <a:pt x="12" y="18"/>
                </a:lnTo>
                <a:lnTo>
                  <a:pt x="12" y="18"/>
                </a:lnTo>
                <a:lnTo>
                  <a:pt x="14" y="22"/>
                </a:lnTo>
                <a:lnTo>
                  <a:pt x="18" y="22"/>
                </a:lnTo>
                <a:lnTo>
                  <a:pt x="18" y="22"/>
                </a:lnTo>
                <a:lnTo>
                  <a:pt x="20" y="22"/>
                </a:lnTo>
                <a:lnTo>
                  <a:pt x="22" y="18"/>
                </a:lnTo>
                <a:lnTo>
                  <a:pt x="22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67">
            <a:extLst>
              <a:ext uri="{FF2B5EF4-FFF2-40B4-BE49-F238E27FC236}">
                <a16:creationId xmlns:a16="http://schemas.microsoft.com/office/drawing/2014/main" id="{E4FAE99A-58FC-4AA1-95A5-A8375EDE983C}"/>
              </a:ext>
            </a:extLst>
          </p:cNvPr>
          <p:cNvSpPr>
            <a:spLocks/>
          </p:cNvSpPr>
          <p:nvPr/>
        </p:nvSpPr>
        <p:spPr bwMode="auto">
          <a:xfrm>
            <a:off x="339725" y="6394450"/>
            <a:ext cx="28575" cy="28575"/>
          </a:xfrm>
          <a:custGeom>
            <a:avLst/>
            <a:gdLst>
              <a:gd name="T0" fmla="*/ 0 w 18"/>
              <a:gd name="T1" fmla="*/ 8 h 18"/>
              <a:gd name="T2" fmla="*/ 0 w 18"/>
              <a:gd name="T3" fmla="*/ 8 h 18"/>
              <a:gd name="T4" fmla="*/ 0 w 18"/>
              <a:gd name="T5" fmla="*/ 6 h 18"/>
              <a:gd name="T6" fmla="*/ 2 w 18"/>
              <a:gd name="T7" fmla="*/ 2 h 18"/>
              <a:gd name="T8" fmla="*/ 4 w 18"/>
              <a:gd name="T9" fmla="*/ 0 h 18"/>
              <a:gd name="T10" fmla="*/ 8 w 18"/>
              <a:gd name="T11" fmla="*/ 0 h 18"/>
              <a:gd name="T12" fmla="*/ 8 w 18"/>
              <a:gd name="T13" fmla="*/ 0 h 18"/>
              <a:gd name="T14" fmla="*/ 12 w 18"/>
              <a:gd name="T15" fmla="*/ 0 h 18"/>
              <a:gd name="T16" fmla="*/ 14 w 18"/>
              <a:gd name="T17" fmla="*/ 2 h 18"/>
              <a:gd name="T18" fmla="*/ 16 w 18"/>
              <a:gd name="T19" fmla="*/ 6 h 18"/>
              <a:gd name="T20" fmla="*/ 18 w 18"/>
              <a:gd name="T21" fmla="*/ 8 h 18"/>
              <a:gd name="T22" fmla="*/ 18 w 18"/>
              <a:gd name="T23" fmla="*/ 8 h 18"/>
              <a:gd name="T24" fmla="*/ 16 w 18"/>
              <a:gd name="T25" fmla="*/ 12 h 18"/>
              <a:gd name="T26" fmla="*/ 14 w 18"/>
              <a:gd name="T27" fmla="*/ 16 h 18"/>
              <a:gd name="T28" fmla="*/ 12 w 18"/>
              <a:gd name="T29" fmla="*/ 18 h 18"/>
              <a:gd name="T30" fmla="*/ 8 w 18"/>
              <a:gd name="T31" fmla="*/ 18 h 18"/>
              <a:gd name="T32" fmla="*/ 8 w 18"/>
              <a:gd name="T33" fmla="*/ 18 h 18"/>
              <a:gd name="T34" fmla="*/ 4 w 18"/>
              <a:gd name="T35" fmla="*/ 18 h 18"/>
              <a:gd name="T36" fmla="*/ 2 w 18"/>
              <a:gd name="T37" fmla="*/ 16 h 18"/>
              <a:gd name="T38" fmla="*/ 0 w 18"/>
              <a:gd name="T39" fmla="*/ 12 h 18"/>
              <a:gd name="T40" fmla="*/ 0 w 18"/>
              <a:gd name="T41" fmla="*/ 8 h 18"/>
              <a:gd name="T42" fmla="*/ 0 w 18"/>
              <a:gd name="T43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0" y="8"/>
                </a:moveTo>
                <a:lnTo>
                  <a:pt x="0" y="8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6" y="12"/>
                </a:lnTo>
                <a:lnTo>
                  <a:pt x="14" y="16"/>
                </a:lnTo>
                <a:lnTo>
                  <a:pt x="12" y="18"/>
                </a:lnTo>
                <a:lnTo>
                  <a:pt x="8" y="18"/>
                </a:lnTo>
                <a:lnTo>
                  <a:pt x="8" y="18"/>
                </a:lnTo>
                <a:lnTo>
                  <a:pt x="4" y="18"/>
                </a:lnTo>
                <a:lnTo>
                  <a:pt x="2" y="16"/>
                </a:lnTo>
                <a:lnTo>
                  <a:pt x="0" y="12"/>
                </a:lnTo>
                <a:lnTo>
                  <a:pt x="0" y="8"/>
                </a:lnTo>
                <a:lnTo>
                  <a:pt x="0" y="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68">
            <a:extLst>
              <a:ext uri="{FF2B5EF4-FFF2-40B4-BE49-F238E27FC236}">
                <a16:creationId xmlns:a16="http://schemas.microsoft.com/office/drawing/2014/main" id="{6242DB32-86C5-4E92-88B4-2F44B7ADBDE7}"/>
              </a:ext>
            </a:extLst>
          </p:cNvPr>
          <p:cNvSpPr>
            <a:spLocks/>
          </p:cNvSpPr>
          <p:nvPr/>
        </p:nvSpPr>
        <p:spPr bwMode="auto">
          <a:xfrm>
            <a:off x="434975" y="6410325"/>
            <a:ext cx="22225" cy="22225"/>
          </a:xfrm>
          <a:custGeom>
            <a:avLst/>
            <a:gdLst>
              <a:gd name="T0" fmla="*/ 14 w 14"/>
              <a:gd name="T1" fmla="*/ 8 h 14"/>
              <a:gd name="T2" fmla="*/ 14 w 14"/>
              <a:gd name="T3" fmla="*/ 8 h 14"/>
              <a:gd name="T4" fmla="*/ 12 w 14"/>
              <a:gd name="T5" fmla="*/ 12 h 14"/>
              <a:gd name="T6" fmla="*/ 6 w 14"/>
              <a:gd name="T7" fmla="*/ 14 h 14"/>
              <a:gd name="T8" fmla="*/ 6 w 14"/>
              <a:gd name="T9" fmla="*/ 14 h 14"/>
              <a:gd name="T10" fmla="*/ 2 w 14"/>
              <a:gd name="T11" fmla="*/ 12 h 14"/>
              <a:gd name="T12" fmla="*/ 0 w 14"/>
              <a:gd name="T13" fmla="*/ 8 h 14"/>
              <a:gd name="T14" fmla="*/ 0 w 14"/>
              <a:gd name="T15" fmla="*/ 8 h 14"/>
              <a:gd name="T16" fmla="*/ 2 w 14"/>
              <a:gd name="T17" fmla="*/ 4 h 14"/>
              <a:gd name="T18" fmla="*/ 6 w 14"/>
              <a:gd name="T19" fmla="*/ 0 h 14"/>
              <a:gd name="T20" fmla="*/ 6 w 14"/>
              <a:gd name="T21" fmla="*/ 0 h 14"/>
              <a:gd name="T22" fmla="*/ 12 w 14"/>
              <a:gd name="T23" fmla="*/ 2 h 14"/>
              <a:gd name="T24" fmla="*/ 14 w 14"/>
              <a:gd name="T25" fmla="*/ 8 h 14"/>
              <a:gd name="T26" fmla="*/ 14 w 14"/>
              <a:gd name="T2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14">
                <a:moveTo>
                  <a:pt x="14" y="8"/>
                </a:moveTo>
                <a:lnTo>
                  <a:pt x="14" y="8"/>
                </a:lnTo>
                <a:lnTo>
                  <a:pt x="12" y="12"/>
                </a:lnTo>
                <a:lnTo>
                  <a:pt x="6" y="14"/>
                </a:lnTo>
                <a:lnTo>
                  <a:pt x="6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4"/>
                </a:lnTo>
                <a:lnTo>
                  <a:pt x="6" y="0"/>
                </a:lnTo>
                <a:lnTo>
                  <a:pt x="6" y="0"/>
                </a:lnTo>
                <a:lnTo>
                  <a:pt x="12" y="2"/>
                </a:lnTo>
                <a:lnTo>
                  <a:pt x="14" y="8"/>
                </a:lnTo>
                <a:lnTo>
                  <a:pt x="14" y="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69">
            <a:extLst>
              <a:ext uri="{FF2B5EF4-FFF2-40B4-BE49-F238E27FC236}">
                <a16:creationId xmlns:a16="http://schemas.microsoft.com/office/drawing/2014/main" id="{678715B5-06DF-4ADC-A9E7-DAA3C49F2BEB}"/>
              </a:ext>
            </a:extLst>
          </p:cNvPr>
          <p:cNvSpPr>
            <a:spLocks/>
          </p:cNvSpPr>
          <p:nvPr/>
        </p:nvSpPr>
        <p:spPr bwMode="auto">
          <a:xfrm>
            <a:off x="390525" y="6470650"/>
            <a:ext cx="15875" cy="15875"/>
          </a:xfrm>
          <a:custGeom>
            <a:avLst/>
            <a:gdLst>
              <a:gd name="T0" fmla="*/ 10 w 10"/>
              <a:gd name="T1" fmla="*/ 6 h 10"/>
              <a:gd name="T2" fmla="*/ 10 w 10"/>
              <a:gd name="T3" fmla="*/ 6 h 10"/>
              <a:gd name="T4" fmla="*/ 8 w 10"/>
              <a:gd name="T5" fmla="*/ 10 h 10"/>
              <a:gd name="T6" fmla="*/ 6 w 10"/>
              <a:gd name="T7" fmla="*/ 10 h 10"/>
              <a:gd name="T8" fmla="*/ 6 w 10"/>
              <a:gd name="T9" fmla="*/ 10 h 10"/>
              <a:gd name="T10" fmla="*/ 2 w 10"/>
              <a:gd name="T11" fmla="*/ 10 h 10"/>
              <a:gd name="T12" fmla="*/ 0 w 10"/>
              <a:gd name="T13" fmla="*/ 6 h 10"/>
              <a:gd name="T14" fmla="*/ 0 w 10"/>
              <a:gd name="T15" fmla="*/ 6 h 10"/>
              <a:gd name="T16" fmla="*/ 2 w 10"/>
              <a:gd name="T17" fmla="*/ 2 h 10"/>
              <a:gd name="T18" fmla="*/ 6 w 10"/>
              <a:gd name="T19" fmla="*/ 0 h 10"/>
              <a:gd name="T20" fmla="*/ 6 w 10"/>
              <a:gd name="T21" fmla="*/ 0 h 10"/>
              <a:gd name="T22" fmla="*/ 10 w 10"/>
              <a:gd name="T23" fmla="*/ 2 h 10"/>
              <a:gd name="T24" fmla="*/ 10 w 10"/>
              <a:gd name="T25" fmla="*/ 6 h 10"/>
              <a:gd name="T26" fmla="*/ 10 w 10"/>
              <a:gd name="T27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10">
                <a:moveTo>
                  <a:pt x="10" y="6"/>
                </a:moveTo>
                <a:lnTo>
                  <a:pt x="10" y="6"/>
                </a:lnTo>
                <a:lnTo>
                  <a:pt x="8" y="10"/>
                </a:lnTo>
                <a:lnTo>
                  <a:pt x="6" y="10"/>
                </a:lnTo>
                <a:lnTo>
                  <a:pt x="6" y="10"/>
                </a:lnTo>
                <a:lnTo>
                  <a:pt x="2" y="10"/>
                </a:lnTo>
                <a:lnTo>
                  <a:pt x="0" y="6"/>
                </a:lnTo>
                <a:lnTo>
                  <a:pt x="0" y="6"/>
                </a:lnTo>
                <a:lnTo>
                  <a:pt x="2" y="2"/>
                </a:lnTo>
                <a:lnTo>
                  <a:pt x="6" y="0"/>
                </a:lnTo>
                <a:lnTo>
                  <a:pt x="6" y="0"/>
                </a:lnTo>
                <a:lnTo>
                  <a:pt x="10" y="2"/>
                </a:lnTo>
                <a:lnTo>
                  <a:pt x="10" y="6"/>
                </a:lnTo>
                <a:lnTo>
                  <a:pt x="10" y="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70">
            <a:extLst>
              <a:ext uri="{FF2B5EF4-FFF2-40B4-BE49-F238E27FC236}">
                <a16:creationId xmlns:a16="http://schemas.microsoft.com/office/drawing/2014/main" id="{4C92CA5B-C53D-43B8-9076-2F67320E927F}"/>
              </a:ext>
            </a:extLst>
          </p:cNvPr>
          <p:cNvSpPr>
            <a:spLocks/>
          </p:cNvSpPr>
          <p:nvPr/>
        </p:nvSpPr>
        <p:spPr bwMode="auto">
          <a:xfrm>
            <a:off x="4079037" y="2513012"/>
            <a:ext cx="3131387" cy="331788"/>
          </a:xfrm>
          <a:custGeom>
            <a:avLst/>
            <a:gdLst>
              <a:gd name="T0" fmla="*/ 0 w 1944"/>
              <a:gd name="T1" fmla="*/ 0 h 209"/>
              <a:gd name="T2" fmla="*/ 1840 w 1944"/>
              <a:gd name="T3" fmla="*/ 0 h 209"/>
              <a:gd name="T4" fmla="*/ 1840 w 1944"/>
              <a:gd name="T5" fmla="*/ 0 h 209"/>
              <a:gd name="T6" fmla="*/ 1860 w 1944"/>
              <a:gd name="T7" fmla="*/ 2 h 209"/>
              <a:gd name="T8" fmla="*/ 1880 w 1944"/>
              <a:gd name="T9" fmla="*/ 8 h 209"/>
              <a:gd name="T10" fmla="*/ 1898 w 1944"/>
              <a:gd name="T11" fmla="*/ 18 h 209"/>
              <a:gd name="T12" fmla="*/ 1914 w 1944"/>
              <a:gd name="T13" fmla="*/ 30 h 209"/>
              <a:gd name="T14" fmla="*/ 1926 w 1944"/>
              <a:gd name="T15" fmla="*/ 46 h 209"/>
              <a:gd name="T16" fmla="*/ 1936 w 1944"/>
              <a:gd name="T17" fmla="*/ 64 h 209"/>
              <a:gd name="T18" fmla="*/ 1942 w 1944"/>
              <a:gd name="T19" fmla="*/ 84 h 209"/>
              <a:gd name="T20" fmla="*/ 1944 w 1944"/>
              <a:gd name="T21" fmla="*/ 103 h 209"/>
              <a:gd name="T22" fmla="*/ 1944 w 1944"/>
              <a:gd name="T23" fmla="*/ 103 h 209"/>
              <a:gd name="T24" fmla="*/ 1944 w 1944"/>
              <a:gd name="T25" fmla="*/ 103 h 209"/>
              <a:gd name="T26" fmla="*/ 1942 w 1944"/>
              <a:gd name="T27" fmla="*/ 125 h 209"/>
              <a:gd name="T28" fmla="*/ 1936 w 1944"/>
              <a:gd name="T29" fmla="*/ 145 h 209"/>
              <a:gd name="T30" fmla="*/ 1926 w 1944"/>
              <a:gd name="T31" fmla="*/ 163 h 209"/>
              <a:gd name="T32" fmla="*/ 1914 w 1944"/>
              <a:gd name="T33" fmla="*/ 177 h 209"/>
              <a:gd name="T34" fmla="*/ 1898 w 1944"/>
              <a:gd name="T35" fmla="*/ 191 h 209"/>
              <a:gd name="T36" fmla="*/ 1880 w 1944"/>
              <a:gd name="T37" fmla="*/ 201 h 209"/>
              <a:gd name="T38" fmla="*/ 1860 w 1944"/>
              <a:gd name="T39" fmla="*/ 207 h 209"/>
              <a:gd name="T40" fmla="*/ 1840 w 1944"/>
              <a:gd name="T41" fmla="*/ 209 h 209"/>
              <a:gd name="T42" fmla="*/ 0 w 1944"/>
              <a:gd name="T43" fmla="*/ 209 h 209"/>
              <a:gd name="T44" fmla="*/ 0 w 1944"/>
              <a:gd name="T4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71">
            <a:extLst>
              <a:ext uri="{FF2B5EF4-FFF2-40B4-BE49-F238E27FC236}">
                <a16:creationId xmlns:a16="http://schemas.microsoft.com/office/drawing/2014/main" id="{BAAF0A7A-1048-4B22-BAB8-961B51ED6445}"/>
              </a:ext>
            </a:extLst>
          </p:cNvPr>
          <p:cNvSpPr>
            <a:spLocks/>
          </p:cNvSpPr>
          <p:nvPr/>
        </p:nvSpPr>
        <p:spPr bwMode="auto">
          <a:xfrm>
            <a:off x="4582278" y="2513012"/>
            <a:ext cx="2767845" cy="331788"/>
          </a:xfrm>
          <a:custGeom>
            <a:avLst/>
            <a:gdLst>
              <a:gd name="T0" fmla="*/ 0 w 1944"/>
              <a:gd name="T1" fmla="*/ 0 h 209"/>
              <a:gd name="T2" fmla="*/ 1840 w 1944"/>
              <a:gd name="T3" fmla="*/ 0 h 209"/>
              <a:gd name="T4" fmla="*/ 1840 w 1944"/>
              <a:gd name="T5" fmla="*/ 0 h 209"/>
              <a:gd name="T6" fmla="*/ 1860 w 1944"/>
              <a:gd name="T7" fmla="*/ 2 h 209"/>
              <a:gd name="T8" fmla="*/ 1880 w 1944"/>
              <a:gd name="T9" fmla="*/ 8 h 209"/>
              <a:gd name="T10" fmla="*/ 1898 w 1944"/>
              <a:gd name="T11" fmla="*/ 18 h 209"/>
              <a:gd name="T12" fmla="*/ 1914 w 1944"/>
              <a:gd name="T13" fmla="*/ 30 h 209"/>
              <a:gd name="T14" fmla="*/ 1926 w 1944"/>
              <a:gd name="T15" fmla="*/ 46 h 209"/>
              <a:gd name="T16" fmla="*/ 1936 w 1944"/>
              <a:gd name="T17" fmla="*/ 64 h 209"/>
              <a:gd name="T18" fmla="*/ 1942 w 1944"/>
              <a:gd name="T19" fmla="*/ 84 h 209"/>
              <a:gd name="T20" fmla="*/ 1944 w 1944"/>
              <a:gd name="T21" fmla="*/ 103 h 209"/>
              <a:gd name="T22" fmla="*/ 1944 w 1944"/>
              <a:gd name="T23" fmla="*/ 103 h 209"/>
              <a:gd name="T24" fmla="*/ 1944 w 1944"/>
              <a:gd name="T25" fmla="*/ 103 h 209"/>
              <a:gd name="T26" fmla="*/ 1942 w 1944"/>
              <a:gd name="T27" fmla="*/ 125 h 209"/>
              <a:gd name="T28" fmla="*/ 1936 w 1944"/>
              <a:gd name="T29" fmla="*/ 145 h 209"/>
              <a:gd name="T30" fmla="*/ 1926 w 1944"/>
              <a:gd name="T31" fmla="*/ 163 h 209"/>
              <a:gd name="T32" fmla="*/ 1914 w 1944"/>
              <a:gd name="T33" fmla="*/ 177 h 209"/>
              <a:gd name="T34" fmla="*/ 1898 w 1944"/>
              <a:gd name="T35" fmla="*/ 191 h 209"/>
              <a:gd name="T36" fmla="*/ 1880 w 1944"/>
              <a:gd name="T37" fmla="*/ 201 h 209"/>
              <a:gd name="T38" fmla="*/ 1860 w 1944"/>
              <a:gd name="T39" fmla="*/ 207 h 209"/>
              <a:gd name="T40" fmla="*/ 1840 w 1944"/>
              <a:gd name="T41" fmla="*/ 209 h 209"/>
              <a:gd name="T42" fmla="*/ 0 w 1944"/>
              <a:gd name="T4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272">
            <a:extLst>
              <a:ext uri="{FF2B5EF4-FFF2-40B4-BE49-F238E27FC236}">
                <a16:creationId xmlns:a16="http://schemas.microsoft.com/office/drawing/2014/main" id="{769ED928-2410-4778-ABA4-1AA37508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2513012"/>
            <a:ext cx="79375" cy="33178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273">
            <a:extLst>
              <a:ext uri="{FF2B5EF4-FFF2-40B4-BE49-F238E27FC236}">
                <a16:creationId xmlns:a16="http://schemas.microsoft.com/office/drawing/2014/main" id="{CD8BCA52-4CF2-4377-9C93-29CD4BBBB05B}"/>
              </a:ext>
            </a:extLst>
          </p:cNvPr>
          <p:cNvSpPr>
            <a:spLocks/>
          </p:cNvSpPr>
          <p:nvPr/>
        </p:nvSpPr>
        <p:spPr bwMode="auto">
          <a:xfrm>
            <a:off x="4129088" y="2427287"/>
            <a:ext cx="533400" cy="531813"/>
          </a:xfrm>
          <a:custGeom>
            <a:avLst/>
            <a:gdLst>
              <a:gd name="T0" fmla="*/ 336 w 336"/>
              <a:gd name="T1" fmla="*/ 167 h 335"/>
              <a:gd name="T2" fmla="*/ 334 w 336"/>
              <a:gd name="T3" fmla="*/ 201 h 335"/>
              <a:gd name="T4" fmla="*/ 324 w 336"/>
              <a:gd name="T5" fmla="*/ 233 h 335"/>
              <a:gd name="T6" fmla="*/ 308 w 336"/>
              <a:gd name="T7" fmla="*/ 261 h 335"/>
              <a:gd name="T8" fmla="*/ 288 w 336"/>
              <a:gd name="T9" fmla="*/ 285 h 335"/>
              <a:gd name="T10" fmla="*/ 262 w 336"/>
              <a:gd name="T11" fmla="*/ 307 h 335"/>
              <a:gd name="T12" fmla="*/ 234 w 336"/>
              <a:gd name="T13" fmla="*/ 321 h 335"/>
              <a:gd name="T14" fmla="*/ 202 w 336"/>
              <a:gd name="T15" fmla="*/ 331 h 335"/>
              <a:gd name="T16" fmla="*/ 168 w 336"/>
              <a:gd name="T17" fmla="*/ 335 h 335"/>
              <a:gd name="T18" fmla="*/ 150 w 336"/>
              <a:gd name="T19" fmla="*/ 335 h 335"/>
              <a:gd name="T20" fmla="*/ 118 w 336"/>
              <a:gd name="T21" fmla="*/ 327 h 335"/>
              <a:gd name="T22" fmla="*/ 88 w 336"/>
              <a:gd name="T23" fmla="*/ 315 h 335"/>
              <a:gd name="T24" fmla="*/ 60 w 336"/>
              <a:gd name="T25" fmla="*/ 297 h 335"/>
              <a:gd name="T26" fmla="*/ 38 w 336"/>
              <a:gd name="T27" fmla="*/ 273 h 335"/>
              <a:gd name="T28" fmla="*/ 20 w 336"/>
              <a:gd name="T29" fmla="*/ 247 h 335"/>
              <a:gd name="T30" fmla="*/ 8 w 336"/>
              <a:gd name="T31" fmla="*/ 217 h 335"/>
              <a:gd name="T32" fmla="*/ 0 w 336"/>
              <a:gd name="T33" fmla="*/ 185 h 335"/>
              <a:gd name="T34" fmla="*/ 0 w 336"/>
              <a:gd name="T35" fmla="*/ 167 h 335"/>
              <a:gd name="T36" fmla="*/ 4 w 336"/>
              <a:gd name="T37" fmla="*/ 134 h 335"/>
              <a:gd name="T38" fmla="*/ 12 w 336"/>
              <a:gd name="T39" fmla="*/ 102 h 335"/>
              <a:gd name="T40" fmla="*/ 28 w 336"/>
              <a:gd name="T41" fmla="*/ 74 h 335"/>
              <a:gd name="T42" fmla="*/ 48 w 336"/>
              <a:gd name="T43" fmla="*/ 48 h 335"/>
              <a:gd name="T44" fmla="*/ 74 w 336"/>
              <a:gd name="T45" fmla="*/ 28 h 335"/>
              <a:gd name="T46" fmla="*/ 102 w 336"/>
              <a:gd name="T47" fmla="*/ 12 h 335"/>
              <a:gd name="T48" fmla="*/ 134 w 336"/>
              <a:gd name="T49" fmla="*/ 2 h 335"/>
              <a:gd name="T50" fmla="*/ 168 w 336"/>
              <a:gd name="T51" fmla="*/ 0 h 335"/>
              <a:gd name="T52" fmla="*/ 186 w 336"/>
              <a:gd name="T53" fmla="*/ 0 h 335"/>
              <a:gd name="T54" fmla="*/ 218 w 336"/>
              <a:gd name="T55" fmla="*/ 8 h 335"/>
              <a:gd name="T56" fmla="*/ 248 w 336"/>
              <a:gd name="T57" fmla="*/ 20 h 335"/>
              <a:gd name="T58" fmla="*/ 276 w 336"/>
              <a:gd name="T59" fmla="*/ 38 h 335"/>
              <a:gd name="T60" fmla="*/ 298 w 336"/>
              <a:gd name="T61" fmla="*/ 60 h 335"/>
              <a:gd name="T62" fmla="*/ 316 w 336"/>
              <a:gd name="T63" fmla="*/ 88 h 335"/>
              <a:gd name="T64" fmla="*/ 328 w 336"/>
              <a:gd name="T65" fmla="*/ 118 h 335"/>
              <a:gd name="T66" fmla="*/ 336 w 336"/>
              <a:gd name="T67" fmla="*/ 150 h 335"/>
              <a:gd name="T68" fmla="*/ 336 w 336"/>
              <a:gd name="T69" fmla="*/ 16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6" h="335">
                <a:moveTo>
                  <a:pt x="336" y="167"/>
                </a:moveTo>
                <a:lnTo>
                  <a:pt x="336" y="167"/>
                </a:lnTo>
                <a:lnTo>
                  <a:pt x="336" y="185"/>
                </a:lnTo>
                <a:lnTo>
                  <a:pt x="334" y="201"/>
                </a:lnTo>
                <a:lnTo>
                  <a:pt x="328" y="217"/>
                </a:lnTo>
                <a:lnTo>
                  <a:pt x="324" y="233"/>
                </a:lnTo>
                <a:lnTo>
                  <a:pt x="316" y="247"/>
                </a:lnTo>
                <a:lnTo>
                  <a:pt x="308" y="261"/>
                </a:lnTo>
                <a:lnTo>
                  <a:pt x="298" y="273"/>
                </a:lnTo>
                <a:lnTo>
                  <a:pt x="288" y="285"/>
                </a:lnTo>
                <a:lnTo>
                  <a:pt x="276" y="297"/>
                </a:lnTo>
                <a:lnTo>
                  <a:pt x="262" y="307"/>
                </a:lnTo>
                <a:lnTo>
                  <a:pt x="248" y="315"/>
                </a:lnTo>
                <a:lnTo>
                  <a:pt x="234" y="321"/>
                </a:lnTo>
                <a:lnTo>
                  <a:pt x="218" y="327"/>
                </a:lnTo>
                <a:lnTo>
                  <a:pt x="202" y="331"/>
                </a:lnTo>
                <a:lnTo>
                  <a:pt x="186" y="335"/>
                </a:lnTo>
                <a:lnTo>
                  <a:pt x="168" y="335"/>
                </a:lnTo>
                <a:lnTo>
                  <a:pt x="168" y="335"/>
                </a:lnTo>
                <a:lnTo>
                  <a:pt x="150" y="335"/>
                </a:lnTo>
                <a:lnTo>
                  <a:pt x="134" y="331"/>
                </a:lnTo>
                <a:lnTo>
                  <a:pt x="118" y="327"/>
                </a:lnTo>
                <a:lnTo>
                  <a:pt x="102" y="321"/>
                </a:lnTo>
                <a:lnTo>
                  <a:pt x="88" y="315"/>
                </a:lnTo>
                <a:lnTo>
                  <a:pt x="74" y="307"/>
                </a:lnTo>
                <a:lnTo>
                  <a:pt x="60" y="297"/>
                </a:lnTo>
                <a:lnTo>
                  <a:pt x="48" y="285"/>
                </a:lnTo>
                <a:lnTo>
                  <a:pt x="38" y="273"/>
                </a:lnTo>
                <a:lnTo>
                  <a:pt x="28" y="261"/>
                </a:lnTo>
                <a:lnTo>
                  <a:pt x="20" y="247"/>
                </a:lnTo>
                <a:lnTo>
                  <a:pt x="12" y="233"/>
                </a:lnTo>
                <a:lnTo>
                  <a:pt x="8" y="217"/>
                </a:lnTo>
                <a:lnTo>
                  <a:pt x="4" y="201"/>
                </a:lnTo>
                <a:lnTo>
                  <a:pt x="0" y="185"/>
                </a:lnTo>
                <a:lnTo>
                  <a:pt x="0" y="167"/>
                </a:lnTo>
                <a:lnTo>
                  <a:pt x="0" y="167"/>
                </a:lnTo>
                <a:lnTo>
                  <a:pt x="0" y="150"/>
                </a:lnTo>
                <a:lnTo>
                  <a:pt x="4" y="134"/>
                </a:lnTo>
                <a:lnTo>
                  <a:pt x="8" y="118"/>
                </a:lnTo>
                <a:lnTo>
                  <a:pt x="12" y="102"/>
                </a:lnTo>
                <a:lnTo>
                  <a:pt x="20" y="88"/>
                </a:lnTo>
                <a:lnTo>
                  <a:pt x="28" y="74"/>
                </a:lnTo>
                <a:lnTo>
                  <a:pt x="38" y="60"/>
                </a:lnTo>
                <a:lnTo>
                  <a:pt x="48" y="48"/>
                </a:lnTo>
                <a:lnTo>
                  <a:pt x="60" y="38"/>
                </a:lnTo>
                <a:lnTo>
                  <a:pt x="74" y="28"/>
                </a:lnTo>
                <a:lnTo>
                  <a:pt x="88" y="20"/>
                </a:lnTo>
                <a:lnTo>
                  <a:pt x="102" y="12"/>
                </a:lnTo>
                <a:lnTo>
                  <a:pt x="118" y="8"/>
                </a:lnTo>
                <a:lnTo>
                  <a:pt x="134" y="2"/>
                </a:lnTo>
                <a:lnTo>
                  <a:pt x="150" y="0"/>
                </a:lnTo>
                <a:lnTo>
                  <a:pt x="168" y="0"/>
                </a:lnTo>
                <a:lnTo>
                  <a:pt x="168" y="0"/>
                </a:lnTo>
                <a:lnTo>
                  <a:pt x="186" y="0"/>
                </a:lnTo>
                <a:lnTo>
                  <a:pt x="202" y="2"/>
                </a:lnTo>
                <a:lnTo>
                  <a:pt x="218" y="8"/>
                </a:lnTo>
                <a:lnTo>
                  <a:pt x="234" y="12"/>
                </a:lnTo>
                <a:lnTo>
                  <a:pt x="248" y="20"/>
                </a:lnTo>
                <a:lnTo>
                  <a:pt x="262" y="28"/>
                </a:lnTo>
                <a:lnTo>
                  <a:pt x="276" y="38"/>
                </a:lnTo>
                <a:lnTo>
                  <a:pt x="288" y="48"/>
                </a:lnTo>
                <a:lnTo>
                  <a:pt x="298" y="60"/>
                </a:lnTo>
                <a:lnTo>
                  <a:pt x="308" y="74"/>
                </a:lnTo>
                <a:lnTo>
                  <a:pt x="316" y="88"/>
                </a:lnTo>
                <a:lnTo>
                  <a:pt x="324" y="102"/>
                </a:lnTo>
                <a:lnTo>
                  <a:pt x="328" y="118"/>
                </a:lnTo>
                <a:lnTo>
                  <a:pt x="334" y="134"/>
                </a:lnTo>
                <a:lnTo>
                  <a:pt x="336" y="150"/>
                </a:lnTo>
                <a:lnTo>
                  <a:pt x="336" y="167"/>
                </a:lnTo>
                <a:lnTo>
                  <a:pt x="336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74">
            <a:extLst>
              <a:ext uri="{FF2B5EF4-FFF2-40B4-BE49-F238E27FC236}">
                <a16:creationId xmlns:a16="http://schemas.microsoft.com/office/drawing/2014/main" id="{7566E79A-56F7-412E-B3DA-4E340C93A457}"/>
              </a:ext>
            </a:extLst>
          </p:cNvPr>
          <p:cNvSpPr>
            <a:spLocks/>
          </p:cNvSpPr>
          <p:nvPr/>
        </p:nvSpPr>
        <p:spPr bwMode="auto">
          <a:xfrm>
            <a:off x="4148138" y="2459037"/>
            <a:ext cx="441325" cy="439738"/>
          </a:xfrm>
          <a:custGeom>
            <a:avLst/>
            <a:gdLst>
              <a:gd name="T0" fmla="*/ 278 w 278"/>
              <a:gd name="T1" fmla="*/ 139 h 277"/>
              <a:gd name="T2" fmla="*/ 276 w 278"/>
              <a:gd name="T3" fmla="*/ 167 h 277"/>
              <a:gd name="T4" fmla="*/ 266 w 278"/>
              <a:gd name="T5" fmla="*/ 193 h 277"/>
              <a:gd name="T6" fmla="*/ 254 w 278"/>
              <a:gd name="T7" fmla="*/ 215 h 277"/>
              <a:gd name="T8" fmla="*/ 238 w 278"/>
              <a:gd name="T9" fmla="*/ 237 h 277"/>
              <a:gd name="T10" fmla="*/ 216 w 278"/>
              <a:gd name="T11" fmla="*/ 253 h 277"/>
              <a:gd name="T12" fmla="*/ 194 w 278"/>
              <a:gd name="T13" fmla="*/ 267 h 277"/>
              <a:gd name="T14" fmla="*/ 168 w 278"/>
              <a:gd name="T15" fmla="*/ 275 h 277"/>
              <a:gd name="T16" fmla="*/ 140 w 278"/>
              <a:gd name="T17" fmla="*/ 277 h 277"/>
              <a:gd name="T18" fmla="*/ 124 w 278"/>
              <a:gd name="T19" fmla="*/ 277 h 277"/>
              <a:gd name="T20" fmla="*/ 98 w 278"/>
              <a:gd name="T21" fmla="*/ 271 h 277"/>
              <a:gd name="T22" fmla="*/ 72 w 278"/>
              <a:gd name="T23" fmla="*/ 261 h 277"/>
              <a:gd name="T24" fmla="*/ 50 w 278"/>
              <a:gd name="T25" fmla="*/ 245 h 277"/>
              <a:gd name="T26" fmla="*/ 32 w 278"/>
              <a:gd name="T27" fmla="*/ 227 h 277"/>
              <a:gd name="T28" fmla="*/ 18 w 278"/>
              <a:gd name="T29" fmla="*/ 205 h 277"/>
              <a:gd name="T30" fmla="*/ 6 w 278"/>
              <a:gd name="T31" fmla="*/ 179 h 277"/>
              <a:gd name="T32" fmla="*/ 2 w 278"/>
              <a:gd name="T33" fmla="*/ 153 h 277"/>
              <a:gd name="T34" fmla="*/ 0 w 278"/>
              <a:gd name="T35" fmla="*/ 139 h 277"/>
              <a:gd name="T36" fmla="*/ 4 w 278"/>
              <a:gd name="T37" fmla="*/ 112 h 277"/>
              <a:gd name="T38" fmla="*/ 12 w 278"/>
              <a:gd name="T39" fmla="*/ 86 h 277"/>
              <a:gd name="T40" fmla="*/ 24 w 278"/>
              <a:gd name="T41" fmla="*/ 62 h 277"/>
              <a:gd name="T42" fmla="*/ 40 w 278"/>
              <a:gd name="T43" fmla="*/ 42 h 277"/>
              <a:gd name="T44" fmla="*/ 62 w 278"/>
              <a:gd name="T45" fmla="*/ 24 h 277"/>
              <a:gd name="T46" fmla="*/ 86 w 278"/>
              <a:gd name="T47" fmla="*/ 12 h 277"/>
              <a:gd name="T48" fmla="*/ 112 w 278"/>
              <a:gd name="T49" fmla="*/ 4 h 277"/>
              <a:gd name="T50" fmla="*/ 140 w 278"/>
              <a:gd name="T51" fmla="*/ 0 h 277"/>
              <a:gd name="T52" fmla="*/ 154 w 278"/>
              <a:gd name="T53" fmla="*/ 2 h 277"/>
              <a:gd name="T54" fmla="*/ 180 w 278"/>
              <a:gd name="T55" fmla="*/ 6 h 277"/>
              <a:gd name="T56" fmla="*/ 206 w 278"/>
              <a:gd name="T57" fmla="*/ 18 h 277"/>
              <a:gd name="T58" fmla="*/ 228 w 278"/>
              <a:gd name="T59" fmla="*/ 32 h 277"/>
              <a:gd name="T60" fmla="*/ 246 w 278"/>
              <a:gd name="T61" fmla="*/ 52 h 277"/>
              <a:gd name="T62" fmla="*/ 262 w 278"/>
              <a:gd name="T63" fmla="*/ 74 h 277"/>
              <a:gd name="T64" fmla="*/ 272 w 278"/>
              <a:gd name="T65" fmla="*/ 98 h 277"/>
              <a:gd name="T66" fmla="*/ 278 w 278"/>
              <a:gd name="T67" fmla="*/ 126 h 277"/>
              <a:gd name="T68" fmla="*/ 278 w 278"/>
              <a:gd name="T69" fmla="*/ 13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277">
                <a:moveTo>
                  <a:pt x="278" y="139"/>
                </a:moveTo>
                <a:lnTo>
                  <a:pt x="278" y="139"/>
                </a:lnTo>
                <a:lnTo>
                  <a:pt x="278" y="153"/>
                </a:lnTo>
                <a:lnTo>
                  <a:pt x="276" y="167"/>
                </a:lnTo>
                <a:lnTo>
                  <a:pt x="272" y="179"/>
                </a:lnTo>
                <a:lnTo>
                  <a:pt x="266" y="193"/>
                </a:lnTo>
                <a:lnTo>
                  <a:pt x="262" y="205"/>
                </a:lnTo>
                <a:lnTo>
                  <a:pt x="254" y="215"/>
                </a:lnTo>
                <a:lnTo>
                  <a:pt x="246" y="227"/>
                </a:lnTo>
                <a:lnTo>
                  <a:pt x="238" y="237"/>
                </a:lnTo>
                <a:lnTo>
                  <a:pt x="228" y="245"/>
                </a:lnTo>
                <a:lnTo>
                  <a:pt x="216" y="253"/>
                </a:lnTo>
                <a:lnTo>
                  <a:pt x="206" y="261"/>
                </a:lnTo>
                <a:lnTo>
                  <a:pt x="194" y="267"/>
                </a:lnTo>
                <a:lnTo>
                  <a:pt x="180" y="271"/>
                </a:lnTo>
                <a:lnTo>
                  <a:pt x="168" y="275"/>
                </a:lnTo>
                <a:lnTo>
                  <a:pt x="154" y="277"/>
                </a:lnTo>
                <a:lnTo>
                  <a:pt x="140" y="277"/>
                </a:lnTo>
                <a:lnTo>
                  <a:pt x="140" y="277"/>
                </a:lnTo>
                <a:lnTo>
                  <a:pt x="124" y="277"/>
                </a:lnTo>
                <a:lnTo>
                  <a:pt x="112" y="275"/>
                </a:lnTo>
                <a:lnTo>
                  <a:pt x="98" y="271"/>
                </a:lnTo>
                <a:lnTo>
                  <a:pt x="86" y="267"/>
                </a:lnTo>
                <a:lnTo>
                  <a:pt x="72" y="261"/>
                </a:lnTo>
                <a:lnTo>
                  <a:pt x="62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8" y="205"/>
                </a:lnTo>
                <a:lnTo>
                  <a:pt x="12" y="193"/>
                </a:lnTo>
                <a:lnTo>
                  <a:pt x="6" y="179"/>
                </a:lnTo>
                <a:lnTo>
                  <a:pt x="4" y="167"/>
                </a:lnTo>
                <a:lnTo>
                  <a:pt x="2" y="153"/>
                </a:lnTo>
                <a:lnTo>
                  <a:pt x="0" y="139"/>
                </a:lnTo>
                <a:lnTo>
                  <a:pt x="0" y="139"/>
                </a:lnTo>
                <a:lnTo>
                  <a:pt x="2" y="126"/>
                </a:lnTo>
                <a:lnTo>
                  <a:pt x="4" y="112"/>
                </a:lnTo>
                <a:lnTo>
                  <a:pt x="6" y="98"/>
                </a:lnTo>
                <a:lnTo>
                  <a:pt x="12" y="86"/>
                </a:lnTo>
                <a:lnTo>
                  <a:pt x="18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2" y="18"/>
                </a:lnTo>
                <a:lnTo>
                  <a:pt x="86" y="12"/>
                </a:lnTo>
                <a:lnTo>
                  <a:pt x="98" y="6"/>
                </a:lnTo>
                <a:lnTo>
                  <a:pt x="112" y="4"/>
                </a:lnTo>
                <a:lnTo>
                  <a:pt x="124" y="2"/>
                </a:lnTo>
                <a:lnTo>
                  <a:pt x="140" y="0"/>
                </a:lnTo>
                <a:lnTo>
                  <a:pt x="140" y="0"/>
                </a:lnTo>
                <a:lnTo>
                  <a:pt x="154" y="2"/>
                </a:lnTo>
                <a:lnTo>
                  <a:pt x="168" y="4"/>
                </a:lnTo>
                <a:lnTo>
                  <a:pt x="180" y="6"/>
                </a:lnTo>
                <a:lnTo>
                  <a:pt x="194" y="12"/>
                </a:lnTo>
                <a:lnTo>
                  <a:pt x="206" y="18"/>
                </a:lnTo>
                <a:lnTo>
                  <a:pt x="216" y="24"/>
                </a:lnTo>
                <a:lnTo>
                  <a:pt x="228" y="32"/>
                </a:lnTo>
                <a:lnTo>
                  <a:pt x="238" y="42"/>
                </a:lnTo>
                <a:lnTo>
                  <a:pt x="246" y="52"/>
                </a:lnTo>
                <a:lnTo>
                  <a:pt x="254" y="62"/>
                </a:lnTo>
                <a:lnTo>
                  <a:pt x="262" y="74"/>
                </a:lnTo>
                <a:lnTo>
                  <a:pt x="266" y="86"/>
                </a:lnTo>
                <a:lnTo>
                  <a:pt x="272" y="98"/>
                </a:lnTo>
                <a:lnTo>
                  <a:pt x="276" y="112"/>
                </a:lnTo>
                <a:lnTo>
                  <a:pt x="278" y="126"/>
                </a:lnTo>
                <a:lnTo>
                  <a:pt x="278" y="139"/>
                </a:lnTo>
                <a:lnTo>
                  <a:pt x="278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" name="Rectangle 295">
            <a:extLst>
              <a:ext uri="{FF2B5EF4-FFF2-40B4-BE49-F238E27FC236}">
                <a16:creationId xmlns:a16="http://schemas.microsoft.com/office/drawing/2014/main" id="{0CF53E15-11E5-4702-AD46-C873E910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0360039"/>
            <a:ext cx="2564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kern="150" dirty="0">
                <a:solidFill>
                  <a:srgbClr val="DCDCDC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Moto</a:t>
            </a:r>
          </a:p>
        </p:txBody>
      </p:sp>
      <p:sp>
        <p:nvSpPr>
          <p:cNvPr id="117" name="Rectangle 297">
            <a:extLst>
              <a:ext uri="{FF2B5EF4-FFF2-40B4-BE49-F238E27FC236}">
                <a16:creationId xmlns:a16="http://schemas.microsoft.com/office/drawing/2014/main" id="{0526EBEF-96C5-470C-AB55-C015895DF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10360039"/>
            <a:ext cx="546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kern="150" dirty="0">
                <a:solidFill>
                  <a:srgbClr val="DCDCDC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Cuisine</a:t>
            </a:r>
          </a:p>
        </p:txBody>
      </p:sp>
      <p:sp>
        <p:nvSpPr>
          <p:cNvPr id="118" name="Rectangle 298">
            <a:extLst>
              <a:ext uri="{FF2B5EF4-FFF2-40B4-BE49-F238E27FC236}">
                <a16:creationId xmlns:a16="http://schemas.microsoft.com/office/drawing/2014/main" id="{0D9E08FE-495F-43F4-B87F-6EB5A9C4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193" y="10360039"/>
            <a:ext cx="50654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kern="150" dirty="0" err="1">
                <a:solidFill>
                  <a:srgbClr val="DCDCDC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Jardinage</a:t>
            </a:r>
            <a:endParaRPr lang="en-US" altLang="en-US" sz="900" kern="150" dirty="0">
              <a:solidFill>
                <a:srgbClr val="DCDCDC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Rectangle 303">
            <a:extLst>
              <a:ext uri="{FF2B5EF4-FFF2-40B4-BE49-F238E27FC236}">
                <a16:creationId xmlns:a16="http://schemas.microsoft.com/office/drawing/2014/main" id="{1E77A5AD-72A3-43A3-846E-E956C26AB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140" y="10360039"/>
            <a:ext cx="4360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kern="150" dirty="0">
                <a:solidFill>
                  <a:srgbClr val="DCDCDC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Musique</a:t>
            </a:r>
          </a:p>
        </p:txBody>
      </p:sp>
      <p:sp>
        <p:nvSpPr>
          <p:cNvPr id="1220" name="Rectangle 312">
            <a:extLst>
              <a:ext uri="{FF2B5EF4-FFF2-40B4-BE49-F238E27FC236}">
                <a16:creationId xmlns:a16="http://schemas.microsoft.com/office/drawing/2014/main" id="{45B6C46F-583E-4719-B5CE-7301025E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500" y="2571227"/>
            <a:ext cx="261449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EXPERIENCES </a:t>
            </a:r>
            <a:r>
              <a:rPr lang="en-US" altLang="en-US" sz="135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PROFESSIONNELLES</a:t>
            </a:r>
            <a:r>
              <a:rPr lang="en-US" alt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25" name="Rectangle 317">
            <a:extLst>
              <a:ext uri="{FF2B5EF4-FFF2-40B4-BE49-F238E27FC236}">
                <a16:creationId xmlns:a16="http://schemas.microsoft.com/office/drawing/2014/main" id="{5A75F784-E77F-4F06-9547-8562EFE8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3171825"/>
            <a:ext cx="164628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Stage </a:t>
            </a:r>
            <a:r>
              <a:rPr lang="en-US" altLang="en-US" sz="110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développeur</a:t>
            </a: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web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32" name="Rectangle 324">
            <a:extLst>
              <a:ext uri="{FF2B5EF4-FFF2-40B4-BE49-F238E27FC236}">
                <a16:creationId xmlns:a16="http://schemas.microsoft.com/office/drawing/2014/main" id="{93AF5442-7AF0-4CA9-8096-42E8C7A61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3333750"/>
            <a:ext cx="3141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D6E71"/>
                </a:solidFill>
                <a:effectLst/>
                <a:latin typeface="Century Gothic" panose="020B0502020202020204" pitchFamily="34" charset="0"/>
              </a:rPr>
              <a:t>2020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33" name="Rectangle 325">
            <a:extLst>
              <a:ext uri="{FF2B5EF4-FFF2-40B4-BE49-F238E27FC236}">
                <a16:creationId xmlns:a16="http://schemas.microsoft.com/office/drawing/2014/main" id="{DD1EFAF8-904A-453A-9F10-598B42D9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3495675"/>
            <a:ext cx="25824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Alain Renault Communication - Reims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45" name="Rectangle 337">
            <a:extLst>
              <a:ext uri="{FF2B5EF4-FFF2-40B4-BE49-F238E27FC236}">
                <a16:creationId xmlns:a16="http://schemas.microsoft.com/office/drawing/2014/main" id="{4E54AAEA-4974-48DD-B566-D08D9C7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410" y="4691375"/>
            <a:ext cx="1340110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05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Technicien</a:t>
            </a:r>
            <a:r>
              <a:rPr lang="en-US" altLang="en-US" sz="105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05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méthode</a:t>
            </a: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257" name="Rectangle 349">
            <a:extLst>
              <a:ext uri="{FF2B5EF4-FFF2-40B4-BE49-F238E27FC236}">
                <a16:creationId xmlns:a16="http://schemas.microsoft.com/office/drawing/2014/main" id="{F83E6C0A-6886-4CF0-AF99-2D27DED4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4850125"/>
            <a:ext cx="7726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2005 / 2016</a:t>
            </a:r>
            <a:endParaRPr lang="en-US" altLang="en-US" dirty="0">
              <a:latin typeface="Century Gothic" panose="020B0502020202020204" pitchFamily="34" charset="0"/>
            </a:endParaRPr>
          </a:p>
        </p:txBody>
      </p:sp>
      <p:sp>
        <p:nvSpPr>
          <p:cNvPr id="1258" name="Rectangle 350">
            <a:extLst>
              <a:ext uri="{FF2B5EF4-FFF2-40B4-BE49-F238E27FC236}">
                <a16:creationId xmlns:a16="http://schemas.microsoft.com/office/drawing/2014/main" id="{3D4E9A6A-5EE3-4A83-ADC0-7B3229BF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5012050"/>
            <a:ext cx="20358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10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Eurotube</a:t>
            </a: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– </a:t>
            </a:r>
            <a:r>
              <a:rPr lang="en-US" altLang="en-US" sz="110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Chimay</a:t>
            </a: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(Belgique)</a:t>
            </a:r>
            <a:endParaRPr lang="en-US" altLang="en-US" dirty="0">
              <a:latin typeface="Century Gothic" panose="020B0502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E9B9387-702C-460A-A09D-770F8EEB2ADD}"/>
              </a:ext>
            </a:extLst>
          </p:cNvPr>
          <p:cNvGrpSpPr/>
          <p:nvPr/>
        </p:nvGrpSpPr>
        <p:grpSpPr>
          <a:xfrm>
            <a:off x="0" y="9351348"/>
            <a:ext cx="1660525" cy="533400"/>
            <a:chOff x="0" y="9034293"/>
            <a:chExt cx="1660525" cy="533400"/>
          </a:xfrm>
        </p:grpSpPr>
        <p:sp>
          <p:nvSpPr>
            <p:cNvPr id="1369" name="Freeform 123">
              <a:extLst>
                <a:ext uri="{FF2B5EF4-FFF2-40B4-BE49-F238E27FC236}">
                  <a16:creationId xmlns:a16="http://schemas.microsoft.com/office/drawing/2014/main" id="{58EC5517-DCE0-48C9-AEB3-B23436357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120018"/>
              <a:ext cx="1660525" cy="333375"/>
            </a:xfrm>
            <a:custGeom>
              <a:avLst/>
              <a:gdLst>
                <a:gd name="T0" fmla="*/ 0 w 1046"/>
                <a:gd name="T1" fmla="*/ 0 h 210"/>
                <a:gd name="T2" fmla="*/ 942 w 1046"/>
                <a:gd name="T3" fmla="*/ 0 h 210"/>
                <a:gd name="T4" fmla="*/ 942 w 1046"/>
                <a:gd name="T5" fmla="*/ 0 h 210"/>
                <a:gd name="T6" fmla="*/ 962 w 1046"/>
                <a:gd name="T7" fmla="*/ 2 h 210"/>
                <a:gd name="T8" fmla="*/ 982 w 1046"/>
                <a:gd name="T9" fmla="*/ 8 h 210"/>
                <a:gd name="T10" fmla="*/ 1000 w 1046"/>
                <a:gd name="T11" fmla="*/ 18 h 210"/>
                <a:gd name="T12" fmla="*/ 1016 w 1046"/>
                <a:gd name="T13" fmla="*/ 30 h 210"/>
                <a:gd name="T14" fmla="*/ 1028 w 1046"/>
                <a:gd name="T15" fmla="*/ 46 h 210"/>
                <a:gd name="T16" fmla="*/ 1038 w 1046"/>
                <a:gd name="T17" fmla="*/ 64 h 210"/>
                <a:gd name="T18" fmla="*/ 1044 w 1046"/>
                <a:gd name="T19" fmla="*/ 84 h 210"/>
                <a:gd name="T20" fmla="*/ 1046 w 1046"/>
                <a:gd name="T21" fmla="*/ 106 h 210"/>
                <a:gd name="T22" fmla="*/ 1046 w 1046"/>
                <a:gd name="T23" fmla="*/ 106 h 210"/>
                <a:gd name="T24" fmla="*/ 1046 w 1046"/>
                <a:gd name="T25" fmla="*/ 106 h 210"/>
                <a:gd name="T26" fmla="*/ 1044 w 1046"/>
                <a:gd name="T27" fmla="*/ 126 h 210"/>
                <a:gd name="T28" fmla="*/ 1038 w 1046"/>
                <a:gd name="T29" fmla="*/ 146 h 210"/>
                <a:gd name="T30" fmla="*/ 1028 w 1046"/>
                <a:gd name="T31" fmla="*/ 164 h 210"/>
                <a:gd name="T32" fmla="*/ 1016 w 1046"/>
                <a:gd name="T33" fmla="*/ 180 h 210"/>
                <a:gd name="T34" fmla="*/ 1000 w 1046"/>
                <a:gd name="T35" fmla="*/ 192 h 210"/>
                <a:gd name="T36" fmla="*/ 982 w 1046"/>
                <a:gd name="T37" fmla="*/ 202 h 210"/>
                <a:gd name="T38" fmla="*/ 962 w 1046"/>
                <a:gd name="T39" fmla="*/ 208 h 210"/>
                <a:gd name="T40" fmla="*/ 942 w 1046"/>
                <a:gd name="T41" fmla="*/ 210 h 210"/>
                <a:gd name="T42" fmla="*/ 0 w 1046"/>
                <a:gd name="T43" fmla="*/ 210 h 210"/>
                <a:gd name="T44" fmla="*/ 0 w 1046"/>
                <a:gd name="T4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6" h="210">
                  <a:moveTo>
                    <a:pt x="0" y="0"/>
                  </a:moveTo>
                  <a:lnTo>
                    <a:pt x="942" y="0"/>
                  </a:lnTo>
                  <a:lnTo>
                    <a:pt x="942" y="0"/>
                  </a:lnTo>
                  <a:lnTo>
                    <a:pt x="962" y="2"/>
                  </a:lnTo>
                  <a:lnTo>
                    <a:pt x="982" y="8"/>
                  </a:lnTo>
                  <a:lnTo>
                    <a:pt x="1000" y="18"/>
                  </a:lnTo>
                  <a:lnTo>
                    <a:pt x="1016" y="30"/>
                  </a:lnTo>
                  <a:lnTo>
                    <a:pt x="1028" y="46"/>
                  </a:lnTo>
                  <a:lnTo>
                    <a:pt x="1038" y="64"/>
                  </a:lnTo>
                  <a:lnTo>
                    <a:pt x="1044" y="84"/>
                  </a:lnTo>
                  <a:lnTo>
                    <a:pt x="1046" y="106"/>
                  </a:lnTo>
                  <a:lnTo>
                    <a:pt x="1046" y="106"/>
                  </a:lnTo>
                  <a:lnTo>
                    <a:pt x="1046" y="106"/>
                  </a:lnTo>
                  <a:lnTo>
                    <a:pt x="1044" y="126"/>
                  </a:lnTo>
                  <a:lnTo>
                    <a:pt x="1038" y="146"/>
                  </a:lnTo>
                  <a:lnTo>
                    <a:pt x="1028" y="164"/>
                  </a:lnTo>
                  <a:lnTo>
                    <a:pt x="1016" y="180"/>
                  </a:lnTo>
                  <a:lnTo>
                    <a:pt x="1000" y="192"/>
                  </a:lnTo>
                  <a:lnTo>
                    <a:pt x="982" y="202"/>
                  </a:lnTo>
                  <a:lnTo>
                    <a:pt x="962" y="208"/>
                  </a:lnTo>
                  <a:lnTo>
                    <a:pt x="942" y="210"/>
                  </a:lnTo>
                  <a:lnTo>
                    <a:pt x="0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0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124">
              <a:extLst>
                <a:ext uri="{FF2B5EF4-FFF2-40B4-BE49-F238E27FC236}">
                  <a16:creationId xmlns:a16="http://schemas.microsoft.com/office/drawing/2014/main" id="{20E46B04-C39F-42BC-8223-E4DB9A1CC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120018"/>
              <a:ext cx="1660525" cy="333375"/>
            </a:xfrm>
            <a:custGeom>
              <a:avLst/>
              <a:gdLst>
                <a:gd name="T0" fmla="*/ 0 w 1046"/>
                <a:gd name="T1" fmla="*/ 0 h 210"/>
                <a:gd name="T2" fmla="*/ 942 w 1046"/>
                <a:gd name="T3" fmla="*/ 0 h 210"/>
                <a:gd name="T4" fmla="*/ 942 w 1046"/>
                <a:gd name="T5" fmla="*/ 0 h 210"/>
                <a:gd name="T6" fmla="*/ 962 w 1046"/>
                <a:gd name="T7" fmla="*/ 2 h 210"/>
                <a:gd name="T8" fmla="*/ 982 w 1046"/>
                <a:gd name="T9" fmla="*/ 8 h 210"/>
                <a:gd name="T10" fmla="*/ 1000 w 1046"/>
                <a:gd name="T11" fmla="*/ 18 h 210"/>
                <a:gd name="T12" fmla="*/ 1016 w 1046"/>
                <a:gd name="T13" fmla="*/ 30 h 210"/>
                <a:gd name="T14" fmla="*/ 1028 w 1046"/>
                <a:gd name="T15" fmla="*/ 46 h 210"/>
                <a:gd name="T16" fmla="*/ 1038 w 1046"/>
                <a:gd name="T17" fmla="*/ 64 h 210"/>
                <a:gd name="T18" fmla="*/ 1044 w 1046"/>
                <a:gd name="T19" fmla="*/ 84 h 210"/>
                <a:gd name="T20" fmla="*/ 1046 w 1046"/>
                <a:gd name="T21" fmla="*/ 106 h 210"/>
                <a:gd name="T22" fmla="*/ 1046 w 1046"/>
                <a:gd name="T23" fmla="*/ 106 h 210"/>
                <a:gd name="T24" fmla="*/ 1046 w 1046"/>
                <a:gd name="T25" fmla="*/ 106 h 210"/>
                <a:gd name="T26" fmla="*/ 1044 w 1046"/>
                <a:gd name="T27" fmla="*/ 126 h 210"/>
                <a:gd name="T28" fmla="*/ 1038 w 1046"/>
                <a:gd name="T29" fmla="*/ 146 h 210"/>
                <a:gd name="T30" fmla="*/ 1028 w 1046"/>
                <a:gd name="T31" fmla="*/ 164 h 210"/>
                <a:gd name="T32" fmla="*/ 1016 w 1046"/>
                <a:gd name="T33" fmla="*/ 180 h 210"/>
                <a:gd name="T34" fmla="*/ 1000 w 1046"/>
                <a:gd name="T35" fmla="*/ 192 h 210"/>
                <a:gd name="T36" fmla="*/ 982 w 1046"/>
                <a:gd name="T37" fmla="*/ 202 h 210"/>
                <a:gd name="T38" fmla="*/ 962 w 1046"/>
                <a:gd name="T39" fmla="*/ 208 h 210"/>
                <a:gd name="T40" fmla="*/ 942 w 1046"/>
                <a:gd name="T41" fmla="*/ 210 h 210"/>
                <a:gd name="T42" fmla="*/ 0 w 1046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6" h="210">
                  <a:moveTo>
                    <a:pt x="0" y="0"/>
                  </a:moveTo>
                  <a:lnTo>
                    <a:pt x="942" y="0"/>
                  </a:lnTo>
                  <a:lnTo>
                    <a:pt x="942" y="0"/>
                  </a:lnTo>
                  <a:lnTo>
                    <a:pt x="962" y="2"/>
                  </a:lnTo>
                  <a:lnTo>
                    <a:pt x="982" y="8"/>
                  </a:lnTo>
                  <a:lnTo>
                    <a:pt x="1000" y="18"/>
                  </a:lnTo>
                  <a:lnTo>
                    <a:pt x="1016" y="30"/>
                  </a:lnTo>
                  <a:lnTo>
                    <a:pt x="1028" y="46"/>
                  </a:lnTo>
                  <a:lnTo>
                    <a:pt x="1038" y="64"/>
                  </a:lnTo>
                  <a:lnTo>
                    <a:pt x="1044" y="84"/>
                  </a:lnTo>
                  <a:lnTo>
                    <a:pt x="1046" y="106"/>
                  </a:lnTo>
                  <a:lnTo>
                    <a:pt x="1046" y="106"/>
                  </a:lnTo>
                  <a:lnTo>
                    <a:pt x="1046" y="106"/>
                  </a:lnTo>
                  <a:lnTo>
                    <a:pt x="1044" y="126"/>
                  </a:lnTo>
                  <a:lnTo>
                    <a:pt x="1038" y="146"/>
                  </a:lnTo>
                  <a:lnTo>
                    <a:pt x="1028" y="164"/>
                  </a:lnTo>
                  <a:lnTo>
                    <a:pt x="1016" y="180"/>
                  </a:lnTo>
                  <a:lnTo>
                    <a:pt x="1000" y="192"/>
                  </a:lnTo>
                  <a:lnTo>
                    <a:pt x="982" y="202"/>
                  </a:lnTo>
                  <a:lnTo>
                    <a:pt x="962" y="208"/>
                  </a:lnTo>
                  <a:lnTo>
                    <a:pt x="942" y="21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Rectangle 125">
              <a:extLst>
                <a:ext uri="{FF2B5EF4-FFF2-40B4-BE49-F238E27FC236}">
                  <a16:creationId xmlns:a16="http://schemas.microsoft.com/office/drawing/2014/main" id="{4653B268-2559-45D4-A8AD-63EB52A76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" y="9193043"/>
              <a:ext cx="78105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lang="en-US" altLang="en-US" sz="13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INTÉRÊTS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endParaRPr>
            </a:p>
          </p:txBody>
        </p:sp>
        <p:sp>
          <p:nvSpPr>
            <p:cNvPr id="1373" name="Rectangle 127">
              <a:extLst>
                <a:ext uri="{FF2B5EF4-FFF2-40B4-BE49-F238E27FC236}">
                  <a16:creationId xmlns:a16="http://schemas.microsoft.com/office/drawing/2014/main" id="{BDF1F4B1-564F-4E0E-8E5E-DABCBA729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20018"/>
              <a:ext cx="76200" cy="333375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128">
              <a:extLst>
                <a:ext uri="{FF2B5EF4-FFF2-40B4-BE49-F238E27FC236}">
                  <a16:creationId xmlns:a16="http://schemas.microsoft.com/office/drawing/2014/main" id="{852BD0D7-7588-4930-B743-5711768D2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50" y="9034293"/>
              <a:ext cx="536575" cy="533400"/>
            </a:xfrm>
            <a:custGeom>
              <a:avLst/>
              <a:gdLst>
                <a:gd name="T0" fmla="*/ 338 w 338"/>
                <a:gd name="T1" fmla="*/ 168 h 336"/>
                <a:gd name="T2" fmla="*/ 334 w 338"/>
                <a:gd name="T3" fmla="*/ 202 h 336"/>
                <a:gd name="T4" fmla="*/ 324 w 338"/>
                <a:gd name="T5" fmla="*/ 234 h 336"/>
                <a:gd name="T6" fmla="*/ 308 w 338"/>
                <a:gd name="T7" fmla="*/ 262 h 336"/>
                <a:gd name="T8" fmla="*/ 288 w 338"/>
                <a:gd name="T9" fmla="*/ 288 h 336"/>
                <a:gd name="T10" fmla="*/ 264 w 338"/>
                <a:gd name="T11" fmla="*/ 308 h 336"/>
                <a:gd name="T12" fmla="*/ 234 w 338"/>
                <a:gd name="T13" fmla="*/ 324 h 336"/>
                <a:gd name="T14" fmla="*/ 204 w 338"/>
                <a:gd name="T15" fmla="*/ 334 h 336"/>
                <a:gd name="T16" fmla="*/ 170 w 338"/>
                <a:gd name="T17" fmla="*/ 336 h 336"/>
                <a:gd name="T18" fmla="*/ 152 w 338"/>
                <a:gd name="T19" fmla="*/ 336 h 336"/>
                <a:gd name="T20" fmla="*/ 120 w 338"/>
                <a:gd name="T21" fmla="*/ 330 h 336"/>
                <a:gd name="T22" fmla="*/ 88 w 338"/>
                <a:gd name="T23" fmla="*/ 316 h 336"/>
                <a:gd name="T24" fmla="*/ 62 w 338"/>
                <a:gd name="T25" fmla="*/ 298 h 336"/>
                <a:gd name="T26" fmla="*/ 40 w 338"/>
                <a:gd name="T27" fmla="*/ 276 h 336"/>
                <a:gd name="T28" fmla="*/ 22 w 338"/>
                <a:gd name="T29" fmla="*/ 248 h 336"/>
                <a:gd name="T30" fmla="*/ 8 w 338"/>
                <a:gd name="T31" fmla="*/ 218 h 336"/>
                <a:gd name="T32" fmla="*/ 2 w 338"/>
                <a:gd name="T33" fmla="*/ 186 h 336"/>
                <a:gd name="T34" fmla="*/ 0 w 338"/>
                <a:gd name="T35" fmla="*/ 168 h 336"/>
                <a:gd name="T36" fmla="*/ 4 w 338"/>
                <a:gd name="T37" fmla="*/ 134 h 336"/>
                <a:gd name="T38" fmla="*/ 14 w 338"/>
                <a:gd name="T39" fmla="*/ 102 h 336"/>
                <a:gd name="T40" fmla="*/ 30 w 338"/>
                <a:gd name="T41" fmla="*/ 74 h 336"/>
                <a:gd name="T42" fmla="*/ 50 w 338"/>
                <a:gd name="T43" fmla="*/ 50 h 336"/>
                <a:gd name="T44" fmla="*/ 74 w 338"/>
                <a:gd name="T45" fmla="*/ 28 h 336"/>
                <a:gd name="T46" fmla="*/ 104 w 338"/>
                <a:gd name="T47" fmla="*/ 14 h 336"/>
                <a:gd name="T48" fmla="*/ 136 w 338"/>
                <a:gd name="T49" fmla="*/ 4 h 336"/>
                <a:gd name="T50" fmla="*/ 170 w 338"/>
                <a:gd name="T51" fmla="*/ 0 h 336"/>
                <a:gd name="T52" fmla="*/ 186 w 338"/>
                <a:gd name="T53" fmla="*/ 0 h 336"/>
                <a:gd name="T54" fmla="*/ 220 w 338"/>
                <a:gd name="T55" fmla="*/ 8 h 336"/>
                <a:gd name="T56" fmla="*/ 250 w 338"/>
                <a:gd name="T57" fmla="*/ 20 h 336"/>
                <a:gd name="T58" fmla="*/ 276 w 338"/>
                <a:gd name="T59" fmla="*/ 38 h 336"/>
                <a:gd name="T60" fmla="*/ 300 w 338"/>
                <a:gd name="T61" fmla="*/ 62 h 336"/>
                <a:gd name="T62" fmla="*/ 318 w 338"/>
                <a:gd name="T63" fmla="*/ 88 h 336"/>
                <a:gd name="T64" fmla="*/ 330 w 338"/>
                <a:gd name="T65" fmla="*/ 118 h 336"/>
                <a:gd name="T66" fmla="*/ 336 w 338"/>
                <a:gd name="T67" fmla="*/ 152 h 336"/>
                <a:gd name="T68" fmla="*/ 338 w 338"/>
                <a:gd name="T69" fmla="*/ 16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8" h="336">
                  <a:moveTo>
                    <a:pt x="338" y="168"/>
                  </a:moveTo>
                  <a:lnTo>
                    <a:pt x="338" y="168"/>
                  </a:lnTo>
                  <a:lnTo>
                    <a:pt x="336" y="186"/>
                  </a:lnTo>
                  <a:lnTo>
                    <a:pt x="334" y="202"/>
                  </a:lnTo>
                  <a:lnTo>
                    <a:pt x="330" y="218"/>
                  </a:lnTo>
                  <a:lnTo>
                    <a:pt x="324" y="234"/>
                  </a:lnTo>
                  <a:lnTo>
                    <a:pt x="318" y="248"/>
                  </a:lnTo>
                  <a:lnTo>
                    <a:pt x="308" y="262"/>
                  </a:lnTo>
                  <a:lnTo>
                    <a:pt x="300" y="276"/>
                  </a:lnTo>
                  <a:lnTo>
                    <a:pt x="288" y="288"/>
                  </a:lnTo>
                  <a:lnTo>
                    <a:pt x="276" y="298"/>
                  </a:lnTo>
                  <a:lnTo>
                    <a:pt x="264" y="308"/>
                  </a:lnTo>
                  <a:lnTo>
                    <a:pt x="250" y="316"/>
                  </a:lnTo>
                  <a:lnTo>
                    <a:pt x="234" y="324"/>
                  </a:lnTo>
                  <a:lnTo>
                    <a:pt x="220" y="330"/>
                  </a:lnTo>
                  <a:lnTo>
                    <a:pt x="204" y="334"/>
                  </a:lnTo>
                  <a:lnTo>
                    <a:pt x="186" y="336"/>
                  </a:lnTo>
                  <a:lnTo>
                    <a:pt x="170" y="336"/>
                  </a:lnTo>
                  <a:lnTo>
                    <a:pt x="170" y="336"/>
                  </a:lnTo>
                  <a:lnTo>
                    <a:pt x="152" y="336"/>
                  </a:lnTo>
                  <a:lnTo>
                    <a:pt x="136" y="334"/>
                  </a:lnTo>
                  <a:lnTo>
                    <a:pt x="120" y="330"/>
                  </a:lnTo>
                  <a:lnTo>
                    <a:pt x="104" y="324"/>
                  </a:lnTo>
                  <a:lnTo>
                    <a:pt x="88" y="316"/>
                  </a:lnTo>
                  <a:lnTo>
                    <a:pt x="74" y="308"/>
                  </a:lnTo>
                  <a:lnTo>
                    <a:pt x="62" y="298"/>
                  </a:lnTo>
                  <a:lnTo>
                    <a:pt x="50" y="288"/>
                  </a:lnTo>
                  <a:lnTo>
                    <a:pt x="40" y="276"/>
                  </a:lnTo>
                  <a:lnTo>
                    <a:pt x="30" y="262"/>
                  </a:lnTo>
                  <a:lnTo>
                    <a:pt x="22" y="248"/>
                  </a:lnTo>
                  <a:lnTo>
                    <a:pt x="14" y="234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6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2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0" y="74"/>
                  </a:lnTo>
                  <a:lnTo>
                    <a:pt x="40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4" y="28"/>
                  </a:lnTo>
                  <a:lnTo>
                    <a:pt x="88" y="20"/>
                  </a:lnTo>
                  <a:lnTo>
                    <a:pt x="104" y="14"/>
                  </a:lnTo>
                  <a:lnTo>
                    <a:pt x="120" y="8"/>
                  </a:lnTo>
                  <a:lnTo>
                    <a:pt x="136" y="4"/>
                  </a:lnTo>
                  <a:lnTo>
                    <a:pt x="152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4" y="4"/>
                  </a:lnTo>
                  <a:lnTo>
                    <a:pt x="220" y="8"/>
                  </a:lnTo>
                  <a:lnTo>
                    <a:pt x="234" y="14"/>
                  </a:lnTo>
                  <a:lnTo>
                    <a:pt x="250" y="20"/>
                  </a:lnTo>
                  <a:lnTo>
                    <a:pt x="264" y="28"/>
                  </a:lnTo>
                  <a:lnTo>
                    <a:pt x="276" y="38"/>
                  </a:lnTo>
                  <a:lnTo>
                    <a:pt x="288" y="50"/>
                  </a:lnTo>
                  <a:lnTo>
                    <a:pt x="300" y="62"/>
                  </a:lnTo>
                  <a:lnTo>
                    <a:pt x="308" y="74"/>
                  </a:lnTo>
                  <a:lnTo>
                    <a:pt x="318" y="88"/>
                  </a:lnTo>
                  <a:lnTo>
                    <a:pt x="324" y="102"/>
                  </a:lnTo>
                  <a:lnTo>
                    <a:pt x="330" y="118"/>
                  </a:lnTo>
                  <a:lnTo>
                    <a:pt x="334" y="134"/>
                  </a:lnTo>
                  <a:lnTo>
                    <a:pt x="336" y="152"/>
                  </a:lnTo>
                  <a:lnTo>
                    <a:pt x="338" y="168"/>
                  </a:lnTo>
                  <a:lnTo>
                    <a:pt x="338" y="168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129">
              <a:extLst>
                <a:ext uri="{FF2B5EF4-FFF2-40B4-BE49-F238E27FC236}">
                  <a16:creationId xmlns:a16="http://schemas.microsoft.com/office/drawing/2014/main" id="{C8A3AC2A-3040-459E-B36A-ECFCC0ED4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" y="9069218"/>
              <a:ext cx="438150" cy="438150"/>
            </a:xfrm>
            <a:custGeom>
              <a:avLst/>
              <a:gdLst>
                <a:gd name="T0" fmla="*/ 276 w 276"/>
                <a:gd name="T1" fmla="*/ 138 h 276"/>
                <a:gd name="T2" fmla="*/ 274 w 276"/>
                <a:gd name="T3" fmla="*/ 166 h 276"/>
                <a:gd name="T4" fmla="*/ 266 w 276"/>
                <a:gd name="T5" fmla="*/ 192 h 276"/>
                <a:gd name="T6" fmla="*/ 254 w 276"/>
                <a:gd name="T7" fmla="*/ 216 h 276"/>
                <a:gd name="T8" fmla="*/ 236 w 276"/>
                <a:gd name="T9" fmla="*/ 236 h 276"/>
                <a:gd name="T10" fmla="*/ 216 w 276"/>
                <a:gd name="T11" fmla="*/ 254 h 276"/>
                <a:gd name="T12" fmla="*/ 192 w 276"/>
                <a:gd name="T13" fmla="*/ 266 h 276"/>
                <a:gd name="T14" fmla="*/ 166 w 276"/>
                <a:gd name="T15" fmla="*/ 274 h 276"/>
                <a:gd name="T16" fmla="*/ 138 w 276"/>
                <a:gd name="T17" fmla="*/ 276 h 276"/>
                <a:gd name="T18" fmla="*/ 124 w 276"/>
                <a:gd name="T19" fmla="*/ 276 h 276"/>
                <a:gd name="T20" fmla="*/ 96 w 276"/>
                <a:gd name="T21" fmla="*/ 270 h 276"/>
                <a:gd name="T22" fmla="*/ 72 w 276"/>
                <a:gd name="T23" fmla="*/ 260 h 276"/>
                <a:gd name="T24" fmla="*/ 50 w 276"/>
                <a:gd name="T25" fmla="*/ 246 h 276"/>
                <a:gd name="T26" fmla="*/ 32 w 276"/>
                <a:gd name="T27" fmla="*/ 226 h 276"/>
                <a:gd name="T28" fmla="*/ 16 w 276"/>
                <a:gd name="T29" fmla="*/ 204 h 276"/>
                <a:gd name="T30" fmla="*/ 6 w 276"/>
                <a:gd name="T31" fmla="*/ 180 h 276"/>
                <a:gd name="T32" fmla="*/ 0 w 276"/>
                <a:gd name="T33" fmla="*/ 152 h 276"/>
                <a:gd name="T34" fmla="*/ 0 w 276"/>
                <a:gd name="T35" fmla="*/ 138 h 276"/>
                <a:gd name="T36" fmla="*/ 2 w 276"/>
                <a:gd name="T37" fmla="*/ 110 h 276"/>
                <a:gd name="T38" fmla="*/ 10 w 276"/>
                <a:gd name="T39" fmla="*/ 84 h 276"/>
                <a:gd name="T40" fmla="*/ 24 w 276"/>
                <a:gd name="T41" fmla="*/ 60 h 276"/>
                <a:gd name="T42" fmla="*/ 40 w 276"/>
                <a:gd name="T43" fmla="*/ 40 h 276"/>
                <a:gd name="T44" fmla="*/ 60 w 276"/>
                <a:gd name="T45" fmla="*/ 22 h 276"/>
                <a:gd name="T46" fmla="*/ 84 w 276"/>
                <a:gd name="T47" fmla="*/ 10 h 276"/>
                <a:gd name="T48" fmla="*/ 110 w 276"/>
                <a:gd name="T49" fmla="*/ 2 h 276"/>
                <a:gd name="T50" fmla="*/ 138 w 276"/>
                <a:gd name="T51" fmla="*/ 0 h 276"/>
                <a:gd name="T52" fmla="*/ 152 w 276"/>
                <a:gd name="T53" fmla="*/ 0 h 276"/>
                <a:gd name="T54" fmla="*/ 180 w 276"/>
                <a:gd name="T55" fmla="*/ 6 h 276"/>
                <a:gd name="T56" fmla="*/ 204 w 276"/>
                <a:gd name="T57" fmla="*/ 16 h 276"/>
                <a:gd name="T58" fmla="*/ 226 w 276"/>
                <a:gd name="T59" fmla="*/ 30 h 276"/>
                <a:gd name="T60" fmla="*/ 246 w 276"/>
                <a:gd name="T61" fmla="*/ 50 h 276"/>
                <a:gd name="T62" fmla="*/ 260 w 276"/>
                <a:gd name="T63" fmla="*/ 72 h 276"/>
                <a:gd name="T64" fmla="*/ 270 w 276"/>
                <a:gd name="T65" fmla="*/ 96 h 276"/>
                <a:gd name="T66" fmla="*/ 276 w 276"/>
                <a:gd name="T67" fmla="*/ 124 h 276"/>
                <a:gd name="T68" fmla="*/ 276 w 276"/>
                <a:gd name="T69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6" h="276">
                  <a:moveTo>
                    <a:pt x="276" y="138"/>
                  </a:moveTo>
                  <a:lnTo>
                    <a:pt x="276" y="138"/>
                  </a:lnTo>
                  <a:lnTo>
                    <a:pt x="276" y="152"/>
                  </a:lnTo>
                  <a:lnTo>
                    <a:pt x="274" y="166"/>
                  </a:lnTo>
                  <a:lnTo>
                    <a:pt x="270" y="180"/>
                  </a:lnTo>
                  <a:lnTo>
                    <a:pt x="266" y="192"/>
                  </a:lnTo>
                  <a:lnTo>
                    <a:pt x="260" y="204"/>
                  </a:lnTo>
                  <a:lnTo>
                    <a:pt x="254" y="216"/>
                  </a:lnTo>
                  <a:lnTo>
                    <a:pt x="246" y="226"/>
                  </a:lnTo>
                  <a:lnTo>
                    <a:pt x="236" y="236"/>
                  </a:lnTo>
                  <a:lnTo>
                    <a:pt x="226" y="246"/>
                  </a:lnTo>
                  <a:lnTo>
                    <a:pt x="216" y="254"/>
                  </a:lnTo>
                  <a:lnTo>
                    <a:pt x="204" y="260"/>
                  </a:lnTo>
                  <a:lnTo>
                    <a:pt x="192" y="266"/>
                  </a:lnTo>
                  <a:lnTo>
                    <a:pt x="180" y="270"/>
                  </a:lnTo>
                  <a:lnTo>
                    <a:pt x="166" y="274"/>
                  </a:lnTo>
                  <a:lnTo>
                    <a:pt x="152" y="276"/>
                  </a:lnTo>
                  <a:lnTo>
                    <a:pt x="138" y="276"/>
                  </a:lnTo>
                  <a:lnTo>
                    <a:pt x="138" y="276"/>
                  </a:lnTo>
                  <a:lnTo>
                    <a:pt x="124" y="276"/>
                  </a:lnTo>
                  <a:lnTo>
                    <a:pt x="110" y="274"/>
                  </a:lnTo>
                  <a:lnTo>
                    <a:pt x="96" y="270"/>
                  </a:lnTo>
                  <a:lnTo>
                    <a:pt x="84" y="266"/>
                  </a:lnTo>
                  <a:lnTo>
                    <a:pt x="72" y="260"/>
                  </a:lnTo>
                  <a:lnTo>
                    <a:pt x="60" y="254"/>
                  </a:lnTo>
                  <a:lnTo>
                    <a:pt x="50" y="246"/>
                  </a:lnTo>
                  <a:lnTo>
                    <a:pt x="40" y="236"/>
                  </a:lnTo>
                  <a:lnTo>
                    <a:pt x="32" y="226"/>
                  </a:lnTo>
                  <a:lnTo>
                    <a:pt x="24" y="216"/>
                  </a:lnTo>
                  <a:lnTo>
                    <a:pt x="16" y="204"/>
                  </a:lnTo>
                  <a:lnTo>
                    <a:pt x="10" y="192"/>
                  </a:lnTo>
                  <a:lnTo>
                    <a:pt x="6" y="180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6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4" y="60"/>
                  </a:lnTo>
                  <a:lnTo>
                    <a:pt x="32" y="50"/>
                  </a:lnTo>
                  <a:lnTo>
                    <a:pt x="40" y="40"/>
                  </a:lnTo>
                  <a:lnTo>
                    <a:pt x="50" y="30"/>
                  </a:lnTo>
                  <a:lnTo>
                    <a:pt x="60" y="22"/>
                  </a:lnTo>
                  <a:lnTo>
                    <a:pt x="72" y="16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4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52" y="0"/>
                  </a:lnTo>
                  <a:lnTo>
                    <a:pt x="166" y="2"/>
                  </a:lnTo>
                  <a:lnTo>
                    <a:pt x="180" y="6"/>
                  </a:lnTo>
                  <a:lnTo>
                    <a:pt x="192" y="10"/>
                  </a:lnTo>
                  <a:lnTo>
                    <a:pt x="204" y="16"/>
                  </a:lnTo>
                  <a:lnTo>
                    <a:pt x="216" y="22"/>
                  </a:lnTo>
                  <a:lnTo>
                    <a:pt x="226" y="30"/>
                  </a:lnTo>
                  <a:lnTo>
                    <a:pt x="236" y="40"/>
                  </a:lnTo>
                  <a:lnTo>
                    <a:pt x="246" y="50"/>
                  </a:lnTo>
                  <a:lnTo>
                    <a:pt x="254" y="60"/>
                  </a:lnTo>
                  <a:lnTo>
                    <a:pt x="260" y="72"/>
                  </a:lnTo>
                  <a:lnTo>
                    <a:pt x="266" y="84"/>
                  </a:lnTo>
                  <a:lnTo>
                    <a:pt x="270" y="96"/>
                  </a:lnTo>
                  <a:lnTo>
                    <a:pt x="274" y="110"/>
                  </a:lnTo>
                  <a:lnTo>
                    <a:pt x="276" y="124"/>
                  </a:lnTo>
                  <a:lnTo>
                    <a:pt x="276" y="138"/>
                  </a:lnTo>
                  <a:lnTo>
                    <a:pt x="2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357">
              <a:extLst>
                <a:ext uri="{FF2B5EF4-FFF2-40B4-BE49-F238E27FC236}">
                  <a16:creationId xmlns:a16="http://schemas.microsoft.com/office/drawing/2014/main" id="{14768677-65BC-4103-A2CC-8874D96F7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" y="9237492"/>
              <a:ext cx="85725" cy="85725"/>
            </a:xfrm>
            <a:custGeom>
              <a:avLst/>
              <a:gdLst>
                <a:gd name="T0" fmla="*/ 28 w 54"/>
                <a:gd name="T1" fmla="*/ 0 h 54"/>
                <a:gd name="T2" fmla="*/ 28 w 54"/>
                <a:gd name="T3" fmla="*/ 0 h 54"/>
                <a:gd name="T4" fmla="*/ 38 w 54"/>
                <a:gd name="T5" fmla="*/ 2 h 54"/>
                <a:gd name="T6" fmla="*/ 46 w 54"/>
                <a:gd name="T7" fmla="*/ 8 h 54"/>
                <a:gd name="T8" fmla="*/ 52 w 54"/>
                <a:gd name="T9" fmla="*/ 16 h 54"/>
                <a:gd name="T10" fmla="*/ 54 w 54"/>
                <a:gd name="T11" fmla="*/ 26 h 54"/>
                <a:gd name="T12" fmla="*/ 54 w 54"/>
                <a:gd name="T13" fmla="*/ 26 h 54"/>
                <a:gd name="T14" fmla="*/ 52 w 54"/>
                <a:gd name="T15" fmla="*/ 38 h 54"/>
                <a:gd name="T16" fmla="*/ 46 w 54"/>
                <a:gd name="T17" fmla="*/ 46 h 54"/>
                <a:gd name="T18" fmla="*/ 38 w 54"/>
                <a:gd name="T19" fmla="*/ 52 h 54"/>
                <a:gd name="T20" fmla="*/ 28 w 54"/>
                <a:gd name="T21" fmla="*/ 54 h 54"/>
                <a:gd name="T22" fmla="*/ 28 w 54"/>
                <a:gd name="T23" fmla="*/ 54 h 54"/>
                <a:gd name="T24" fmla="*/ 18 w 54"/>
                <a:gd name="T25" fmla="*/ 52 h 54"/>
                <a:gd name="T26" fmla="*/ 8 w 54"/>
                <a:gd name="T27" fmla="*/ 46 h 54"/>
                <a:gd name="T28" fmla="*/ 2 w 54"/>
                <a:gd name="T29" fmla="*/ 38 h 54"/>
                <a:gd name="T30" fmla="*/ 0 w 54"/>
                <a:gd name="T31" fmla="*/ 26 h 54"/>
                <a:gd name="T32" fmla="*/ 0 w 54"/>
                <a:gd name="T33" fmla="*/ 26 h 54"/>
                <a:gd name="T34" fmla="*/ 2 w 54"/>
                <a:gd name="T35" fmla="*/ 16 h 54"/>
                <a:gd name="T36" fmla="*/ 8 w 54"/>
                <a:gd name="T37" fmla="*/ 8 h 54"/>
                <a:gd name="T38" fmla="*/ 18 w 54"/>
                <a:gd name="T39" fmla="*/ 2 h 54"/>
                <a:gd name="T40" fmla="*/ 28 w 54"/>
                <a:gd name="T41" fmla="*/ 0 h 54"/>
                <a:gd name="T42" fmla="*/ 28 w 54"/>
                <a:gd name="T4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8" y="0"/>
                  </a:move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2" y="38"/>
                  </a:lnTo>
                  <a:lnTo>
                    <a:pt x="46" y="46"/>
                  </a:lnTo>
                  <a:lnTo>
                    <a:pt x="38" y="52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18" y="52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358">
              <a:extLst>
                <a:ext uri="{FF2B5EF4-FFF2-40B4-BE49-F238E27FC236}">
                  <a16:creationId xmlns:a16="http://schemas.microsoft.com/office/drawing/2014/main" id="{8851D06C-EBCF-4232-8165-4A5541E79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25" y="9326392"/>
              <a:ext cx="298450" cy="149225"/>
            </a:xfrm>
            <a:custGeom>
              <a:avLst/>
              <a:gdLst>
                <a:gd name="T0" fmla="*/ 182 w 188"/>
                <a:gd name="T1" fmla="*/ 0 h 94"/>
                <a:gd name="T2" fmla="*/ 178 w 188"/>
                <a:gd name="T3" fmla="*/ 0 h 94"/>
                <a:gd name="T4" fmla="*/ 170 w 188"/>
                <a:gd name="T5" fmla="*/ 2 h 94"/>
                <a:gd name="T6" fmla="*/ 152 w 188"/>
                <a:gd name="T7" fmla="*/ 38 h 94"/>
                <a:gd name="T8" fmla="*/ 134 w 188"/>
                <a:gd name="T9" fmla="*/ 6 h 94"/>
                <a:gd name="T10" fmla="*/ 128 w 188"/>
                <a:gd name="T11" fmla="*/ 2 h 94"/>
                <a:gd name="T12" fmla="*/ 120 w 188"/>
                <a:gd name="T13" fmla="*/ 2 h 94"/>
                <a:gd name="T14" fmla="*/ 120 w 188"/>
                <a:gd name="T15" fmla="*/ 2 h 94"/>
                <a:gd name="T16" fmla="*/ 118 w 188"/>
                <a:gd name="T17" fmla="*/ 4 h 94"/>
                <a:gd name="T18" fmla="*/ 70 w 188"/>
                <a:gd name="T19" fmla="*/ 4 h 94"/>
                <a:gd name="T20" fmla="*/ 64 w 188"/>
                <a:gd name="T21" fmla="*/ 6 h 94"/>
                <a:gd name="T22" fmla="*/ 60 w 188"/>
                <a:gd name="T23" fmla="*/ 10 h 94"/>
                <a:gd name="T24" fmla="*/ 52 w 188"/>
                <a:gd name="T25" fmla="*/ 14 h 94"/>
                <a:gd name="T26" fmla="*/ 20 w 188"/>
                <a:gd name="T27" fmla="*/ 14 h 94"/>
                <a:gd name="T28" fmla="*/ 18 w 188"/>
                <a:gd name="T29" fmla="*/ 10 h 94"/>
                <a:gd name="T30" fmla="*/ 10 w 188"/>
                <a:gd name="T31" fmla="*/ 8 h 94"/>
                <a:gd name="T32" fmla="*/ 6 w 188"/>
                <a:gd name="T33" fmla="*/ 10 h 94"/>
                <a:gd name="T34" fmla="*/ 2 w 188"/>
                <a:gd name="T35" fmla="*/ 12 h 94"/>
                <a:gd name="T36" fmla="*/ 0 w 188"/>
                <a:gd name="T37" fmla="*/ 18 h 94"/>
                <a:gd name="T38" fmla="*/ 24 w 188"/>
                <a:gd name="T39" fmla="*/ 74 h 94"/>
                <a:gd name="T40" fmla="*/ 26 w 188"/>
                <a:gd name="T41" fmla="*/ 78 h 94"/>
                <a:gd name="T42" fmla="*/ 32 w 188"/>
                <a:gd name="T43" fmla="*/ 80 h 94"/>
                <a:gd name="T44" fmla="*/ 36 w 188"/>
                <a:gd name="T45" fmla="*/ 80 h 94"/>
                <a:gd name="T46" fmla="*/ 44 w 188"/>
                <a:gd name="T47" fmla="*/ 76 h 94"/>
                <a:gd name="T48" fmla="*/ 60 w 188"/>
                <a:gd name="T49" fmla="*/ 82 h 94"/>
                <a:gd name="T50" fmla="*/ 60 w 188"/>
                <a:gd name="T51" fmla="*/ 86 h 94"/>
                <a:gd name="T52" fmla="*/ 66 w 188"/>
                <a:gd name="T53" fmla="*/ 92 h 94"/>
                <a:gd name="T54" fmla="*/ 118 w 188"/>
                <a:gd name="T55" fmla="*/ 94 h 94"/>
                <a:gd name="T56" fmla="*/ 122 w 188"/>
                <a:gd name="T57" fmla="*/ 92 h 94"/>
                <a:gd name="T58" fmla="*/ 128 w 188"/>
                <a:gd name="T59" fmla="*/ 86 h 94"/>
                <a:gd name="T60" fmla="*/ 128 w 188"/>
                <a:gd name="T61" fmla="*/ 40 h 94"/>
                <a:gd name="T62" fmla="*/ 144 w 188"/>
                <a:gd name="T63" fmla="*/ 66 h 94"/>
                <a:gd name="T64" fmla="*/ 150 w 188"/>
                <a:gd name="T65" fmla="*/ 72 h 94"/>
                <a:gd name="T66" fmla="*/ 154 w 188"/>
                <a:gd name="T67" fmla="*/ 72 h 94"/>
                <a:gd name="T68" fmla="*/ 160 w 188"/>
                <a:gd name="T69" fmla="*/ 70 h 94"/>
                <a:gd name="T70" fmla="*/ 188 w 188"/>
                <a:gd name="T71" fmla="*/ 14 h 94"/>
                <a:gd name="T72" fmla="*/ 188 w 188"/>
                <a:gd name="T73" fmla="*/ 10 h 94"/>
                <a:gd name="T74" fmla="*/ 186 w 188"/>
                <a:gd name="T75" fmla="*/ 2 h 94"/>
                <a:gd name="T76" fmla="*/ 182 w 188"/>
                <a:gd name="T7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8" h="94">
                  <a:moveTo>
                    <a:pt x="182" y="0"/>
                  </a:moveTo>
                  <a:lnTo>
                    <a:pt x="182" y="0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4" y="0"/>
                  </a:lnTo>
                  <a:lnTo>
                    <a:pt x="170" y="2"/>
                  </a:lnTo>
                  <a:lnTo>
                    <a:pt x="168" y="6"/>
                  </a:lnTo>
                  <a:lnTo>
                    <a:pt x="152" y="3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8" y="4"/>
                  </a:lnTo>
                  <a:lnTo>
                    <a:pt x="118" y="4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4" y="6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36" y="46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2" y="80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4" y="76"/>
                  </a:lnTo>
                  <a:lnTo>
                    <a:pt x="60" y="4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0" y="86"/>
                  </a:lnTo>
                  <a:lnTo>
                    <a:pt x="62" y="90"/>
                  </a:lnTo>
                  <a:lnTo>
                    <a:pt x="66" y="92"/>
                  </a:lnTo>
                  <a:lnTo>
                    <a:pt x="70" y="94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2" y="92"/>
                  </a:lnTo>
                  <a:lnTo>
                    <a:pt x="126" y="90"/>
                  </a:lnTo>
                  <a:lnTo>
                    <a:pt x="128" y="86"/>
                  </a:lnTo>
                  <a:lnTo>
                    <a:pt x="128" y="82"/>
                  </a:lnTo>
                  <a:lnTo>
                    <a:pt x="128" y="40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6" y="70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4" y="72"/>
                  </a:lnTo>
                  <a:lnTo>
                    <a:pt x="158" y="72"/>
                  </a:lnTo>
                  <a:lnTo>
                    <a:pt x="160" y="70"/>
                  </a:lnTo>
                  <a:lnTo>
                    <a:pt x="164" y="66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188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359">
              <a:extLst>
                <a:ext uri="{FF2B5EF4-FFF2-40B4-BE49-F238E27FC236}">
                  <a16:creationId xmlns:a16="http://schemas.microsoft.com/office/drawing/2014/main" id="{18451232-AD04-4BF0-8144-BD07C8720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925" y="9104142"/>
              <a:ext cx="114300" cy="57150"/>
            </a:xfrm>
            <a:custGeom>
              <a:avLst/>
              <a:gdLst>
                <a:gd name="T0" fmla="*/ 72 w 72"/>
                <a:gd name="T1" fmla="*/ 28 h 36"/>
                <a:gd name="T2" fmla="*/ 68 w 72"/>
                <a:gd name="T3" fmla="*/ 36 h 36"/>
                <a:gd name="T4" fmla="*/ 66 w 72"/>
                <a:gd name="T5" fmla="*/ 34 h 36"/>
                <a:gd name="T6" fmla="*/ 66 w 72"/>
                <a:gd name="T7" fmla="*/ 30 h 36"/>
                <a:gd name="T8" fmla="*/ 58 w 72"/>
                <a:gd name="T9" fmla="*/ 24 h 36"/>
                <a:gd name="T10" fmla="*/ 52 w 72"/>
                <a:gd name="T11" fmla="*/ 28 h 36"/>
                <a:gd name="T12" fmla="*/ 52 w 72"/>
                <a:gd name="T13" fmla="*/ 30 h 36"/>
                <a:gd name="T14" fmla="*/ 20 w 72"/>
                <a:gd name="T15" fmla="*/ 20 h 36"/>
                <a:gd name="T16" fmla="*/ 20 w 72"/>
                <a:gd name="T17" fmla="*/ 14 h 36"/>
                <a:gd name="T18" fmla="*/ 14 w 72"/>
                <a:gd name="T19" fmla="*/ 8 h 36"/>
                <a:gd name="T20" fmla="*/ 10 w 72"/>
                <a:gd name="T21" fmla="*/ 10 h 36"/>
                <a:gd name="T22" fmla="*/ 6 w 72"/>
                <a:gd name="T23" fmla="*/ 16 h 36"/>
                <a:gd name="T24" fmla="*/ 2 w 72"/>
                <a:gd name="T25" fmla="*/ 14 h 36"/>
                <a:gd name="T26" fmla="*/ 2 w 72"/>
                <a:gd name="T27" fmla="*/ 8 h 36"/>
                <a:gd name="T28" fmla="*/ 6 w 72"/>
                <a:gd name="T29" fmla="*/ 4 h 36"/>
                <a:gd name="T30" fmla="*/ 14 w 72"/>
                <a:gd name="T31" fmla="*/ 2 h 36"/>
                <a:gd name="T32" fmla="*/ 20 w 72"/>
                <a:gd name="T33" fmla="*/ 4 h 36"/>
                <a:gd name="T34" fmla="*/ 24 w 72"/>
                <a:gd name="T35" fmla="*/ 2 h 36"/>
                <a:gd name="T36" fmla="*/ 42 w 72"/>
                <a:gd name="T37" fmla="*/ 0 h 36"/>
                <a:gd name="T38" fmla="*/ 52 w 72"/>
                <a:gd name="T39" fmla="*/ 4 h 36"/>
                <a:gd name="T40" fmla="*/ 66 w 72"/>
                <a:gd name="T41" fmla="*/ 20 h 36"/>
                <a:gd name="T42" fmla="*/ 72 w 72"/>
                <a:gd name="T43" fmla="*/ 28 h 36"/>
                <a:gd name="T44" fmla="*/ 28 w 72"/>
                <a:gd name="T45" fmla="*/ 4 h 36"/>
                <a:gd name="T46" fmla="*/ 26 w 72"/>
                <a:gd name="T47" fmla="*/ 6 h 36"/>
                <a:gd name="T48" fmla="*/ 44 w 72"/>
                <a:gd name="T49" fmla="*/ 12 h 36"/>
                <a:gd name="T50" fmla="*/ 46 w 72"/>
                <a:gd name="T51" fmla="*/ 4 h 36"/>
                <a:gd name="T52" fmla="*/ 28 w 72"/>
                <a:gd name="T53" fmla="*/ 4 h 36"/>
                <a:gd name="T54" fmla="*/ 48 w 72"/>
                <a:gd name="T55" fmla="*/ 14 h 36"/>
                <a:gd name="T56" fmla="*/ 58 w 72"/>
                <a:gd name="T57" fmla="*/ 16 h 36"/>
                <a:gd name="T58" fmla="*/ 56 w 72"/>
                <a:gd name="T59" fmla="*/ 10 h 36"/>
                <a:gd name="T60" fmla="*/ 48 w 72"/>
                <a:gd name="T61" fmla="*/ 6 h 36"/>
                <a:gd name="T62" fmla="*/ 48 w 72"/>
                <a:gd name="T63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36">
                  <a:moveTo>
                    <a:pt x="72" y="28"/>
                  </a:moveTo>
                  <a:lnTo>
                    <a:pt x="72" y="28"/>
                  </a:lnTo>
                  <a:lnTo>
                    <a:pt x="70" y="34"/>
                  </a:lnTo>
                  <a:lnTo>
                    <a:pt x="68" y="36"/>
                  </a:lnTo>
                  <a:lnTo>
                    <a:pt x="66" y="34"/>
                  </a:lnTo>
                  <a:lnTo>
                    <a:pt x="66" y="34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4" y="26"/>
                  </a:lnTo>
                  <a:lnTo>
                    <a:pt x="58" y="24"/>
                  </a:lnTo>
                  <a:lnTo>
                    <a:pt x="54" y="26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2" y="4"/>
                  </a:lnTo>
                  <a:lnTo>
                    <a:pt x="60" y="12"/>
                  </a:lnTo>
                  <a:lnTo>
                    <a:pt x="66" y="20"/>
                  </a:lnTo>
                  <a:lnTo>
                    <a:pt x="72" y="28"/>
                  </a:lnTo>
                  <a:lnTo>
                    <a:pt x="72" y="28"/>
                  </a:lnTo>
                  <a:close/>
                  <a:moveTo>
                    <a:pt x="28" y="4"/>
                  </a:moveTo>
                  <a:lnTo>
                    <a:pt x="28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8" y="4"/>
                  </a:lnTo>
                  <a:close/>
                  <a:moveTo>
                    <a:pt x="48" y="14"/>
                  </a:moveTo>
                  <a:lnTo>
                    <a:pt x="48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10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14"/>
                  </a:lnTo>
                  <a:lnTo>
                    <a:pt x="48" y="14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360">
              <a:extLst>
                <a:ext uri="{FF2B5EF4-FFF2-40B4-BE49-F238E27FC236}">
                  <a16:creationId xmlns:a16="http://schemas.microsoft.com/office/drawing/2014/main" id="{B6155C65-3320-4FF0-976A-B4EEA09D7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25" y="9120017"/>
              <a:ext cx="19050" cy="19050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8 w 12"/>
                <a:gd name="T5" fmla="*/ 0 h 12"/>
                <a:gd name="T6" fmla="*/ 10 w 12"/>
                <a:gd name="T7" fmla="*/ 2 h 12"/>
                <a:gd name="T8" fmla="*/ 12 w 12"/>
                <a:gd name="T9" fmla="*/ 4 h 12"/>
                <a:gd name="T10" fmla="*/ 12 w 12"/>
                <a:gd name="T11" fmla="*/ 8 h 12"/>
                <a:gd name="T12" fmla="*/ 12 w 12"/>
                <a:gd name="T13" fmla="*/ 8 h 12"/>
                <a:gd name="T14" fmla="*/ 10 w 12"/>
                <a:gd name="T15" fmla="*/ 10 h 12"/>
                <a:gd name="T16" fmla="*/ 8 w 12"/>
                <a:gd name="T17" fmla="*/ 12 h 12"/>
                <a:gd name="T18" fmla="*/ 4 w 12"/>
                <a:gd name="T19" fmla="*/ 12 h 12"/>
                <a:gd name="T20" fmla="*/ 0 w 12"/>
                <a:gd name="T21" fmla="*/ 10 h 12"/>
                <a:gd name="T22" fmla="*/ 0 w 12"/>
                <a:gd name="T23" fmla="*/ 4 h 12"/>
                <a:gd name="T24" fmla="*/ 0 w 12"/>
                <a:gd name="T25" fmla="*/ 4 h 12"/>
                <a:gd name="T26" fmla="*/ 2 w 12"/>
                <a:gd name="T27" fmla="*/ 0 h 12"/>
                <a:gd name="T28" fmla="*/ 6 w 12"/>
                <a:gd name="T29" fmla="*/ 0 h 12"/>
                <a:gd name="T30" fmla="*/ 6 w 12"/>
                <a:gd name="T3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361">
              <a:extLst>
                <a:ext uri="{FF2B5EF4-FFF2-40B4-BE49-F238E27FC236}">
                  <a16:creationId xmlns:a16="http://schemas.microsoft.com/office/drawing/2014/main" id="{D2EE6243-78CA-4EBD-B0EE-8E7E6CBE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" y="9142242"/>
              <a:ext cx="19050" cy="22225"/>
            </a:xfrm>
            <a:custGeom>
              <a:avLst/>
              <a:gdLst>
                <a:gd name="T0" fmla="*/ 6 w 12"/>
                <a:gd name="T1" fmla="*/ 0 h 14"/>
                <a:gd name="T2" fmla="*/ 6 w 12"/>
                <a:gd name="T3" fmla="*/ 0 h 14"/>
                <a:gd name="T4" fmla="*/ 10 w 12"/>
                <a:gd name="T5" fmla="*/ 2 h 14"/>
                <a:gd name="T6" fmla="*/ 12 w 12"/>
                <a:gd name="T7" fmla="*/ 4 h 14"/>
                <a:gd name="T8" fmla="*/ 12 w 12"/>
                <a:gd name="T9" fmla="*/ 6 h 14"/>
                <a:gd name="T10" fmla="*/ 12 w 12"/>
                <a:gd name="T11" fmla="*/ 10 h 14"/>
                <a:gd name="T12" fmla="*/ 12 w 12"/>
                <a:gd name="T13" fmla="*/ 10 h 14"/>
                <a:gd name="T14" fmla="*/ 10 w 12"/>
                <a:gd name="T15" fmla="*/ 12 h 14"/>
                <a:gd name="T16" fmla="*/ 8 w 12"/>
                <a:gd name="T17" fmla="*/ 14 h 14"/>
                <a:gd name="T18" fmla="*/ 4 w 12"/>
                <a:gd name="T19" fmla="*/ 12 h 14"/>
                <a:gd name="T20" fmla="*/ 0 w 12"/>
                <a:gd name="T21" fmla="*/ 8 h 14"/>
                <a:gd name="T22" fmla="*/ 0 w 12"/>
                <a:gd name="T23" fmla="*/ 6 h 14"/>
                <a:gd name="T24" fmla="*/ 2 w 12"/>
                <a:gd name="T25" fmla="*/ 4 h 14"/>
                <a:gd name="T26" fmla="*/ 2 w 12"/>
                <a:gd name="T27" fmla="*/ 4 h 14"/>
                <a:gd name="T28" fmla="*/ 4 w 12"/>
                <a:gd name="T29" fmla="*/ 2 h 14"/>
                <a:gd name="T30" fmla="*/ 6 w 12"/>
                <a:gd name="T31" fmla="*/ 0 h 14"/>
                <a:gd name="T32" fmla="*/ 6 w 12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362">
              <a:extLst>
                <a:ext uri="{FF2B5EF4-FFF2-40B4-BE49-F238E27FC236}">
                  <a16:creationId xmlns:a16="http://schemas.microsoft.com/office/drawing/2014/main" id="{2A350B23-A6FC-4FC2-8133-DF4851D68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25" y="9208917"/>
              <a:ext cx="28575" cy="60325"/>
            </a:xfrm>
            <a:custGeom>
              <a:avLst/>
              <a:gdLst>
                <a:gd name="T0" fmla="*/ 8 w 18"/>
                <a:gd name="T1" fmla="*/ 26 h 38"/>
                <a:gd name="T2" fmla="*/ 8 w 18"/>
                <a:gd name="T3" fmla="*/ 26 h 38"/>
                <a:gd name="T4" fmla="*/ 10 w 18"/>
                <a:gd name="T5" fmla="*/ 30 h 38"/>
                <a:gd name="T6" fmla="*/ 10 w 18"/>
                <a:gd name="T7" fmla="*/ 30 h 38"/>
                <a:gd name="T8" fmla="*/ 18 w 18"/>
                <a:gd name="T9" fmla="*/ 24 h 38"/>
                <a:gd name="T10" fmla="*/ 18 w 18"/>
                <a:gd name="T11" fmla="*/ 24 h 38"/>
                <a:gd name="T12" fmla="*/ 18 w 18"/>
                <a:gd name="T13" fmla="*/ 24 h 38"/>
                <a:gd name="T14" fmla="*/ 18 w 18"/>
                <a:gd name="T15" fmla="*/ 24 h 38"/>
                <a:gd name="T16" fmla="*/ 16 w 18"/>
                <a:gd name="T17" fmla="*/ 10 h 38"/>
                <a:gd name="T18" fmla="*/ 16 w 18"/>
                <a:gd name="T19" fmla="*/ 0 h 38"/>
                <a:gd name="T20" fmla="*/ 16 w 18"/>
                <a:gd name="T21" fmla="*/ 0 h 38"/>
                <a:gd name="T22" fmla="*/ 4 w 18"/>
                <a:gd name="T23" fmla="*/ 14 h 38"/>
                <a:gd name="T24" fmla="*/ 4 w 18"/>
                <a:gd name="T25" fmla="*/ 14 h 38"/>
                <a:gd name="T26" fmla="*/ 2 w 18"/>
                <a:gd name="T27" fmla="*/ 20 h 38"/>
                <a:gd name="T28" fmla="*/ 0 w 18"/>
                <a:gd name="T29" fmla="*/ 26 h 38"/>
                <a:gd name="T30" fmla="*/ 2 w 18"/>
                <a:gd name="T31" fmla="*/ 32 h 38"/>
                <a:gd name="T32" fmla="*/ 4 w 18"/>
                <a:gd name="T33" fmla="*/ 38 h 38"/>
                <a:gd name="T34" fmla="*/ 4 w 18"/>
                <a:gd name="T35" fmla="*/ 38 h 38"/>
                <a:gd name="T36" fmla="*/ 8 w 18"/>
                <a:gd name="T37" fmla="*/ 32 h 38"/>
                <a:gd name="T38" fmla="*/ 8 w 18"/>
                <a:gd name="T39" fmla="*/ 32 h 38"/>
                <a:gd name="T40" fmla="*/ 8 w 18"/>
                <a:gd name="T41" fmla="*/ 26 h 38"/>
                <a:gd name="T42" fmla="*/ 8 w 18"/>
                <a:gd name="T43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38">
                  <a:moveTo>
                    <a:pt x="8" y="26"/>
                  </a:moveTo>
                  <a:lnTo>
                    <a:pt x="8" y="2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6" y="1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8" y="2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Freeform 363">
              <a:extLst>
                <a:ext uri="{FF2B5EF4-FFF2-40B4-BE49-F238E27FC236}">
                  <a16:creationId xmlns:a16="http://schemas.microsoft.com/office/drawing/2014/main" id="{097C0AFF-8327-4068-8745-002C40B91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25" y="9237492"/>
              <a:ext cx="63500" cy="63500"/>
            </a:xfrm>
            <a:custGeom>
              <a:avLst/>
              <a:gdLst>
                <a:gd name="T0" fmla="*/ 40 w 40"/>
                <a:gd name="T1" fmla="*/ 0 h 40"/>
                <a:gd name="T2" fmla="*/ 40 w 40"/>
                <a:gd name="T3" fmla="*/ 0 h 40"/>
                <a:gd name="T4" fmla="*/ 18 w 40"/>
                <a:gd name="T5" fmla="*/ 8 h 40"/>
                <a:gd name="T6" fmla="*/ 18 w 40"/>
                <a:gd name="T7" fmla="*/ 8 h 40"/>
                <a:gd name="T8" fmla="*/ 14 w 40"/>
                <a:gd name="T9" fmla="*/ 10 h 40"/>
                <a:gd name="T10" fmla="*/ 10 w 40"/>
                <a:gd name="T11" fmla="*/ 14 h 40"/>
                <a:gd name="T12" fmla="*/ 2 w 40"/>
                <a:gd name="T13" fmla="*/ 22 h 40"/>
                <a:gd name="T14" fmla="*/ 0 w 40"/>
                <a:gd name="T15" fmla="*/ 32 h 40"/>
                <a:gd name="T16" fmla="*/ 2 w 40"/>
                <a:gd name="T17" fmla="*/ 36 h 40"/>
                <a:gd name="T18" fmla="*/ 4 w 40"/>
                <a:gd name="T19" fmla="*/ 38 h 40"/>
                <a:gd name="T20" fmla="*/ 4 w 40"/>
                <a:gd name="T21" fmla="*/ 38 h 40"/>
                <a:gd name="T22" fmla="*/ 10 w 40"/>
                <a:gd name="T23" fmla="*/ 28 h 40"/>
                <a:gd name="T24" fmla="*/ 14 w 40"/>
                <a:gd name="T25" fmla="*/ 22 h 40"/>
                <a:gd name="T26" fmla="*/ 20 w 40"/>
                <a:gd name="T27" fmla="*/ 16 h 40"/>
                <a:gd name="T28" fmla="*/ 20 w 40"/>
                <a:gd name="T29" fmla="*/ 16 h 40"/>
                <a:gd name="T30" fmla="*/ 16 w 40"/>
                <a:gd name="T31" fmla="*/ 24 h 40"/>
                <a:gd name="T32" fmla="*/ 12 w 40"/>
                <a:gd name="T33" fmla="*/ 30 h 40"/>
                <a:gd name="T34" fmla="*/ 12 w 40"/>
                <a:gd name="T35" fmla="*/ 40 h 40"/>
                <a:gd name="T36" fmla="*/ 12 w 40"/>
                <a:gd name="T37" fmla="*/ 40 h 40"/>
                <a:gd name="T38" fmla="*/ 18 w 40"/>
                <a:gd name="T39" fmla="*/ 38 h 40"/>
                <a:gd name="T40" fmla="*/ 22 w 40"/>
                <a:gd name="T41" fmla="*/ 34 h 40"/>
                <a:gd name="T42" fmla="*/ 30 w 40"/>
                <a:gd name="T43" fmla="*/ 20 h 40"/>
                <a:gd name="T44" fmla="*/ 36 w 40"/>
                <a:gd name="T45" fmla="*/ 8 h 40"/>
                <a:gd name="T46" fmla="*/ 40 w 40"/>
                <a:gd name="T47" fmla="*/ 0 h 40"/>
                <a:gd name="T48" fmla="*/ 40 w 40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40">
                  <a:moveTo>
                    <a:pt x="40" y="0"/>
                  </a:moveTo>
                  <a:lnTo>
                    <a:pt x="40" y="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2" y="2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4" y="2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6" y="24"/>
                  </a:lnTo>
                  <a:lnTo>
                    <a:pt x="12" y="3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8" y="38"/>
                  </a:lnTo>
                  <a:lnTo>
                    <a:pt x="22" y="34"/>
                  </a:lnTo>
                  <a:lnTo>
                    <a:pt x="30" y="20"/>
                  </a:lnTo>
                  <a:lnTo>
                    <a:pt x="36" y="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364">
              <a:extLst>
                <a:ext uri="{FF2B5EF4-FFF2-40B4-BE49-F238E27FC236}">
                  <a16:creationId xmlns:a16="http://schemas.microsoft.com/office/drawing/2014/main" id="{FE7EC83C-E712-4310-AD12-C7CF20CA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" y="9120017"/>
              <a:ext cx="79375" cy="76200"/>
            </a:xfrm>
            <a:custGeom>
              <a:avLst/>
              <a:gdLst>
                <a:gd name="T0" fmla="*/ 30 w 50"/>
                <a:gd name="T1" fmla="*/ 0 h 48"/>
                <a:gd name="T2" fmla="*/ 30 w 50"/>
                <a:gd name="T3" fmla="*/ 0 h 48"/>
                <a:gd name="T4" fmla="*/ 50 w 50"/>
                <a:gd name="T5" fmla="*/ 0 h 48"/>
                <a:gd name="T6" fmla="*/ 50 w 50"/>
                <a:gd name="T7" fmla="*/ 0 h 48"/>
                <a:gd name="T8" fmla="*/ 50 w 50"/>
                <a:gd name="T9" fmla="*/ 12 h 48"/>
                <a:gd name="T10" fmla="*/ 50 w 50"/>
                <a:gd name="T11" fmla="*/ 12 h 48"/>
                <a:gd name="T12" fmla="*/ 42 w 50"/>
                <a:gd name="T13" fmla="*/ 12 h 48"/>
                <a:gd name="T14" fmla="*/ 42 w 50"/>
                <a:gd name="T15" fmla="*/ 12 h 48"/>
                <a:gd name="T16" fmla="*/ 46 w 50"/>
                <a:gd name="T17" fmla="*/ 42 h 48"/>
                <a:gd name="T18" fmla="*/ 46 w 50"/>
                <a:gd name="T19" fmla="*/ 42 h 48"/>
                <a:gd name="T20" fmla="*/ 18 w 50"/>
                <a:gd name="T21" fmla="*/ 48 h 48"/>
                <a:gd name="T22" fmla="*/ 18 w 50"/>
                <a:gd name="T23" fmla="*/ 48 h 48"/>
                <a:gd name="T24" fmla="*/ 12 w 50"/>
                <a:gd name="T25" fmla="*/ 16 h 48"/>
                <a:gd name="T26" fmla="*/ 12 w 50"/>
                <a:gd name="T27" fmla="*/ 16 h 48"/>
                <a:gd name="T28" fmla="*/ 4 w 50"/>
                <a:gd name="T29" fmla="*/ 22 h 48"/>
                <a:gd name="T30" fmla="*/ 4 w 50"/>
                <a:gd name="T31" fmla="*/ 22 h 48"/>
                <a:gd name="T32" fmla="*/ 0 w 50"/>
                <a:gd name="T33" fmla="*/ 10 h 48"/>
                <a:gd name="T34" fmla="*/ 0 w 50"/>
                <a:gd name="T35" fmla="*/ 10 h 48"/>
                <a:gd name="T36" fmla="*/ 18 w 50"/>
                <a:gd name="T37" fmla="*/ 2 h 48"/>
                <a:gd name="T38" fmla="*/ 18 w 50"/>
                <a:gd name="T39" fmla="*/ 2 h 48"/>
                <a:gd name="T40" fmla="*/ 20 w 50"/>
                <a:gd name="T41" fmla="*/ 4 h 48"/>
                <a:gd name="T42" fmla="*/ 24 w 50"/>
                <a:gd name="T43" fmla="*/ 4 h 48"/>
                <a:gd name="T44" fmla="*/ 24 w 50"/>
                <a:gd name="T45" fmla="*/ 4 h 48"/>
                <a:gd name="T46" fmla="*/ 28 w 50"/>
                <a:gd name="T47" fmla="*/ 2 h 48"/>
                <a:gd name="T48" fmla="*/ 30 w 50"/>
                <a:gd name="T49" fmla="*/ 0 h 48"/>
                <a:gd name="T50" fmla="*/ 30 w 50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48">
                  <a:moveTo>
                    <a:pt x="30" y="0"/>
                  </a:moveTo>
                  <a:lnTo>
                    <a:pt x="3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365">
              <a:extLst>
                <a:ext uri="{FF2B5EF4-FFF2-40B4-BE49-F238E27FC236}">
                  <a16:creationId xmlns:a16="http://schemas.microsoft.com/office/drawing/2014/main" id="{A2A2D05B-5346-44C6-9611-1F2316D21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975" y="9262892"/>
              <a:ext cx="88900" cy="63500"/>
            </a:xfrm>
            <a:custGeom>
              <a:avLst/>
              <a:gdLst>
                <a:gd name="T0" fmla="*/ 18 w 56"/>
                <a:gd name="T1" fmla="*/ 0 h 40"/>
                <a:gd name="T2" fmla="*/ 8 w 56"/>
                <a:gd name="T3" fmla="*/ 2 h 40"/>
                <a:gd name="T4" fmla="*/ 2 w 56"/>
                <a:gd name="T5" fmla="*/ 6 h 40"/>
                <a:gd name="T6" fmla="*/ 0 w 56"/>
                <a:gd name="T7" fmla="*/ 16 h 40"/>
                <a:gd name="T8" fmla="*/ 56 w 56"/>
                <a:gd name="T9" fmla="*/ 24 h 40"/>
                <a:gd name="T10" fmla="*/ 18 w 56"/>
                <a:gd name="T11" fmla="*/ 0 h 40"/>
                <a:gd name="T12" fmla="*/ 2 w 56"/>
                <a:gd name="T13" fmla="*/ 10 h 40"/>
                <a:gd name="T14" fmla="*/ 6 w 56"/>
                <a:gd name="T15" fmla="*/ 10 h 40"/>
                <a:gd name="T16" fmla="*/ 10 w 56"/>
                <a:gd name="T17" fmla="*/ 6 h 40"/>
                <a:gd name="T18" fmla="*/ 6 w 56"/>
                <a:gd name="T19" fmla="*/ 4 h 40"/>
                <a:gd name="T20" fmla="*/ 14 w 56"/>
                <a:gd name="T21" fmla="*/ 2 h 40"/>
                <a:gd name="T22" fmla="*/ 20 w 56"/>
                <a:gd name="T23" fmla="*/ 2 h 40"/>
                <a:gd name="T24" fmla="*/ 16 w 56"/>
                <a:gd name="T25" fmla="*/ 4 h 40"/>
                <a:gd name="T26" fmla="*/ 22 w 56"/>
                <a:gd name="T27" fmla="*/ 4 h 40"/>
                <a:gd name="T28" fmla="*/ 24 w 56"/>
                <a:gd name="T29" fmla="*/ 2 h 40"/>
                <a:gd name="T30" fmla="*/ 26 w 56"/>
                <a:gd name="T31" fmla="*/ 2 h 40"/>
                <a:gd name="T32" fmla="*/ 32 w 56"/>
                <a:gd name="T33" fmla="*/ 4 h 40"/>
                <a:gd name="T34" fmla="*/ 4 w 56"/>
                <a:gd name="T35" fmla="*/ 14 h 40"/>
                <a:gd name="T36" fmla="*/ 2 w 56"/>
                <a:gd name="T37" fmla="*/ 10 h 40"/>
                <a:gd name="T38" fmla="*/ 16 w 56"/>
                <a:gd name="T39" fmla="*/ 32 h 40"/>
                <a:gd name="T40" fmla="*/ 14 w 56"/>
                <a:gd name="T41" fmla="*/ 32 h 40"/>
                <a:gd name="T42" fmla="*/ 12 w 56"/>
                <a:gd name="T43" fmla="*/ 30 h 40"/>
                <a:gd name="T44" fmla="*/ 14 w 56"/>
                <a:gd name="T45" fmla="*/ 26 h 40"/>
                <a:gd name="T46" fmla="*/ 16 w 56"/>
                <a:gd name="T47" fmla="*/ 26 h 40"/>
                <a:gd name="T48" fmla="*/ 18 w 56"/>
                <a:gd name="T49" fmla="*/ 28 h 40"/>
                <a:gd name="T50" fmla="*/ 16 w 56"/>
                <a:gd name="T51" fmla="*/ 32 h 40"/>
                <a:gd name="T52" fmla="*/ 16 w 56"/>
                <a:gd name="T53" fmla="*/ 22 h 40"/>
                <a:gd name="T54" fmla="*/ 14 w 56"/>
                <a:gd name="T55" fmla="*/ 20 h 40"/>
                <a:gd name="T56" fmla="*/ 12 w 56"/>
                <a:gd name="T57" fmla="*/ 18 h 40"/>
                <a:gd name="T58" fmla="*/ 14 w 56"/>
                <a:gd name="T59" fmla="*/ 12 h 40"/>
                <a:gd name="T60" fmla="*/ 18 w 56"/>
                <a:gd name="T61" fmla="*/ 14 h 40"/>
                <a:gd name="T62" fmla="*/ 20 w 56"/>
                <a:gd name="T63" fmla="*/ 16 h 40"/>
                <a:gd name="T64" fmla="*/ 16 w 56"/>
                <a:gd name="T65" fmla="*/ 22 h 40"/>
                <a:gd name="T66" fmla="*/ 22 w 56"/>
                <a:gd name="T67" fmla="*/ 18 h 40"/>
                <a:gd name="T68" fmla="*/ 22 w 56"/>
                <a:gd name="T69" fmla="*/ 16 h 40"/>
                <a:gd name="T70" fmla="*/ 24 w 56"/>
                <a:gd name="T71" fmla="*/ 14 h 40"/>
                <a:gd name="T72" fmla="*/ 28 w 56"/>
                <a:gd name="T73" fmla="*/ 16 h 40"/>
                <a:gd name="T74" fmla="*/ 28 w 56"/>
                <a:gd name="T75" fmla="*/ 18 h 40"/>
                <a:gd name="T76" fmla="*/ 26 w 56"/>
                <a:gd name="T77" fmla="*/ 20 h 40"/>
                <a:gd name="T78" fmla="*/ 22 w 56"/>
                <a:gd name="T79" fmla="*/ 18 h 40"/>
                <a:gd name="T80" fmla="*/ 36 w 56"/>
                <a:gd name="T81" fmla="*/ 28 h 40"/>
                <a:gd name="T82" fmla="*/ 32 w 56"/>
                <a:gd name="T83" fmla="*/ 28 h 40"/>
                <a:gd name="T84" fmla="*/ 30 w 56"/>
                <a:gd name="T85" fmla="*/ 26 h 40"/>
                <a:gd name="T86" fmla="*/ 34 w 56"/>
                <a:gd name="T87" fmla="*/ 20 h 40"/>
                <a:gd name="T88" fmla="*/ 36 w 56"/>
                <a:gd name="T89" fmla="*/ 20 h 40"/>
                <a:gd name="T90" fmla="*/ 40 w 56"/>
                <a:gd name="T91" fmla="*/ 22 h 40"/>
                <a:gd name="T92" fmla="*/ 36 w 56"/>
                <a:gd name="T93" fmla="*/ 28 h 40"/>
                <a:gd name="T94" fmla="*/ 32 w 56"/>
                <a:gd name="T95" fmla="*/ 10 h 40"/>
                <a:gd name="T96" fmla="*/ 28 w 56"/>
                <a:gd name="T97" fmla="*/ 10 h 40"/>
                <a:gd name="T98" fmla="*/ 36 w 56"/>
                <a:gd name="T99" fmla="*/ 8 h 40"/>
                <a:gd name="T100" fmla="*/ 32 w 56"/>
                <a:gd name="T101" fmla="*/ 10 h 40"/>
                <a:gd name="T102" fmla="*/ 44 w 56"/>
                <a:gd name="T103" fmla="*/ 20 h 40"/>
                <a:gd name="T104" fmla="*/ 40 w 56"/>
                <a:gd name="T105" fmla="*/ 18 h 40"/>
                <a:gd name="T106" fmla="*/ 40 w 56"/>
                <a:gd name="T107" fmla="*/ 16 h 40"/>
                <a:gd name="T108" fmla="*/ 42 w 56"/>
                <a:gd name="T109" fmla="*/ 14 h 40"/>
                <a:gd name="T110" fmla="*/ 46 w 56"/>
                <a:gd name="T111" fmla="*/ 16 h 40"/>
                <a:gd name="T112" fmla="*/ 46 w 56"/>
                <a:gd name="T113" fmla="*/ 18 h 40"/>
                <a:gd name="T114" fmla="*/ 44 w 56"/>
                <a:gd name="T11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40">
                  <a:moveTo>
                    <a:pt x="18" y="0"/>
                  </a:move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8" y="40"/>
                  </a:lnTo>
                  <a:lnTo>
                    <a:pt x="56" y="24"/>
                  </a:lnTo>
                  <a:lnTo>
                    <a:pt x="50" y="2"/>
                  </a:lnTo>
                  <a:lnTo>
                    <a:pt x="18" y="0"/>
                  </a:lnTo>
                  <a:close/>
                  <a:moveTo>
                    <a:pt x="2" y="10"/>
                  </a:moveTo>
                  <a:lnTo>
                    <a:pt x="2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2" y="10"/>
                  </a:lnTo>
                  <a:close/>
                  <a:moveTo>
                    <a:pt x="16" y="32"/>
                  </a:move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4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2"/>
                  </a:lnTo>
                  <a:close/>
                  <a:moveTo>
                    <a:pt x="22" y="18"/>
                  </a:moveTo>
                  <a:lnTo>
                    <a:pt x="22" y="18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close/>
                  <a:moveTo>
                    <a:pt x="36" y="28"/>
                  </a:moveTo>
                  <a:lnTo>
                    <a:pt x="36" y="28"/>
                  </a:lnTo>
                  <a:lnTo>
                    <a:pt x="32" y="28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6" y="20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6" y="28"/>
                  </a:lnTo>
                  <a:close/>
                  <a:moveTo>
                    <a:pt x="32" y="10"/>
                  </a:moveTo>
                  <a:lnTo>
                    <a:pt x="32" y="10"/>
                  </a:lnTo>
                  <a:lnTo>
                    <a:pt x="2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2" y="10"/>
                  </a:lnTo>
                  <a:lnTo>
                    <a:pt x="32" y="10"/>
                  </a:lnTo>
                  <a:close/>
                  <a:moveTo>
                    <a:pt x="44" y="20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0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6" y="18"/>
                  </a:lnTo>
                  <a:lnTo>
                    <a:pt x="44" y="2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Freeform 366">
              <a:extLst>
                <a:ext uri="{FF2B5EF4-FFF2-40B4-BE49-F238E27FC236}">
                  <a16:creationId xmlns:a16="http://schemas.microsoft.com/office/drawing/2014/main" id="{6573CC9C-1D28-4606-ACDB-ECB875C4D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" y="9161292"/>
              <a:ext cx="22225" cy="25400"/>
            </a:xfrm>
            <a:custGeom>
              <a:avLst/>
              <a:gdLst>
                <a:gd name="T0" fmla="*/ 14 w 14"/>
                <a:gd name="T1" fmla="*/ 16 h 16"/>
                <a:gd name="T2" fmla="*/ 14 w 14"/>
                <a:gd name="T3" fmla="*/ 16 h 16"/>
                <a:gd name="T4" fmla="*/ 14 w 14"/>
                <a:gd name="T5" fmla="*/ 8 h 16"/>
                <a:gd name="T6" fmla="*/ 12 w 14"/>
                <a:gd name="T7" fmla="*/ 0 h 16"/>
                <a:gd name="T8" fmla="*/ 12 w 14"/>
                <a:gd name="T9" fmla="*/ 0 h 16"/>
                <a:gd name="T10" fmla="*/ 4 w 14"/>
                <a:gd name="T11" fmla="*/ 4 h 16"/>
                <a:gd name="T12" fmla="*/ 0 w 14"/>
                <a:gd name="T13" fmla="*/ 12 h 16"/>
                <a:gd name="T14" fmla="*/ 14 w 14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lnTo>
                    <a:pt x="14" y="16"/>
                  </a:lnTo>
                  <a:lnTo>
                    <a:pt x="14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367">
              <a:extLst>
                <a:ext uri="{FF2B5EF4-FFF2-40B4-BE49-F238E27FC236}">
                  <a16:creationId xmlns:a16="http://schemas.microsoft.com/office/drawing/2014/main" id="{1D07B367-E1BD-4F5C-BF61-5EE71715E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75" y="9158117"/>
              <a:ext cx="31750" cy="38100"/>
            </a:xfrm>
            <a:custGeom>
              <a:avLst/>
              <a:gdLst>
                <a:gd name="T0" fmla="*/ 0 w 20"/>
                <a:gd name="T1" fmla="*/ 22 h 24"/>
                <a:gd name="T2" fmla="*/ 8 w 20"/>
                <a:gd name="T3" fmla="*/ 24 h 24"/>
                <a:gd name="T4" fmla="*/ 8 w 20"/>
                <a:gd name="T5" fmla="*/ 24 h 24"/>
                <a:gd name="T6" fmla="*/ 12 w 20"/>
                <a:gd name="T7" fmla="*/ 16 h 24"/>
                <a:gd name="T8" fmla="*/ 20 w 20"/>
                <a:gd name="T9" fmla="*/ 10 h 24"/>
                <a:gd name="T10" fmla="*/ 20 w 20"/>
                <a:gd name="T11" fmla="*/ 10 h 24"/>
                <a:gd name="T12" fmla="*/ 14 w 20"/>
                <a:gd name="T13" fmla="*/ 4 h 24"/>
                <a:gd name="T14" fmla="*/ 8 w 20"/>
                <a:gd name="T15" fmla="*/ 0 h 24"/>
                <a:gd name="T16" fmla="*/ 0 w 20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4">
                  <a:moveTo>
                    <a:pt x="0" y="22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12" y="1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368">
              <a:extLst>
                <a:ext uri="{FF2B5EF4-FFF2-40B4-BE49-F238E27FC236}">
                  <a16:creationId xmlns:a16="http://schemas.microsoft.com/office/drawing/2014/main" id="{4FB26487-877D-4D9B-ACA0-79AEAF8A7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9158117"/>
              <a:ext cx="25400" cy="31750"/>
            </a:xfrm>
            <a:custGeom>
              <a:avLst/>
              <a:gdLst>
                <a:gd name="T0" fmla="*/ 10 w 16"/>
                <a:gd name="T1" fmla="*/ 20 h 20"/>
                <a:gd name="T2" fmla="*/ 16 w 16"/>
                <a:gd name="T3" fmla="*/ 0 h 20"/>
                <a:gd name="T4" fmla="*/ 16 w 16"/>
                <a:gd name="T5" fmla="*/ 0 h 20"/>
                <a:gd name="T6" fmla="*/ 8 w 16"/>
                <a:gd name="T7" fmla="*/ 0 h 20"/>
                <a:gd name="T8" fmla="*/ 0 w 16"/>
                <a:gd name="T9" fmla="*/ 2 h 20"/>
                <a:gd name="T10" fmla="*/ 0 w 16"/>
                <a:gd name="T11" fmla="*/ 2 h 20"/>
                <a:gd name="T12" fmla="*/ 4 w 16"/>
                <a:gd name="T13" fmla="*/ 10 h 20"/>
                <a:gd name="T14" fmla="*/ 2 w 16"/>
                <a:gd name="T15" fmla="*/ 18 h 20"/>
                <a:gd name="T16" fmla="*/ 10 w 16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10" y="2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Freeform 369">
              <a:extLst>
                <a:ext uri="{FF2B5EF4-FFF2-40B4-BE49-F238E27FC236}">
                  <a16:creationId xmlns:a16="http://schemas.microsoft.com/office/drawing/2014/main" id="{4E9B630C-5C93-46ED-8BFC-6B2DEC605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" y="9177167"/>
              <a:ext cx="22225" cy="25400"/>
            </a:xfrm>
            <a:custGeom>
              <a:avLst/>
              <a:gdLst>
                <a:gd name="T0" fmla="*/ 0 w 14"/>
                <a:gd name="T1" fmla="*/ 12 h 16"/>
                <a:gd name="T2" fmla="*/ 14 w 14"/>
                <a:gd name="T3" fmla="*/ 16 h 16"/>
                <a:gd name="T4" fmla="*/ 14 w 14"/>
                <a:gd name="T5" fmla="*/ 16 h 16"/>
                <a:gd name="T6" fmla="*/ 14 w 14"/>
                <a:gd name="T7" fmla="*/ 8 h 16"/>
                <a:gd name="T8" fmla="*/ 12 w 14"/>
                <a:gd name="T9" fmla="*/ 0 h 16"/>
                <a:gd name="T10" fmla="*/ 12 w 14"/>
                <a:gd name="T11" fmla="*/ 0 h 16"/>
                <a:gd name="T12" fmla="*/ 4 w 14"/>
                <a:gd name="T13" fmla="*/ 4 h 16"/>
                <a:gd name="T14" fmla="*/ 0 w 14"/>
                <a:gd name="T15" fmla="*/ 12 h 16"/>
                <a:gd name="T16" fmla="*/ 0 w 14"/>
                <a:gd name="T1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6">
                  <a:moveTo>
                    <a:pt x="0" y="12"/>
                  </a:moveTo>
                  <a:lnTo>
                    <a:pt x="14" y="16"/>
                  </a:lnTo>
                  <a:lnTo>
                    <a:pt x="14" y="16"/>
                  </a:lnTo>
                  <a:lnTo>
                    <a:pt x="14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370">
              <a:extLst>
                <a:ext uri="{FF2B5EF4-FFF2-40B4-BE49-F238E27FC236}">
                  <a16:creationId xmlns:a16="http://schemas.microsoft.com/office/drawing/2014/main" id="{17B9B4C4-6993-48EE-B213-6F2917FF5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" y="9196217"/>
              <a:ext cx="19050" cy="28575"/>
            </a:xfrm>
            <a:custGeom>
              <a:avLst/>
              <a:gdLst>
                <a:gd name="T0" fmla="*/ 0 w 12"/>
                <a:gd name="T1" fmla="*/ 0 h 18"/>
                <a:gd name="T2" fmla="*/ 0 w 12"/>
                <a:gd name="T3" fmla="*/ 0 h 18"/>
                <a:gd name="T4" fmla="*/ 0 w 12"/>
                <a:gd name="T5" fmla="*/ 10 h 18"/>
                <a:gd name="T6" fmla="*/ 2 w 12"/>
                <a:gd name="T7" fmla="*/ 18 h 18"/>
                <a:gd name="T8" fmla="*/ 2 w 12"/>
                <a:gd name="T9" fmla="*/ 18 h 18"/>
                <a:gd name="T10" fmla="*/ 8 w 12"/>
                <a:gd name="T11" fmla="*/ 12 h 18"/>
                <a:gd name="T12" fmla="*/ 12 w 12"/>
                <a:gd name="T13" fmla="*/ 6 h 18"/>
                <a:gd name="T14" fmla="*/ 0 w 12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371">
              <a:extLst>
                <a:ext uri="{FF2B5EF4-FFF2-40B4-BE49-F238E27FC236}">
                  <a16:creationId xmlns:a16="http://schemas.microsoft.com/office/drawing/2014/main" id="{603CA225-2739-47B9-B206-221333180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50" y="9193042"/>
              <a:ext cx="22225" cy="34925"/>
            </a:xfrm>
            <a:custGeom>
              <a:avLst/>
              <a:gdLst>
                <a:gd name="T0" fmla="*/ 12 w 14"/>
                <a:gd name="T1" fmla="*/ 2 h 22"/>
                <a:gd name="T2" fmla="*/ 6 w 14"/>
                <a:gd name="T3" fmla="*/ 0 h 22"/>
                <a:gd name="T4" fmla="*/ 0 w 14"/>
                <a:gd name="T5" fmla="*/ 22 h 22"/>
                <a:gd name="T6" fmla="*/ 0 w 14"/>
                <a:gd name="T7" fmla="*/ 22 h 22"/>
                <a:gd name="T8" fmla="*/ 8 w 14"/>
                <a:gd name="T9" fmla="*/ 22 h 22"/>
                <a:gd name="T10" fmla="*/ 14 w 14"/>
                <a:gd name="T11" fmla="*/ 20 h 22"/>
                <a:gd name="T12" fmla="*/ 14 w 14"/>
                <a:gd name="T13" fmla="*/ 20 h 22"/>
                <a:gd name="T14" fmla="*/ 12 w 14"/>
                <a:gd name="T15" fmla="*/ 12 h 22"/>
                <a:gd name="T16" fmla="*/ 12 w 14"/>
                <a:gd name="T17" fmla="*/ 2 h 22"/>
                <a:gd name="T18" fmla="*/ 12 w 14"/>
                <a:gd name="T1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2">
                  <a:moveTo>
                    <a:pt x="12" y="2"/>
                  </a:move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2" y="1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372">
              <a:extLst>
                <a:ext uri="{FF2B5EF4-FFF2-40B4-BE49-F238E27FC236}">
                  <a16:creationId xmlns:a16="http://schemas.microsoft.com/office/drawing/2014/main" id="{71A00E90-B325-4326-9799-475622F5A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" y="9183517"/>
              <a:ext cx="19050" cy="25400"/>
            </a:xfrm>
            <a:custGeom>
              <a:avLst/>
              <a:gdLst>
                <a:gd name="T0" fmla="*/ 0 w 12"/>
                <a:gd name="T1" fmla="*/ 0 h 16"/>
                <a:gd name="T2" fmla="*/ 0 w 12"/>
                <a:gd name="T3" fmla="*/ 0 h 16"/>
                <a:gd name="T4" fmla="*/ 0 w 12"/>
                <a:gd name="T5" fmla="*/ 8 h 16"/>
                <a:gd name="T6" fmla="*/ 2 w 12"/>
                <a:gd name="T7" fmla="*/ 16 h 16"/>
                <a:gd name="T8" fmla="*/ 2 w 12"/>
                <a:gd name="T9" fmla="*/ 16 h 16"/>
                <a:gd name="T10" fmla="*/ 8 w 12"/>
                <a:gd name="T11" fmla="*/ 10 h 16"/>
                <a:gd name="T12" fmla="*/ 12 w 12"/>
                <a:gd name="T13" fmla="*/ 4 h 16"/>
                <a:gd name="T14" fmla="*/ 0 w 12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0"/>
                  </a:lnTo>
                  <a:lnTo>
                    <a:pt x="1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373">
              <a:extLst>
                <a:ext uri="{FF2B5EF4-FFF2-40B4-BE49-F238E27FC236}">
                  <a16:creationId xmlns:a16="http://schemas.microsoft.com/office/drawing/2014/main" id="{DAB2F049-8D38-4DBB-BE02-94F4BF51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" y="9189867"/>
              <a:ext cx="28575" cy="34925"/>
            </a:xfrm>
            <a:custGeom>
              <a:avLst/>
              <a:gdLst>
                <a:gd name="T0" fmla="*/ 18 w 18"/>
                <a:gd name="T1" fmla="*/ 2 h 22"/>
                <a:gd name="T2" fmla="*/ 12 w 18"/>
                <a:gd name="T3" fmla="*/ 0 h 22"/>
                <a:gd name="T4" fmla="*/ 12 w 18"/>
                <a:gd name="T5" fmla="*/ 0 h 22"/>
                <a:gd name="T6" fmla="*/ 8 w 18"/>
                <a:gd name="T7" fmla="*/ 8 h 22"/>
                <a:gd name="T8" fmla="*/ 0 w 18"/>
                <a:gd name="T9" fmla="*/ 12 h 22"/>
                <a:gd name="T10" fmla="*/ 0 w 18"/>
                <a:gd name="T11" fmla="*/ 12 h 22"/>
                <a:gd name="T12" fmla="*/ 6 w 18"/>
                <a:gd name="T13" fmla="*/ 18 h 22"/>
                <a:gd name="T14" fmla="*/ 12 w 18"/>
                <a:gd name="T15" fmla="*/ 22 h 22"/>
                <a:gd name="T16" fmla="*/ 18 w 18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8" y="2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2" y="2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83" name="Rectangle 374">
            <a:extLst>
              <a:ext uri="{FF2B5EF4-FFF2-40B4-BE49-F238E27FC236}">
                <a16:creationId xmlns:a16="http://schemas.microsoft.com/office/drawing/2014/main" id="{CB474CD4-B412-45CD-ADE2-8BD5F78B9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6650990"/>
            <a:ext cx="2305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10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Conducteur</a:t>
            </a: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de </a:t>
            </a:r>
            <a:r>
              <a:rPr lang="en-US" altLang="en-US" sz="110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ligne</a:t>
            </a: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10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automatisée</a:t>
            </a:r>
            <a:endParaRPr lang="en-US" altLang="en-US" dirty="0">
              <a:latin typeface="Century Gothic" panose="020B0502020202020204" pitchFamily="34" charset="0"/>
            </a:endParaRPr>
          </a:p>
        </p:txBody>
      </p:sp>
      <p:sp>
        <p:nvSpPr>
          <p:cNvPr id="1290" name="Rectangle 381">
            <a:extLst>
              <a:ext uri="{FF2B5EF4-FFF2-40B4-BE49-F238E27FC236}">
                <a16:creationId xmlns:a16="http://schemas.microsoft.com/office/drawing/2014/main" id="{73B9BEA1-CD57-443C-9B92-3197EEA77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6812915"/>
            <a:ext cx="7726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1990 / 2005</a:t>
            </a:r>
            <a:endParaRPr lang="en-US" altLang="en-US" dirty="0">
              <a:latin typeface="Century Gothic" panose="020B0502020202020204" pitchFamily="34" charset="0"/>
            </a:endParaRPr>
          </a:p>
        </p:txBody>
      </p:sp>
      <p:sp>
        <p:nvSpPr>
          <p:cNvPr id="1291" name="Rectangle 382">
            <a:extLst>
              <a:ext uri="{FF2B5EF4-FFF2-40B4-BE49-F238E27FC236}">
                <a16:creationId xmlns:a16="http://schemas.microsoft.com/office/drawing/2014/main" id="{2DEA83B3-6374-40BD-A500-E3314E4E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6973252"/>
            <a:ext cx="18963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10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Cebal</a:t>
            </a: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– Ste </a:t>
            </a:r>
            <a:r>
              <a:rPr lang="en-US" altLang="en-US" sz="1100" b="1" dirty="0" err="1">
                <a:solidFill>
                  <a:srgbClr val="6D6E71"/>
                </a:solidFill>
                <a:latin typeface="Century Gothic" panose="020B0502020202020204" pitchFamily="34" charset="0"/>
              </a:rPr>
              <a:t>Menehould</a:t>
            </a: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(51)</a:t>
            </a:r>
            <a:endParaRPr lang="en-US" altLang="en-US" dirty="0">
              <a:latin typeface="Century Gothic" panose="020B0502020202020204" pitchFamily="34" charset="0"/>
            </a:endParaRPr>
          </a:p>
        </p:txBody>
      </p:sp>
      <p:sp>
        <p:nvSpPr>
          <p:cNvPr id="1297" name="Freeform 388">
            <a:extLst>
              <a:ext uri="{FF2B5EF4-FFF2-40B4-BE49-F238E27FC236}">
                <a16:creationId xmlns:a16="http://schemas.microsoft.com/office/drawing/2014/main" id="{ACC0524F-08FC-4D33-B629-F48E20D5E08B}"/>
              </a:ext>
            </a:extLst>
          </p:cNvPr>
          <p:cNvSpPr>
            <a:spLocks/>
          </p:cNvSpPr>
          <p:nvPr/>
        </p:nvSpPr>
        <p:spPr bwMode="auto">
          <a:xfrm>
            <a:off x="4287838" y="2592387"/>
            <a:ext cx="165100" cy="207963"/>
          </a:xfrm>
          <a:custGeom>
            <a:avLst/>
            <a:gdLst>
              <a:gd name="T0" fmla="*/ 0 w 104"/>
              <a:gd name="T1" fmla="*/ 0 h 131"/>
              <a:gd name="T2" fmla="*/ 0 w 104"/>
              <a:gd name="T3" fmla="*/ 0 h 131"/>
              <a:gd name="T4" fmla="*/ 104 w 104"/>
              <a:gd name="T5" fmla="*/ 0 h 131"/>
              <a:gd name="T6" fmla="*/ 104 w 104"/>
              <a:gd name="T7" fmla="*/ 0 h 131"/>
              <a:gd name="T8" fmla="*/ 104 w 104"/>
              <a:gd name="T9" fmla="*/ 131 h 131"/>
              <a:gd name="T10" fmla="*/ 104 w 104"/>
              <a:gd name="T11" fmla="*/ 131 h 131"/>
              <a:gd name="T12" fmla="*/ 0 w 104"/>
              <a:gd name="T13" fmla="*/ 131 h 131"/>
              <a:gd name="T14" fmla="*/ 0 w 104"/>
              <a:gd name="T15" fmla="*/ 131 h 131"/>
              <a:gd name="T16" fmla="*/ 0 w 104"/>
              <a:gd name="T17" fmla="*/ 0 h 131"/>
              <a:gd name="T18" fmla="*/ 0 w 104"/>
              <a:gd name="T1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31">
                <a:moveTo>
                  <a:pt x="0" y="0"/>
                </a:moveTo>
                <a:lnTo>
                  <a:pt x="0" y="0"/>
                </a:lnTo>
                <a:lnTo>
                  <a:pt x="104" y="0"/>
                </a:lnTo>
                <a:lnTo>
                  <a:pt x="104" y="0"/>
                </a:lnTo>
                <a:lnTo>
                  <a:pt x="104" y="131"/>
                </a:lnTo>
                <a:lnTo>
                  <a:pt x="104" y="131"/>
                </a:lnTo>
                <a:lnTo>
                  <a:pt x="0" y="131"/>
                </a:ln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8" name="Freeform 389">
            <a:extLst>
              <a:ext uri="{FF2B5EF4-FFF2-40B4-BE49-F238E27FC236}">
                <a16:creationId xmlns:a16="http://schemas.microsoft.com/office/drawing/2014/main" id="{8D297003-6257-4DE1-B394-0CE873DE75B4}"/>
              </a:ext>
            </a:extLst>
          </p:cNvPr>
          <p:cNvSpPr>
            <a:spLocks/>
          </p:cNvSpPr>
          <p:nvPr/>
        </p:nvSpPr>
        <p:spPr bwMode="auto">
          <a:xfrm>
            <a:off x="4224338" y="2592387"/>
            <a:ext cx="41275" cy="207963"/>
          </a:xfrm>
          <a:custGeom>
            <a:avLst/>
            <a:gdLst>
              <a:gd name="T0" fmla="*/ 26 w 26"/>
              <a:gd name="T1" fmla="*/ 0 h 131"/>
              <a:gd name="T2" fmla="*/ 26 w 26"/>
              <a:gd name="T3" fmla="*/ 0 h 131"/>
              <a:gd name="T4" fmla="*/ 26 w 26"/>
              <a:gd name="T5" fmla="*/ 131 h 131"/>
              <a:gd name="T6" fmla="*/ 26 w 26"/>
              <a:gd name="T7" fmla="*/ 131 h 131"/>
              <a:gd name="T8" fmla="*/ 22 w 26"/>
              <a:gd name="T9" fmla="*/ 131 h 131"/>
              <a:gd name="T10" fmla="*/ 22 w 26"/>
              <a:gd name="T11" fmla="*/ 131 h 131"/>
              <a:gd name="T12" fmla="*/ 10 w 26"/>
              <a:gd name="T13" fmla="*/ 131 h 131"/>
              <a:gd name="T14" fmla="*/ 10 w 26"/>
              <a:gd name="T15" fmla="*/ 131 h 131"/>
              <a:gd name="T16" fmla="*/ 6 w 26"/>
              <a:gd name="T17" fmla="*/ 129 h 131"/>
              <a:gd name="T18" fmla="*/ 4 w 26"/>
              <a:gd name="T19" fmla="*/ 127 h 131"/>
              <a:gd name="T20" fmla="*/ 2 w 26"/>
              <a:gd name="T21" fmla="*/ 123 h 131"/>
              <a:gd name="T22" fmla="*/ 0 w 26"/>
              <a:gd name="T23" fmla="*/ 117 h 131"/>
              <a:gd name="T24" fmla="*/ 0 w 26"/>
              <a:gd name="T25" fmla="*/ 117 h 131"/>
              <a:gd name="T26" fmla="*/ 0 w 26"/>
              <a:gd name="T27" fmla="*/ 93 h 131"/>
              <a:gd name="T28" fmla="*/ 0 w 26"/>
              <a:gd name="T29" fmla="*/ 93 h 131"/>
              <a:gd name="T30" fmla="*/ 0 w 26"/>
              <a:gd name="T31" fmla="*/ 14 h 131"/>
              <a:gd name="T32" fmla="*/ 0 w 26"/>
              <a:gd name="T33" fmla="*/ 14 h 131"/>
              <a:gd name="T34" fmla="*/ 2 w 26"/>
              <a:gd name="T35" fmla="*/ 8 h 131"/>
              <a:gd name="T36" fmla="*/ 4 w 26"/>
              <a:gd name="T37" fmla="*/ 4 h 131"/>
              <a:gd name="T38" fmla="*/ 8 w 26"/>
              <a:gd name="T39" fmla="*/ 2 h 131"/>
              <a:gd name="T40" fmla="*/ 14 w 26"/>
              <a:gd name="T41" fmla="*/ 0 h 131"/>
              <a:gd name="T42" fmla="*/ 14 w 26"/>
              <a:gd name="T43" fmla="*/ 0 h 131"/>
              <a:gd name="T44" fmla="*/ 26 w 26"/>
              <a:gd name="T45" fmla="*/ 0 h 131"/>
              <a:gd name="T46" fmla="*/ 26 w 26"/>
              <a:gd name="T4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" h="131">
                <a:moveTo>
                  <a:pt x="26" y="0"/>
                </a:moveTo>
                <a:lnTo>
                  <a:pt x="26" y="0"/>
                </a:lnTo>
                <a:lnTo>
                  <a:pt x="26" y="131"/>
                </a:lnTo>
                <a:lnTo>
                  <a:pt x="26" y="131"/>
                </a:lnTo>
                <a:lnTo>
                  <a:pt x="22" y="131"/>
                </a:lnTo>
                <a:lnTo>
                  <a:pt x="22" y="131"/>
                </a:lnTo>
                <a:lnTo>
                  <a:pt x="10" y="131"/>
                </a:lnTo>
                <a:lnTo>
                  <a:pt x="10" y="131"/>
                </a:lnTo>
                <a:lnTo>
                  <a:pt x="6" y="129"/>
                </a:lnTo>
                <a:lnTo>
                  <a:pt x="4" y="127"/>
                </a:lnTo>
                <a:lnTo>
                  <a:pt x="2" y="123"/>
                </a:lnTo>
                <a:lnTo>
                  <a:pt x="0" y="117"/>
                </a:lnTo>
                <a:lnTo>
                  <a:pt x="0" y="117"/>
                </a:lnTo>
                <a:lnTo>
                  <a:pt x="0" y="93"/>
                </a:lnTo>
                <a:lnTo>
                  <a:pt x="0" y="93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9" name="Freeform 390">
            <a:extLst>
              <a:ext uri="{FF2B5EF4-FFF2-40B4-BE49-F238E27FC236}">
                <a16:creationId xmlns:a16="http://schemas.microsoft.com/office/drawing/2014/main" id="{B52FB98E-F7F7-4C14-87B6-9CC72FA1DA5C}"/>
              </a:ext>
            </a:extLst>
          </p:cNvPr>
          <p:cNvSpPr>
            <a:spLocks/>
          </p:cNvSpPr>
          <p:nvPr/>
        </p:nvSpPr>
        <p:spPr bwMode="auto">
          <a:xfrm>
            <a:off x="4475163" y="2592387"/>
            <a:ext cx="41275" cy="207963"/>
          </a:xfrm>
          <a:custGeom>
            <a:avLst/>
            <a:gdLst>
              <a:gd name="T0" fmla="*/ 0 w 26"/>
              <a:gd name="T1" fmla="*/ 131 h 131"/>
              <a:gd name="T2" fmla="*/ 0 w 26"/>
              <a:gd name="T3" fmla="*/ 131 h 131"/>
              <a:gd name="T4" fmla="*/ 0 w 26"/>
              <a:gd name="T5" fmla="*/ 0 h 131"/>
              <a:gd name="T6" fmla="*/ 0 w 26"/>
              <a:gd name="T7" fmla="*/ 0 h 131"/>
              <a:gd name="T8" fmla="*/ 16 w 26"/>
              <a:gd name="T9" fmla="*/ 0 h 131"/>
              <a:gd name="T10" fmla="*/ 16 w 26"/>
              <a:gd name="T11" fmla="*/ 0 h 131"/>
              <a:gd name="T12" fmla="*/ 20 w 26"/>
              <a:gd name="T13" fmla="*/ 2 h 131"/>
              <a:gd name="T14" fmla="*/ 24 w 26"/>
              <a:gd name="T15" fmla="*/ 6 h 131"/>
              <a:gd name="T16" fmla="*/ 26 w 26"/>
              <a:gd name="T17" fmla="*/ 10 h 131"/>
              <a:gd name="T18" fmla="*/ 26 w 26"/>
              <a:gd name="T19" fmla="*/ 14 h 131"/>
              <a:gd name="T20" fmla="*/ 26 w 26"/>
              <a:gd name="T21" fmla="*/ 14 h 131"/>
              <a:gd name="T22" fmla="*/ 26 w 26"/>
              <a:gd name="T23" fmla="*/ 117 h 131"/>
              <a:gd name="T24" fmla="*/ 26 w 26"/>
              <a:gd name="T25" fmla="*/ 117 h 131"/>
              <a:gd name="T26" fmla="*/ 26 w 26"/>
              <a:gd name="T27" fmla="*/ 123 h 131"/>
              <a:gd name="T28" fmla="*/ 22 w 26"/>
              <a:gd name="T29" fmla="*/ 127 h 131"/>
              <a:gd name="T30" fmla="*/ 18 w 26"/>
              <a:gd name="T31" fmla="*/ 129 h 131"/>
              <a:gd name="T32" fmla="*/ 14 w 26"/>
              <a:gd name="T33" fmla="*/ 131 h 131"/>
              <a:gd name="T34" fmla="*/ 14 w 26"/>
              <a:gd name="T35" fmla="*/ 131 h 131"/>
              <a:gd name="T36" fmla="*/ 0 w 26"/>
              <a:gd name="T37" fmla="*/ 131 h 131"/>
              <a:gd name="T38" fmla="*/ 0 w 26"/>
              <a:gd name="T3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" h="131">
                <a:moveTo>
                  <a:pt x="0" y="131"/>
                </a:move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20" y="2"/>
                </a:lnTo>
                <a:lnTo>
                  <a:pt x="24" y="6"/>
                </a:lnTo>
                <a:lnTo>
                  <a:pt x="26" y="10"/>
                </a:lnTo>
                <a:lnTo>
                  <a:pt x="26" y="14"/>
                </a:lnTo>
                <a:lnTo>
                  <a:pt x="26" y="14"/>
                </a:lnTo>
                <a:lnTo>
                  <a:pt x="26" y="117"/>
                </a:lnTo>
                <a:lnTo>
                  <a:pt x="26" y="117"/>
                </a:lnTo>
                <a:lnTo>
                  <a:pt x="26" y="123"/>
                </a:lnTo>
                <a:lnTo>
                  <a:pt x="22" y="127"/>
                </a:lnTo>
                <a:lnTo>
                  <a:pt x="18" y="129"/>
                </a:lnTo>
                <a:lnTo>
                  <a:pt x="14" y="131"/>
                </a:lnTo>
                <a:lnTo>
                  <a:pt x="14" y="131"/>
                </a:lnTo>
                <a:lnTo>
                  <a:pt x="0" y="131"/>
                </a:lnTo>
                <a:lnTo>
                  <a:pt x="0" y="131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Freeform 391">
            <a:extLst>
              <a:ext uri="{FF2B5EF4-FFF2-40B4-BE49-F238E27FC236}">
                <a16:creationId xmlns:a16="http://schemas.microsoft.com/office/drawing/2014/main" id="{6C311CC6-16E7-44B8-AEA4-8D473D3C1E71}"/>
              </a:ext>
            </a:extLst>
          </p:cNvPr>
          <p:cNvSpPr>
            <a:spLocks/>
          </p:cNvSpPr>
          <p:nvPr/>
        </p:nvSpPr>
        <p:spPr bwMode="auto">
          <a:xfrm>
            <a:off x="4310063" y="2532062"/>
            <a:ext cx="123825" cy="50800"/>
          </a:xfrm>
          <a:custGeom>
            <a:avLst/>
            <a:gdLst>
              <a:gd name="T0" fmla="*/ 12 w 78"/>
              <a:gd name="T1" fmla="*/ 12 h 32"/>
              <a:gd name="T2" fmla="*/ 12 w 78"/>
              <a:gd name="T3" fmla="*/ 12 h 32"/>
              <a:gd name="T4" fmla="*/ 12 w 78"/>
              <a:gd name="T5" fmla="*/ 32 h 32"/>
              <a:gd name="T6" fmla="*/ 12 w 78"/>
              <a:gd name="T7" fmla="*/ 32 h 32"/>
              <a:gd name="T8" fmla="*/ 0 w 78"/>
              <a:gd name="T9" fmla="*/ 32 h 32"/>
              <a:gd name="T10" fmla="*/ 0 w 78"/>
              <a:gd name="T11" fmla="*/ 32 h 32"/>
              <a:gd name="T12" fmla="*/ 0 w 78"/>
              <a:gd name="T13" fmla="*/ 30 h 32"/>
              <a:gd name="T14" fmla="*/ 0 w 78"/>
              <a:gd name="T15" fmla="*/ 30 h 32"/>
              <a:gd name="T16" fmla="*/ 0 w 78"/>
              <a:gd name="T17" fmla="*/ 12 h 32"/>
              <a:gd name="T18" fmla="*/ 0 w 78"/>
              <a:gd name="T19" fmla="*/ 12 h 32"/>
              <a:gd name="T20" fmla="*/ 0 w 78"/>
              <a:gd name="T21" fmla="*/ 8 h 32"/>
              <a:gd name="T22" fmla="*/ 2 w 78"/>
              <a:gd name="T23" fmla="*/ 2 h 32"/>
              <a:gd name="T24" fmla="*/ 8 w 78"/>
              <a:gd name="T25" fmla="*/ 0 h 32"/>
              <a:gd name="T26" fmla="*/ 12 w 78"/>
              <a:gd name="T27" fmla="*/ 0 h 32"/>
              <a:gd name="T28" fmla="*/ 12 w 78"/>
              <a:gd name="T29" fmla="*/ 0 h 32"/>
              <a:gd name="T30" fmla="*/ 64 w 78"/>
              <a:gd name="T31" fmla="*/ 0 h 32"/>
              <a:gd name="T32" fmla="*/ 64 w 78"/>
              <a:gd name="T33" fmla="*/ 0 h 32"/>
              <a:gd name="T34" fmla="*/ 70 w 78"/>
              <a:gd name="T35" fmla="*/ 0 h 32"/>
              <a:gd name="T36" fmla="*/ 74 w 78"/>
              <a:gd name="T37" fmla="*/ 2 h 32"/>
              <a:gd name="T38" fmla="*/ 76 w 78"/>
              <a:gd name="T39" fmla="*/ 8 h 32"/>
              <a:gd name="T40" fmla="*/ 78 w 78"/>
              <a:gd name="T41" fmla="*/ 12 h 32"/>
              <a:gd name="T42" fmla="*/ 78 w 78"/>
              <a:gd name="T43" fmla="*/ 12 h 32"/>
              <a:gd name="T44" fmla="*/ 78 w 78"/>
              <a:gd name="T45" fmla="*/ 32 h 32"/>
              <a:gd name="T46" fmla="*/ 78 w 78"/>
              <a:gd name="T47" fmla="*/ 32 h 32"/>
              <a:gd name="T48" fmla="*/ 64 w 78"/>
              <a:gd name="T49" fmla="*/ 32 h 32"/>
              <a:gd name="T50" fmla="*/ 64 w 78"/>
              <a:gd name="T51" fmla="*/ 32 h 32"/>
              <a:gd name="T52" fmla="*/ 64 w 78"/>
              <a:gd name="T53" fmla="*/ 12 h 32"/>
              <a:gd name="T54" fmla="*/ 64 w 78"/>
              <a:gd name="T55" fmla="*/ 12 h 32"/>
              <a:gd name="T56" fmla="*/ 12 w 78"/>
              <a:gd name="T57" fmla="*/ 12 h 32"/>
              <a:gd name="T58" fmla="*/ 12 w 78"/>
              <a:gd name="T5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32">
                <a:moveTo>
                  <a:pt x="12" y="12"/>
                </a:moveTo>
                <a:lnTo>
                  <a:pt x="12" y="12"/>
                </a:lnTo>
                <a:lnTo>
                  <a:pt x="12" y="32"/>
                </a:lnTo>
                <a:lnTo>
                  <a:pt x="12" y="32"/>
                </a:lnTo>
                <a:lnTo>
                  <a:pt x="0" y="32"/>
                </a:lnTo>
                <a:lnTo>
                  <a:pt x="0" y="32"/>
                </a:lnTo>
                <a:lnTo>
                  <a:pt x="0" y="30"/>
                </a:lnTo>
                <a:lnTo>
                  <a:pt x="0" y="30"/>
                </a:lnTo>
                <a:lnTo>
                  <a:pt x="0" y="12"/>
                </a:lnTo>
                <a:lnTo>
                  <a:pt x="0" y="12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12" y="0"/>
                </a:lnTo>
                <a:lnTo>
                  <a:pt x="12" y="0"/>
                </a:lnTo>
                <a:lnTo>
                  <a:pt x="64" y="0"/>
                </a:lnTo>
                <a:lnTo>
                  <a:pt x="64" y="0"/>
                </a:lnTo>
                <a:lnTo>
                  <a:pt x="70" y="0"/>
                </a:lnTo>
                <a:lnTo>
                  <a:pt x="74" y="2"/>
                </a:lnTo>
                <a:lnTo>
                  <a:pt x="76" y="8"/>
                </a:lnTo>
                <a:lnTo>
                  <a:pt x="78" y="12"/>
                </a:lnTo>
                <a:lnTo>
                  <a:pt x="78" y="12"/>
                </a:lnTo>
                <a:lnTo>
                  <a:pt x="78" y="32"/>
                </a:lnTo>
                <a:lnTo>
                  <a:pt x="78" y="32"/>
                </a:lnTo>
                <a:lnTo>
                  <a:pt x="64" y="32"/>
                </a:lnTo>
                <a:lnTo>
                  <a:pt x="64" y="32"/>
                </a:lnTo>
                <a:lnTo>
                  <a:pt x="64" y="12"/>
                </a:lnTo>
                <a:lnTo>
                  <a:pt x="64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1" name="Rectangle 392">
            <a:extLst>
              <a:ext uri="{FF2B5EF4-FFF2-40B4-BE49-F238E27FC236}">
                <a16:creationId xmlns:a16="http://schemas.microsoft.com/office/drawing/2014/main" id="{7B49AFE3-A226-4AAA-8283-2B406197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1589"/>
            <a:ext cx="152400" cy="2006601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" name="TextBox 1450">
            <a:extLst>
              <a:ext uri="{FF2B5EF4-FFF2-40B4-BE49-F238E27FC236}">
                <a16:creationId xmlns:a16="http://schemas.microsoft.com/office/drawing/2014/main" id="{08F253C8-683E-43B8-A46F-D2C1F235802C}"/>
              </a:ext>
            </a:extLst>
          </p:cNvPr>
          <p:cNvSpPr txBox="1"/>
          <p:nvPr/>
        </p:nvSpPr>
        <p:spPr>
          <a:xfrm>
            <a:off x="4452938" y="3745145"/>
            <a:ext cx="2882901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Création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d’une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application client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d’aide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décisionnelle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full stack avec back office (php CodeIgniter 4).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FBCF6A2C-E7D7-4153-BF73-7EEACDE823F2}"/>
              </a:ext>
            </a:extLst>
          </p:cNvPr>
          <p:cNvSpPr txBox="1"/>
          <p:nvPr/>
        </p:nvSpPr>
        <p:spPr>
          <a:xfrm>
            <a:off x="4434367" y="5256383"/>
            <a:ext cx="2882901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Technicien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en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amélioration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continue.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Développeur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interne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d’applications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   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spécifiques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(GMAO,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Superviseur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    de production, surveillance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qualité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, …).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Gestion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d’infrastructure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système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et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réseau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Support </a:t>
            </a:r>
            <a:r>
              <a:rPr lang="en-US" sz="10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informatique</a:t>
            </a:r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6C2E3CB-94BF-4D33-B9A4-A6224ED6A05F}"/>
              </a:ext>
            </a:extLst>
          </p:cNvPr>
          <p:cNvSpPr txBox="1"/>
          <p:nvPr/>
        </p:nvSpPr>
        <p:spPr>
          <a:xfrm>
            <a:off x="4481766" y="7207340"/>
            <a:ext cx="2728659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Gestion de production.</a:t>
            </a:r>
          </a:p>
        </p:txBody>
      </p:sp>
      <p:pic>
        <p:nvPicPr>
          <p:cNvPr id="296" name="images4">
            <a:extLst>
              <a:ext uri="{FF2B5EF4-FFF2-40B4-BE49-F238E27FC236}">
                <a16:creationId xmlns:a16="http://schemas.microsoft.com/office/drawing/2014/main" id="{001F6E20-320A-496F-B946-2D2440BEA14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7198" y="6911439"/>
            <a:ext cx="278452" cy="273063"/>
          </a:xfrm>
          <a:prstGeom prst="rect">
            <a:avLst/>
          </a:prstGeom>
        </p:spPr>
      </p:pic>
      <p:pic>
        <p:nvPicPr>
          <p:cNvPr id="297" name="images5">
            <a:extLst>
              <a:ext uri="{FF2B5EF4-FFF2-40B4-BE49-F238E27FC236}">
                <a16:creationId xmlns:a16="http://schemas.microsoft.com/office/drawing/2014/main" id="{D69F1091-0901-4A7A-9C4A-BF65322C81A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3018" y="6911439"/>
            <a:ext cx="278452" cy="273063"/>
          </a:xfrm>
          <a:prstGeom prst="rect">
            <a:avLst/>
          </a:prstGeom>
        </p:spPr>
      </p:pic>
      <p:pic>
        <p:nvPicPr>
          <p:cNvPr id="298" name="Image3">
            <a:extLst>
              <a:ext uri="{FF2B5EF4-FFF2-40B4-BE49-F238E27FC236}">
                <a16:creationId xmlns:a16="http://schemas.microsoft.com/office/drawing/2014/main" id="{3BBF65C6-4C83-44D3-B680-AA2175DA29A9}"/>
              </a:ext>
            </a:extLst>
          </p:cNvPr>
          <p:cNvPicPr/>
          <p:nvPr/>
        </p:nvPicPr>
        <p:blipFill rotWithShape="1">
          <a:blip r:embed="rId4">
            <a:lum/>
            <a:alphaModFix/>
          </a:blip>
          <a:srcRect t="11070" b="12062"/>
          <a:stretch/>
        </p:blipFill>
        <p:spPr>
          <a:xfrm>
            <a:off x="1120230" y="6912432"/>
            <a:ext cx="309822" cy="260189"/>
          </a:xfrm>
          <a:prstGeom prst="rect">
            <a:avLst/>
          </a:prstGeom>
        </p:spPr>
      </p:pic>
      <p:pic>
        <p:nvPicPr>
          <p:cNvPr id="301" name="images7">
            <a:extLst>
              <a:ext uri="{FF2B5EF4-FFF2-40B4-BE49-F238E27FC236}">
                <a16:creationId xmlns:a16="http://schemas.microsoft.com/office/drawing/2014/main" id="{88EEFCC3-0D5E-4971-80FE-95F3FC9326A4}"/>
              </a:ext>
            </a:extLst>
          </p:cNvPr>
          <p:cNvPicPr/>
          <p:nvPr/>
        </p:nvPicPr>
        <p:blipFill>
          <a:blip r:embed="rId5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3656964" y="6912432"/>
            <a:ext cx="275049" cy="260189"/>
          </a:xfrm>
          <a:prstGeom prst="rect">
            <a:avLst/>
          </a:prstGeom>
        </p:spPr>
      </p:pic>
      <p:pic>
        <p:nvPicPr>
          <p:cNvPr id="303" name="images8">
            <a:extLst>
              <a:ext uri="{FF2B5EF4-FFF2-40B4-BE49-F238E27FC236}">
                <a16:creationId xmlns:a16="http://schemas.microsoft.com/office/drawing/2014/main" id="{088FA063-AD1C-468D-B8D1-5E54B2240908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45360" y="6913739"/>
            <a:ext cx="278452" cy="2730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1A64AB-31CB-4509-9BEE-BDDE3545D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29" y="6906050"/>
            <a:ext cx="234486" cy="278452"/>
          </a:xfrm>
          <a:prstGeom prst="rect">
            <a:avLst/>
          </a:prstGeom>
        </p:spPr>
      </p:pic>
      <p:pic>
        <p:nvPicPr>
          <p:cNvPr id="1026" name="Picture 2" descr="Generating SVG With React - iDevie">
            <a:extLst>
              <a:ext uri="{FF2B5EF4-FFF2-40B4-BE49-F238E27FC236}">
                <a16:creationId xmlns:a16="http://schemas.microsoft.com/office/drawing/2014/main" id="{70B881EB-F765-466F-BAF8-4C36911D3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"/>
          <a:stretch/>
        </p:blipFill>
        <p:spPr bwMode="auto">
          <a:xfrm>
            <a:off x="1774428" y="6904653"/>
            <a:ext cx="309822" cy="29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79C805-F616-46A9-BEDA-3613974BB3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29" y="6906051"/>
            <a:ext cx="406201" cy="278451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05C5E82-D9AC-4DC6-800E-28CACFE1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36" y="6882079"/>
            <a:ext cx="314019" cy="31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ile and Collaboration Tools » eduart">
            <a:extLst>
              <a:ext uri="{FF2B5EF4-FFF2-40B4-BE49-F238E27FC236}">
                <a16:creationId xmlns:a16="http://schemas.microsoft.com/office/drawing/2014/main" id="{B0504817-DFBA-4298-A6F1-569C2906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70" y="6879008"/>
            <a:ext cx="328917" cy="34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Zone de texte 22">
            <a:extLst>
              <a:ext uri="{FF2B5EF4-FFF2-40B4-BE49-F238E27FC236}">
                <a16:creationId xmlns:a16="http://schemas.microsoft.com/office/drawing/2014/main" id="{DA6BA319-5B1C-4F1A-8408-2C1A27414E9A}"/>
              </a:ext>
            </a:extLst>
          </p:cNvPr>
          <p:cNvSpPr txBox="1"/>
          <p:nvPr/>
        </p:nvSpPr>
        <p:spPr>
          <a:xfrm>
            <a:off x="484187" y="7188213"/>
            <a:ext cx="1339850" cy="2254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200" b="1" u="sng" kern="150" dirty="0">
                <a:solidFill>
                  <a:srgbClr val="FFFFFF"/>
                </a:solidFill>
                <a:effectLst/>
                <a:latin typeface="Arimo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Travail en équipe</a:t>
            </a:r>
            <a:endParaRPr lang="fr-FR" sz="1100" b="1" u="sng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3" name="Zone de texte 23">
            <a:extLst>
              <a:ext uri="{FF2B5EF4-FFF2-40B4-BE49-F238E27FC236}">
                <a16:creationId xmlns:a16="http://schemas.microsoft.com/office/drawing/2014/main" id="{7375DB2B-5782-4727-9C37-0390835416B3}"/>
              </a:ext>
            </a:extLst>
          </p:cNvPr>
          <p:cNvSpPr txBox="1"/>
          <p:nvPr/>
        </p:nvSpPr>
        <p:spPr>
          <a:xfrm>
            <a:off x="522937" y="7543669"/>
            <a:ext cx="1457242" cy="7554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compatLnSpc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000" b="1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rojets d’étude réalisés selon la méthode agile </a:t>
            </a:r>
            <a:r>
              <a:rPr lang="fr-FR" sz="1000" kern="150" dirty="0" err="1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scrum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fr-FR" sz="1000" b="1" kern="150" dirty="0">
                <a:solidFill>
                  <a:srgbClr val="DCDCD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</a:t>
            </a:r>
            <a:r>
              <a:rPr lang="fr-FR" sz="1000" kern="150" dirty="0">
                <a:solidFill>
                  <a:srgbClr val="DCDCD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orce de proposition et écoute</a:t>
            </a:r>
            <a:endParaRPr lang="fr-FR" sz="1000" kern="150" dirty="0">
              <a:solidFill>
                <a:srgbClr val="DCDCDC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fr-FR" sz="11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7" name="Zone de texte 25">
            <a:extLst>
              <a:ext uri="{FF2B5EF4-FFF2-40B4-BE49-F238E27FC236}">
                <a16:creationId xmlns:a16="http://schemas.microsoft.com/office/drawing/2014/main" id="{9F2BC4AB-75B2-4408-9030-049A7E3908F6}"/>
              </a:ext>
            </a:extLst>
          </p:cNvPr>
          <p:cNvSpPr txBox="1"/>
          <p:nvPr/>
        </p:nvSpPr>
        <p:spPr>
          <a:xfrm>
            <a:off x="2244577" y="7318314"/>
            <a:ext cx="715645" cy="2254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200" b="1" u="sng" kern="150" dirty="0">
                <a:solidFill>
                  <a:srgbClr val="FFFFFF"/>
                </a:solidFill>
                <a:effectLst/>
                <a:latin typeface="Arimo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Curiosité</a:t>
            </a:r>
            <a:endParaRPr lang="fr-FR" sz="1100" b="1" u="sng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8" name="Zone de texte 30">
            <a:extLst>
              <a:ext uri="{FF2B5EF4-FFF2-40B4-BE49-F238E27FC236}">
                <a16:creationId xmlns:a16="http://schemas.microsoft.com/office/drawing/2014/main" id="{5052A6C7-FBA7-4E90-AEF5-0D142BDA4445}"/>
              </a:ext>
            </a:extLst>
          </p:cNvPr>
          <p:cNvSpPr txBox="1"/>
          <p:nvPr/>
        </p:nvSpPr>
        <p:spPr>
          <a:xfrm>
            <a:off x="2257508" y="7545567"/>
            <a:ext cx="1633906" cy="52315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compatLnSpc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000" b="1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écouverte d’autres langages (</a:t>
            </a:r>
            <a:r>
              <a:rPr lang="fr-FR" sz="1000" kern="150" dirty="0" err="1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php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fr-FR" sz="1000" kern="150" dirty="0" err="1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zpl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fr-FR" sz="1000" kern="150" dirty="0" err="1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vba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,…)</a:t>
            </a:r>
            <a:endParaRPr lang="fr-FR" sz="11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000" b="1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eille technologique.</a:t>
            </a:r>
          </a:p>
          <a:p>
            <a:pPr>
              <a:spcAft>
                <a:spcPts val="0"/>
              </a:spcAft>
            </a:pPr>
            <a:r>
              <a:rPr lang="fr-FR" sz="1000" b="1" kern="150" dirty="0">
                <a:solidFill>
                  <a:srgbClr val="DCDCD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fr-FR" sz="1000" kern="150" dirty="0">
                <a:solidFill>
                  <a:srgbClr val="DCDCD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rojet </a:t>
            </a:r>
            <a:r>
              <a:rPr lang="fr-FR" sz="1000" kern="150" dirty="0" err="1">
                <a:solidFill>
                  <a:srgbClr val="DCDCD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raspberry</a:t>
            </a:r>
            <a:endParaRPr lang="fr-FR" sz="11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9" name="Zone de texte 27">
            <a:extLst>
              <a:ext uri="{FF2B5EF4-FFF2-40B4-BE49-F238E27FC236}">
                <a16:creationId xmlns:a16="http://schemas.microsoft.com/office/drawing/2014/main" id="{87E58048-7670-42E3-9716-992F2FAAB77D}"/>
              </a:ext>
            </a:extLst>
          </p:cNvPr>
          <p:cNvSpPr txBox="1"/>
          <p:nvPr/>
        </p:nvSpPr>
        <p:spPr>
          <a:xfrm>
            <a:off x="2238375" y="8494903"/>
            <a:ext cx="1413510" cy="2254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200" b="1" u="sng" kern="150" dirty="0">
                <a:solidFill>
                  <a:srgbClr val="FFFFFF"/>
                </a:solidFill>
                <a:effectLst/>
                <a:latin typeface="Arimo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Déploiement sites</a:t>
            </a:r>
            <a:endParaRPr lang="fr-FR" sz="1100" b="1" u="sng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0" name="Zone de texte 31">
            <a:extLst>
              <a:ext uri="{FF2B5EF4-FFF2-40B4-BE49-F238E27FC236}">
                <a16:creationId xmlns:a16="http://schemas.microsoft.com/office/drawing/2014/main" id="{DF1DAE24-02C9-4100-B4ED-BFF912625CEC}"/>
              </a:ext>
            </a:extLst>
          </p:cNvPr>
          <p:cNvSpPr txBox="1"/>
          <p:nvPr/>
        </p:nvSpPr>
        <p:spPr>
          <a:xfrm>
            <a:off x="2257508" y="8725283"/>
            <a:ext cx="1827636" cy="5231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compatLnSpc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000" b="1" kern="150" dirty="0">
                <a:solidFill>
                  <a:srgbClr val="DCDCD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ébergement d’applications</a:t>
            </a:r>
          </a:p>
          <a:p>
            <a:pPr>
              <a:spcAft>
                <a:spcPts val="0"/>
              </a:spcAft>
            </a:pPr>
            <a:r>
              <a:rPr lang="fr-FR" sz="1100" b="1" kern="150" dirty="0">
                <a:solidFill>
                  <a:srgbClr val="DCDCD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fr-FR" sz="1100" kern="150" dirty="0">
                <a:solidFill>
                  <a:srgbClr val="DCDCD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dministration linux.</a:t>
            </a:r>
          </a:p>
          <a:p>
            <a:pPr>
              <a:spcAft>
                <a:spcPts val="0"/>
              </a:spcAft>
            </a:pPr>
            <a:r>
              <a:rPr lang="fr-FR" sz="1100" b="1" kern="150" dirty="0" err="1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</a:t>
            </a:r>
            <a:r>
              <a:rPr lang="fr-FR" sz="1100" kern="150" dirty="0" err="1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eo</a:t>
            </a:r>
            <a:endParaRPr lang="fr-FR" sz="11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3" name="Zone de texte 21">
            <a:extLst>
              <a:ext uri="{FF2B5EF4-FFF2-40B4-BE49-F238E27FC236}">
                <a16:creationId xmlns:a16="http://schemas.microsoft.com/office/drawing/2014/main" id="{9781E448-6403-4CA0-A808-017B9F90E9B5}"/>
              </a:ext>
            </a:extLst>
          </p:cNvPr>
          <p:cNvSpPr txBox="1"/>
          <p:nvPr/>
        </p:nvSpPr>
        <p:spPr>
          <a:xfrm>
            <a:off x="476344" y="8367584"/>
            <a:ext cx="1146810" cy="2254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200" b="1" u="sng" kern="150" dirty="0">
                <a:solidFill>
                  <a:srgbClr val="FFFFFF"/>
                </a:solidFill>
                <a:effectLst/>
                <a:latin typeface="Arimo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Ecoute Clients</a:t>
            </a:r>
            <a:endParaRPr lang="fr-FR" sz="1100" b="1" u="sng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4" name="Zone de texte 24">
            <a:extLst>
              <a:ext uri="{FF2B5EF4-FFF2-40B4-BE49-F238E27FC236}">
                <a16:creationId xmlns:a16="http://schemas.microsoft.com/office/drawing/2014/main" id="{3B0A7E3F-BC4A-40E4-BF9B-AF0F7A89D216}"/>
              </a:ext>
            </a:extLst>
          </p:cNvPr>
          <p:cNvSpPr txBox="1"/>
          <p:nvPr/>
        </p:nvSpPr>
        <p:spPr>
          <a:xfrm>
            <a:off x="505750" y="8732844"/>
            <a:ext cx="1561795" cy="4704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compatLnSpc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000" b="1" kern="150" dirty="0">
                <a:solidFill>
                  <a:srgbClr val="DCDCDC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onception d’applications spécifiques.</a:t>
            </a:r>
          </a:p>
          <a:p>
            <a:pPr>
              <a:spcAft>
                <a:spcPts val="0"/>
              </a:spcAft>
            </a:pPr>
            <a:r>
              <a:rPr lang="fr-FR" sz="1000" b="1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</a:t>
            </a:r>
            <a:r>
              <a:rPr lang="fr-FR" sz="1000" kern="150" dirty="0">
                <a:solidFill>
                  <a:srgbClr val="DCDCD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estion de projets.</a:t>
            </a:r>
            <a:endParaRPr lang="fr-FR" sz="11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1686AF8-54B6-4C29-91A9-1F07AB009D42}"/>
              </a:ext>
            </a:extLst>
          </p:cNvPr>
          <p:cNvSpPr/>
          <p:nvPr/>
        </p:nvSpPr>
        <p:spPr>
          <a:xfrm rot="21416716">
            <a:off x="5390774" y="132982"/>
            <a:ext cx="1686371" cy="1761054"/>
          </a:xfrm>
          <a:prstGeom prst="ellipse">
            <a:avLst/>
          </a:prstGeom>
          <a:blipFill>
            <a:blip r:embed="rId12"/>
            <a:stretch>
              <a:fillRect t="-3" b="-245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61" name="Groupe 1460">
            <a:extLst>
              <a:ext uri="{FF2B5EF4-FFF2-40B4-BE49-F238E27FC236}">
                <a16:creationId xmlns:a16="http://schemas.microsoft.com/office/drawing/2014/main" id="{CB6DA391-9497-4B02-8ED7-402E8F91545A}"/>
              </a:ext>
            </a:extLst>
          </p:cNvPr>
          <p:cNvGrpSpPr/>
          <p:nvPr/>
        </p:nvGrpSpPr>
        <p:grpSpPr>
          <a:xfrm>
            <a:off x="4177467" y="8662826"/>
            <a:ext cx="3116153" cy="1749094"/>
            <a:chOff x="4177467" y="8662826"/>
            <a:chExt cx="3116153" cy="1749094"/>
          </a:xfrm>
        </p:grpSpPr>
        <p:sp>
          <p:nvSpPr>
            <p:cNvPr id="427" name="Rectangle 35">
              <a:extLst>
                <a:ext uri="{FF2B5EF4-FFF2-40B4-BE49-F238E27FC236}">
                  <a16:creationId xmlns:a16="http://schemas.microsoft.com/office/drawing/2014/main" id="{BF028F1A-8747-401D-84C6-6597AD6C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281" y="8720193"/>
              <a:ext cx="213199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lang="en-US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pjurion@protonmail.com</a:t>
              </a:r>
            </a:p>
          </p:txBody>
        </p:sp>
        <p:sp>
          <p:nvSpPr>
            <p:cNvPr id="286" name="Freeform 14">
              <a:extLst>
                <a:ext uri="{FF2B5EF4-FFF2-40B4-BE49-F238E27FC236}">
                  <a16:creationId xmlns:a16="http://schemas.microsoft.com/office/drawing/2014/main" id="{8F3D95F0-E963-4977-90FC-61B7C5F4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467" y="8662826"/>
              <a:ext cx="358775" cy="1695566"/>
            </a:xfrm>
            <a:custGeom>
              <a:avLst/>
              <a:gdLst>
                <a:gd name="T0" fmla="*/ 70 w 138"/>
                <a:gd name="T1" fmla="*/ 636 h 636"/>
                <a:gd name="T2" fmla="*/ 70 w 138"/>
                <a:gd name="T3" fmla="*/ 636 h 636"/>
                <a:gd name="T4" fmla="*/ 70 w 138"/>
                <a:gd name="T5" fmla="*/ 636 h 636"/>
                <a:gd name="T6" fmla="*/ 56 w 138"/>
                <a:gd name="T7" fmla="*/ 636 h 636"/>
                <a:gd name="T8" fmla="*/ 42 w 138"/>
                <a:gd name="T9" fmla="*/ 632 h 636"/>
                <a:gd name="T10" fmla="*/ 30 w 138"/>
                <a:gd name="T11" fmla="*/ 624 h 636"/>
                <a:gd name="T12" fmla="*/ 20 w 138"/>
                <a:gd name="T13" fmla="*/ 616 h 636"/>
                <a:gd name="T14" fmla="*/ 12 w 138"/>
                <a:gd name="T15" fmla="*/ 606 h 636"/>
                <a:gd name="T16" fmla="*/ 6 w 138"/>
                <a:gd name="T17" fmla="*/ 594 h 636"/>
                <a:gd name="T18" fmla="*/ 2 w 138"/>
                <a:gd name="T19" fmla="*/ 582 h 636"/>
                <a:gd name="T20" fmla="*/ 0 w 138"/>
                <a:gd name="T21" fmla="*/ 568 h 636"/>
                <a:gd name="T22" fmla="*/ 0 w 138"/>
                <a:gd name="T23" fmla="*/ 70 h 636"/>
                <a:gd name="T24" fmla="*/ 0 w 138"/>
                <a:gd name="T25" fmla="*/ 70 h 636"/>
                <a:gd name="T26" fmla="*/ 2 w 138"/>
                <a:gd name="T27" fmla="*/ 56 h 636"/>
                <a:gd name="T28" fmla="*/ 6 w 138"/>
                <a:gd name="T29" fmla="*/ 44 h 636"/>
                <a:gd name="T30" fmla="*/ 12 w 138"/>
                <a:gd name="T31" fmla="*/ 32 h 636"/>
                <a:gd name="T32" fmla="*/ 20 w 138"/>
                <a:gd name="T33" fmla="*/ 22 h 636"/>
                <a:gd name="T34" fmla="*/ 30 w 138"/>
                <a:gd name="T35" fmla="*/ 12 h 636"/>
                <a:gd name="T36" fmla="*/ 42 w 138"/>
                <a:gd name="T37" fmla="*/ 6 h 636"/>
                <a:gd name="T38" fmla="*/ 56 w 138"/>
                <a:gd name="T39" fmla="*/ 2 h 636"/>
                <a:gd name="T40" fmla="*/ 70 w 138"/>
                <a:gd name="T41" fmla="*/ 0 h 636"/>
                <a:gd name="T42" fmla="*/ 70 w 138"/>
                <a:gd name="T43" fmla="*/ 0 h 636"/>
                <a:gd name="T44" fmla="*/ 70 w 138"/>
                <a:gd name="T45" fmla="*/ 0 h 636"/>
                <a:gd name="T46" fmla="*/ 84 w 138"/>
                <a:gd name="T47" fmla="*/ 2 h 636"/>
                <a:gd name="T48" fmla="*/ 96 w 138"/>
                <a:gd name="T49" fmla="*/ 6 h 636"/>
                <a:gd name="T50" fmla="*/ 108 w 138"/>
                <a:gd name="T51" fmla="*/ 12 h 636"/>
                <a:gd name="T52" fmla="*/ 118 w 138"/>
                <a:gd name="T53" fmla="*/ 22 h 636"/>
                <a:gd name="T54" fmla="*/ 126 w 138"/>
                <a:gd name="T55" fmla="*/ 32 h 636"/>
                <a:gd name="T56" fmla="*/ 134 w 138"/>
                <a:gd name="T57" fmla="*/ 44 h 636"/>
                <a:gd name="T58" fmla="*/ 138 w 138"/>
                <a:gd name="T59" fmla="*/ 56 h 636"/>
                <a:gd name="T60" fmla="*/ 138 w 138"/>
                <a:gd name="T61" fmla="*/ 70 h 636"/>
                <a:gd name="T62" fmla="*/ 138 w 138"/>
                <a:gd name="T63" fmla="*/ 568 h 636"/>
                <a:gd name="T64" fmla="*/ 138 w 138"/>
                <a:gd name="T65" fmla="*/ 568 h 636"/>
                <a:gd name="T66" fmla="*/ 138 w 138"/>
                <a:gd name="T67" fmla="*/ 582 h 636"/>
                <a:gd name="T68" fmla="*/ 134 w 138"/>
                <a:gd name="T69" fmla="*/ 594 h 636"/>
                <a:gd name="T70" fmla="*/ 126 w 138"/>
                <a:gd name="T71" fmla="*/ 606 h 636"/>
                <a:gd name="T72" fmla="*/ 118 w 138"/>
                <a:gd name="T73" fmla="*/ 616 h 636"/>
                <a:gd name="T74" fmla="*/ 108 w 138"/>
                <a:gd name="T75" fmla="*/ 624 h 636"/>
                <a:gd name="T76" fmla="*/ 96 w 138"/>
                <a:gd name="T77" fmla="*/ 632 h 636"/>
                <a:gd name="T78" fmla="*/ 84 w 138"/>
                <a:gd name="T79" fmla="*/ 636 h 636"/>
                <a:gd name="T80" fmla="*/ 70 w 138"/>
                <a:gd name="T81" fmla="*/ 636 h 636"/>
                <a:gd name="T82" fmla="*/ 70 w 138"/>
                <a:gd name="T83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636">
                  <a:moveTo>
                    <a:pt x="70" y="636"/>
                  </a:moveTo>
                  <a:lnTo>
                    <a:pt x="70" y="636"/>
                  </a:lnTo>
                  <a:lnTo>
                    <a:pt x="70" y="636"/>
                  </a:lnTo>
                  <a:lnTo>
                    <a:pt x="56" y="636"/>
                  </a:lnTo>
                  <a:lnTo>
                    <a:pt x="42" y="632"/>
                  </a:lnTo>
                  <a:lnTo>
                    <a:pt x="30" y="624"/>
                  </a:lnTo>
                  <a:lnTo>
                    <a:pt x="20" y="616"/>
                  </a:lnTo>
                  <a:lnTo>
                    <a:pt x="12" y="606"/>
                  </a:lnTo>
                  <a:lnTo>
                    <a:pt x="6" y="594"/>
                  </a:lnTo>
                  <a:lnTo>
                    <a:pt x="2" y="582"/>
                  </a:lnTo>
                  <a:lnTo>
                    <a:pt x="0" y="568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2"/>
                  </a:lnTo>
                  <a:lnTo>
                    <a:pt x="96" y="6"/>
                  </a:lnTo>
                  <a:lnTo>
                    <a:pt x="108" y="12"/>
                  </a:lnTo>
                  <a:lnTo>
                    <a:pt x="118" y="22"/>
                  </a:lnTo>
                  <a:lnTo>
                    <a:pt x="126" y="32"/>
                  </a:lnTo>
                  <a:lnTo>
                    <a:pt x="134" y="44"/>
                  </a:lnTo>
                  <a:lnTo>
                    <a:pt x="138" y="56"/>
                  </a:lnTo>
                  <a:lnTo>
                    <a:pt x="138" y="70"/>
                  </a:lnTo>
                  <a:lnTo>
                    <a:pt x="138" y="568"/>
                  </a:lnTo>
                  <a:lnTo>
                    <a:pt x="138" y="568"/>
                  </a:lnTo>
                  <a:lnTo>
                    <a:pt x="138" y="582"/>
                  </a:lnTo>
                  <a:lnTo>
                    <a:pt x="134" y="594"/>
                  </a:lnTo>
                  <a:lnTo>
                    <a:pt x="126" y="606"/>
                  </a:lnTo>
                  <a:lnTo>
                    <a:pt x="118" y="616"/>
                  </a:lnTo>
                  <a:lnTo>
                    <a:pt x="108" y="624"/>
                  </a:lnTo>
                  <a:lnTo>
                    <a:pt x="96" y="632"/>
                  </a:lnTo>
                  <a:lnTo>
                    <a:pt x="84" y="636"/>
                  </a:lnTo>
                  <a:lnTo>
                    <a:pt x="70" y="636"/>
                  </a:lnTo>
                  <a:lnTo>
                    <a:pt x="70" y="63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9" name="Rectangle 35">
              <a:extLst>
                <a:ext uri="{FF2B5EF4-FFF2-40B4-BE49-F238E27FC236}">
                  <a16:creationId xmlns:a16="http://schemas.microsoft.com/office/drawing/2014/main" id="{2BAD824E-EFC0-4088-8B51-E550B461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366" y="9090308"/>
              <a:ext cx="1077218" cy="19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lang="en-US" altLang="en-US" sz="1242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06 04 48 23 36</a:t>
              </a:r>
            </a:p>
          </p:txBody>
        </p:sp>
        <p:sp>
          <p:nvSpPr>
            <p:cNvPr id="411" name="Zone de texte 85">
              <a:extLst>
                <a:ext uri="{FF2B5EF4-FFF2-40B4-BE49-F238E27FC236}">
                  <a16:creationId xmlns:a16="http://schemas.microsoft.com/office/drawing/2014/main" id="{3E8CD46E-7DFB-447D-B22C-BE158EA956EE}"/>
                </a:ext>
              </a:extLst>
            </p:cNvPr>
            <p:cNvSpPr txBox="1"/>
            <p:nvPr/>
          </p:nvSpPr>
          <p:spPr>
            <a:xfrm>
              <a:off x="4582279" y="9411611"/>
              <a:ext cx="2711341" cy="1681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compatLnSpc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1100" kern="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https://www.</a:t>
              </a:r>
              <a:r>
                <a:rPr lang="fr-FR" sz="1200" kern="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linkedin</a:t>
              </a:r>
              <a:r>
                <a:rPr lang="fr-FR" sz="1100" kern="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.com/in/pascal-jurion/</a:t>
              </a:r>
              <a:endParaRPr lang="fr-FR" sz="1050" kern="1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2" name="Zone de texte 87">
              <a:extLst>
                <a:ext uri="{FF2B5EF4-FFF2-40B4-BE49-F238E27FC236}">
                  <a16:creationId xmlns:a16="http://schemas.microsoft.com/office/drawing/2014/main" id="{DC878894-BF1E-4B7B-9252-8BE247347FB3}"/>
                </a:ext>
              </a:extLst>
            </p:cNvPr>
            <p:cNvSpPr txBox="1"/>
            <p:nvPr/>
          </p:nvSpPr>
          <p:spPr>
            <a:xfrm>
              <a:off x="4585829" y="9760279"/>
              <a:ext cx="1927225" cy="273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compatLnSpc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1100" kern="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https://github.</a:t>
              </a:r>
              <a:r>
                <a:rPr lang="fr-FR" sz="1200" kern="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com</a:t>
              </a:r>
              <a:r>
                <a:rPr lang="fr-FR" sz="1100" kern="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/c3soft</a:t>
              </a:r>
              <a:endParaRPr lang="fr-FR" sz="1050" kern="1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3" name="Zone de texte 88">
              <a:extLst>
                <a:ext uri="{FF2B5EF4-FFF2-40B4-BE49-F238E27FC236}">
                  <a16:creationId xmlns:a16="http://schemas.microsoft.com/office/drawing/2014/main" id="{AD5F2A6A-2BB9-4E74-B1D1-CB7307BA9EF2}"/>
                </a:ext>
              </a:extLst>
            </p:cNvPr>
            <p:cNvSpPr txBox="1"/>
            <p:nvPr/>
          </p:nvSpPr>
          <p:spPr>
            <a:xfrm>
              <a:off x="4579108" y="10097595"/>
              <a:ext cx="1868170" cy="3143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compatLnSpc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1100" kern="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https://gitlab.com/c3soft</a:t>
              </a:r>
              <a:endParaRPr lang="fr-FR" sz="1050" kern="1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5E6EA85-643A-4B71-833E-E8B487FBBDFD}"/>
                </a:ext>
              </a:extLst>
            </p:cNvPr>
            <p:cNvGrpSpPr/>
            <p:nvPr/>
          </p:nvGrpSpPr>
          <p:grpSpPr>
            <a:xfrm>
              <a:off x="4211287" y="8708948"/>
              <a:ext cx="288000" cy="288000"/>
              <a:chOff x="750225" y="115976"/>
              <a:chExt cx="288000" cy="288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C031ABAF-2104-47B1-AC72-452F5BE4FE42}"/>
                  </a:ext>
                </a:extLst>
              </p:cNvPr>
              <p:cNvSpPr/>
              <p:nvPr/>
            </p:nvSpPr>
            <p:spPr>
              <a:xfrm>
                <a:off x="750225" y="115976"/>
                <a:ext cx="288000" cy="288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85" name="Image2">
                <a:extLst>
                  <a:ext uri="{FF2B5EF4-FFF2-40B4-BE49-F238E27FC236}">
                    <a16:creationId xmlns:a16="http://schemas.microsoft.com/office/drawing/2014/main" id="{10FDE889-29DA-4A6D-B58B-DC0138870A15}"/>
                  </a:ext>
                </a:extLst>
              </p:cNvPr>
              <p:cNvPicPr/>
              <p:nvPr/>
            </p:nvPicPr>
            <p:blipFill>
              <a:blip r:embed="rId13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794934" y="154602"/>
                <a:ext cx="194723" cy="196850"/>
              </a:xfrm>
              <a:prstGeom prst="rect">
                <a:avLst/>
              </a:prstGeom>
            </p:spPr>
          </p:pic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C979E44-8E62-42C3-8FD6-A970DCA7947B}"/>
                </a:ext>
              </a:extLst>
            </p:cNvPr>
            <p:cNvGrpSpPr/>
            <p:nvPr/>
          </p:nvGrpSpPr>
          <p:grpSpPr>
            <a:xfrm>
              <a:off x="4211287" y="9038974"/>
              <a:ext cx="288000" cy="288000"/>
              <a:chOff x="4178427" y="1151365"/>
              <a:chExt cx="288000" cy="288000"/>
            </a:xfrm>
          </p:grpSpPr>
          <p:sp>
            <p:nvSpPr>
              <p:cNvPr id="422" name="Ellipse 421">
                <a:extLst>
                  <a:ext uri="{FF2B5EF4-FFF2-40B4-BE49-F238E27FC236}">
                    <a16:creationId xmlns:a16="http://schemas.microsoft.com/office/drawing/2014/main" id="{FC0C5412-FB44-42EC-9250-91BA50677242}"/>
                  </a:ext>
                </a:extLst>
              </p:cNvPr>
              <p:cNvSpPr/>
              <p:nvPr/>
            </p:nvSpPr>
            <p:spPr>
              <a:xfrm>
                <a:off x="4178427" y="1151365"/>
                <a:ext cx="288000" cy="288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91" name="images1">
                <a:extLst>
                  <a:ext uri="{FF2B5EF4-FFF2-40B4-BE49-F238E27FC236}">
                    <a16:creationId xmlns:a16="http://schemas.microsoft.com/office/drawing/2014/main" id="{C1C9EBF2-07C7-4890-98DD-527FD31FCF83}"/>
                  </a:ext>
                </a:extLst>
              </p:cNvPr>
              <p:cNvPicPr/>
              <p:nvPr/>
            </p:nvPicPr>
            <p:blipFill>
              <a:blip r:embed="rId14">
                <a:lum/>
                <a:alphaModFix/>
                <a:biLevel thresh="50000"/>
              </a:blip>
              <a:srcRect/>
              <a:stretch>
                <a:fillRect/>
              </a:stretch>
            </p:blipFill>
            <p:spPr>
              <a:xfrm>
                <a:off x="4208608" y="1186072"/>
                <a:ext cx="239203" cy="216623"/>
              </a:xfrm>
              <a:prstGeom prst="rect">
                <a:avLst/>
              </a:prstGeom>
              <a:noFill/>
            </p:spPr>
          </p:pic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209D33D-6F4A-4F98-8773-C2C15BA12303}"/>
                </a:ext>
              </a:extLst>
            </p:cNvPr>
            <p:cNvGrpSpPr/>
            <p:nvPr/>
          </p:nvGrpSpPr>
          <p:grpSpPr>
            <a:xfrm>
              <a:off x="4211287" y="9369000"/>
              <a:ext cx="288000" cy="288000"/>
              <a:chOff x="3594100" y="1550835"/>
              <a:chExt cx="288000" cy="288000"/>
            </a:xfrm>
          </p:grpSpPr>
          <p:sp>
            <p:nvSpPr>
              <p:cNvPr id="421" name="Ellipse 420">
                <a:extLst>
                  <a:ext uri="{FF2B5EF4-FFF2-40B4-BE49-F238E27FC236}">
                    <a16:creationId xmlns:a16="http://schemas.microsoft.com/office/drawing/2014/main" id="{51AACBA1-2023-43D2-9512-1E3EEEBAE2AF}"/>
                  </a:ext>
                </a:extLst>
              </p:cNvPr>
              <p:cNvSpPr/>
              <p:nvPr/>
            </p:nvSpPr>
            <p:spPr>
              <a:xfrm>
                <a:off x="3594100" y="1550835"/>
                <a:ext cx="288000" cy="288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92" name="Image4">
                <a:extLst>
                  <a:ext uri="{FF2B5EF4-FFF2-40B4-BE49-F238E27FC236}">
                    <a16:creationId xmlns:a16="http://schemas.microsoft.com/office/drawing/2014/main" id="{353163C5-0DD1-4CEE-AD7B-F7FB89D72299}"/>
                  </a:ext>
                </a:extLst>
              </p:cNvPr>
              <p:cNvPicPr/>
              <p:nvPr/>
            </p:nvPicPr>
            <p:blipFill>
              <a:blip r:embed="rId15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3655012" y="1624559"/>
                <a:ext cx="163830" cy="147002"/>
              </a:xfrm>
              <a:prstGeom prst="rect">
                <a:avLst/>
              </a:prstGeom>
            </p:spPr>
          </p:pic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FF31BDD-BC9A-4492-8927-067E928097AA}"/>
                </a:ext>
              </a:extLst>
            </p:cNvPr>
            <p:cNvGrpSpPr/>
            <p:nvPr/>
          </p:nvGrpSpPr>
          <p:grpSpPr>
            <a:xfrm>
              <a:off x="4211287" y="9699026"/>
              <a:ext cx="288000" cy="288000"/>
              <a:chOff x="3289300" y="1246035"/>
              <a:chExt cx="288000" cy="288000"/>
            </a:xfrm>
          </p:grpSpPr>
          <p:sp>
            <p:nvSpPr>
              <p:cNvPr id="418" name="Ellipse 417">
                <a:extLst>
                  <a:ext uri="{FF2B5EF4-FFF2-40B4-BE49-F238E27FC236}">
                    <a16:creationId xmlns:a16="http://schemas.microsoft.com/office/drawing/2014/main" id="{A6B4A592-44FD-4714-B135-145C1D595D5C}"/>
                  </a:ext>
                </a:extLst>
              </p:cNvPr>
              <p:cNvSpPr/>
              <p:nvPr/>
            </p:nvSpPr>
            <p:spPr>
              <a:xfrm>
                <a:off x="3289300" y="1246035"/>
                <a:ext cx="288000" cy="288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93" name="Image1">
                <a:extLst>
                  <a:ext uri="{FF2B5EF4-FFF2-40B4-BE49-F238E27FC236}">
                    <a16:creationId xmlns:a16="http://schemas.microsoft.com/office/drawing/2014/main" id="{1976D1BC-7937-4B08-AF34-72EDE8C1F1F0}"/>
                  </a:ext>
                </a:extLst>
              </p:cNvPr>
              <p:cNvPicPr/>
              <p:nvPr/>
            </p:nvPicPr>
            <p:blipFill>
              <a:blip r:embed="rId16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3327070" y="1283424"/>
                <a:ext cx="210354" cy="209607"/>
              </a:xfrm>
              <a:prstGeom prst="rect">
                <a:avLst/>
              </a:prstGeom>
            </p:spPr>
          </p:pic>
        </p:grp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EB4AEF85-01E6-4AA9-AD63-8BEFDF737FE8}"/>
                </a:ext>
              </a:extLst>
            </p:cNvPr>
            <p:cNvGrpSpPr/>
            <p:nvPr/>
          </p:nvGrpSpPr>
          <p:grpSpPr>
            <a:xfrm>
              <a:off x="4211287" y="10029054"/>
              <a:ext cx="288000" cy="288000"/>
              <a:chOff x="3416300" y="701990"/>
              <a:chExt cx="288000" cy="288000"/>
            </a:xfrm>
          </p:grpSpPr>
          <p:sp>
            <p:nvSpPr>
              <p:cNvPr id="420" name="Ellipse 419">
                <a:extLst>
                  <a:ext uri="{FF2B5EF4-FFF2-40B4-BE49-F238E27FC236}">
                    <a16:creationId xmlns:a16="http://schemas.microsoft.com/office/drawing/2014/main" id="{2F2B3ED6-A123-4E87-8D81-2F1C38BB7583}"/>
                  </a:ext>
                </a:extLst>
              </p:cNvPr>
              <p:cNvSpPr/>
              <p:nvPr/>
            </p:nvSpPr>
            <p:spPr>
              <a:xfrm>
                <a:off x="3416300" y="701990"/>
                <a:ext cx="288000" cy="288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94" name="Image5">
                <a:extLst>
                  <a:ext uri="{FF2B5EF4-FFF2-40B4-BE49-F238E27FC236}">
                    <a16:creationId xmlns:a16="http://schemas.microsoft.com/office/drawing/2014/main" id="{FE5CD7D2-D8A4-4CA7-B184-8F2B5A2F7851}"/>
                  </a:ext>
                </a:extLst>
              </p:cNvPr>
              <p:cNvPicPr/>
              <p:nvPr/>
            </p:nvPicPr>
            <p:blipFill>
              <a:blip r:embed="rId17">
                <a:lum/>
                <a:alphaModFix/>
              </a:blip>
              <a:srcRect l="19990" t="20986" r="20353" b="20938"/>
              <a:stretch>
                <a:fillRect/>
              </a:stretch>
            </p:blipFill>
            <p:spPr>
              <a:xfrm>
                <a:off x="3462148" y="751231"/>
                <a:ext cx="196850" cy="180000"/>
              </a:xfrm>
              <a:prstGeom prst="rect">
                <a:avLst/>
              </a:prstGeom>
            </p:spPr>
          </p:pic>
        </p:grpSp>
      </p:grpSp>
      <p:sp>
        <p:nvSpPr>
          <p:cNvPr id="432" name="Rectangle 17">
            <a:extLst>
              <a:ext uri="{FF2B5EF4-FFF2-40B4-BE49-F238E27FC236}">
                <a16:creationId xmlns:a16="http://schemas.microsoft.com/office/drawing/2014/main" id="{DE63AA32-EA3E-43BC-90A3-4D3BB409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09" y="1057824"/>
            <a:ext cx="42855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Développeur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web</a:t>
            </a:r>
            <a:endParaRPr lang="en-US" altLang="en-US" sz="4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1" name="Freeform 271">
            <a:extLst>
              <a:ext uri="{FF2B5EF4-FFF2-40B4-BE49-F238E27FC236}">
                <a16:creationId xmlns:a16="http://schemas.microsoft.com/office/drawing/2014/main" id="{B267E75F-043F-493A-BC7F-CF1ECE4C3684}"/>
              </a:ext>
            </a:extLst>
          </p:cNvPr>
          <p:cNvSpPr>
            <a:spLocks/>
          </p:cNvSpPr>
          <p:nvPr/>
        </p:nvSpPr>
        <p:spPr bwMode="auto">
          <a:xfrm>
            <a:off x="4024328" y="7931497"/>
            <a:ext cx="3263900" cy="331788"/>
          </a:xfrm>
          <a:custGeom>
            <a:avLst/>
            <a:gdLst>
              <a:gd name="T0" fmla="*/ 0 w 1944"/>
              <a:gd name="T1" fmla="*/ 0 h 209"/>
              <a:gd name="T2" fmla="*/ 1840 w 1944"/>
              <a:gd name="T3" fmla="*/ 0 h 209"/>
              <a:gd name="T4" fmla="*/ 1840 w 1944"/>
              <a:gd name="T5" fmla="*/ 0 h 209"/>
              <a:gd name="T6" fmla="*/ 1860 w 1944"/>
              <a:gd name="T7" fmla="*/ 2 h 209"/>
              <a:gd name="T8" fmla="*/ 1880 w 1944"/>
              <a:gd name="T9" fmla="*/ 8 h 209"/>
              <a:gd name="T10" fmla="*/ 1898 w 1944"/>
              <a:gd name="T11" fmla="*/ 18 h 209"/>
              <a:gd name="T12" fmla="*/ 1914 w 1944"/>
              <a:gd name="T13" fmla="*/ 30 h 209"/>
              <a:gd name="T14" fmla="*/ 1926 w 1944"/>
              <a:gd name="T15" fmla="*/ 46 h 209"/>
              <a:gd name="T16" fmla="*/ 1936 w 1944"/>
              <a:gd name="T17" fmla="*/ 64 h 209"/>
              <a:gd name="T18" fmla="*/ 1942 w 1944"/>
              <a:gd name="T19" fmla="*/ 84 h 209"/>
              <a:gd name="T20" fmla="*/ 1944 w 1944"/>
              <a:gd name="T21" fmla="*/ 103 h 209"/>
              <a:gd name="T22" fmla="*/ 1944 w 1944"/>
              <a:gd name="T23" fmla="*/ 103 h 209"/>
              <a:gd name="T24" fmla="*/ 1944 w 1944"/>
              <a:gd name="T25" fmla="*/ 103 h 209"/>
              <a:gd name="T26" fmla="*/ 1942 w 1944"/>
              <a:gd name="T27" fmla="*/ 125 h 209"/>
              <a:gd name="T28" fmla="*/ 1936 w 1944"/>
              <a:gd name="T29" fmla="*/ 145 h 209"/>
              <a:gd name="T30" fmla="*/ 1926 w 1944"/>
              <a:gd name="T31" fmla="*/ 163 h 209"/>
              <a:gd name="T32" fmla="*/ 1914 w 1944"/>
              <a:gd name="T33" fmla="*/ 177 h 209"/>
              <a:gd name="T34" fmla="*/ 1898 w 1944"/>
              <a:gd name="T35" fmla="*/ 191 h 209"/>
              <a:gd name="T36" fmla="*/ 1880 w 1944"/>
              <a:gd name="T37" fmla="*/ 201 h 209"/>
              <a:gd name="T38" fmla="*/ 1860 w 1944"/>
              <a:gd name="T39" fmla="*/ 207 h 209"/>
              <a:gd name="T40" fmla="*/ 1840 w 1944"/>
              <a:gd name="T41" fmla="*/ 209 h 209"/>
              <a:gd name="T42" fmla="*/ 0 w 1944"/>
              <a:gd name="T4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2" name="Rectangle 272">
            <a:extLst>
              <a:ext uri="{FF2B5EF4-FFF2-40B4-BE49-F238E27FC236}">
                <a16:creationId xmlns:a16="http://schemas.microsoft.com/office/drawing/2014/main" id="{C03872E6-D23C-4502-8523-216814AF5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270" y="8057961"/>
            <a:ext cx="79375" cy="33178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Freeform 273">
            <a:extLst>
              <a:ext uri="{FF2B5EF4-FFF2-40B4-BE49-F238E27FC236}">
                <a16:creationId xmlns:a16="http://schemas.microsoft.com/office/drawing/2014/main" id="{A2CB2B2C-333B-4611-93C2-C16AFD6CAA34}"/>
              </a:ext>
            </a:extLst>
          </p:cNvPr>
          <p:cNvSpPr>
            <a:spLocks/>
          </p:cNvSpPr>
          <p:nvPr/>
        </p:nvSpPr>
        <p:spPr bwMode="auto">
          <a:xfrm>
            <a:off x="4143900" y="7833957"/>
            <a:ext cx="533400" cy="531813"/>
          </a:xfrm>
          <a:custGeom>
            <a:avLst/>
            <a:gdLst>
              <a:gd name="T0" fmla="*/ 336 w 336"/>
              <a:gd name="T1" fmla="*/ 167 h 335"/>
              <a:gd name="T2" fmla="*/ 334 w 336"/>
              <a:gd name="T3" fmla="*/ 201 h 335"/>
              <a:gd name="T4" fmla="*/ 324 w 336"/>
              <a:gd name="T5" fmla="*/ 233 h 335"/>
              <a:gd name="T6" fmla="*/ 308 w 336"/>
              <a:gd name="T7" fmla="*/ 261 h 335"/>
              <a:gd name="T8" fmla="*/ 288 w 336"/>
              <a:gd name="T9" fmla="*/ 285 h 335"/>
              <a:gd name="T10" fmla="*/ 262 w 336"/>
              <a:gd name="T11" fmla="*/ 307 h 335"/>
              <a:gd name="T12" fmla="*/ 234 w 336"/>
              <a:gd name="T13" fmla="*/ 321 h 335"/>
              <a:gd name="T14" fmla="*/ 202 w 336"/>
              <a:gd name="T15" fmla="*/ 331 h 335"/>
              <a:gd name="T16" fmla="*/ 168 w 336"/>
              <a:gd name="T17" fmla="*/ 335 h 335"/>
              <a:gd name="T18" fmla="*/ 150 w 336"/>
              <a:gd name="T19" fmla="*/ 335 h 335"/>
              <a:gd name="T20" fmla="*/ 118 w 336"/>
              <a:gd name="T21" fmla="*/ 327 h 335"/>
              <a:gd name="T22" fmla="*/ 88 w 336"/>
              <a:gd name="T23" fmla="*/ 315 h 335"/>
              <a:gd name="T24" fmla="*/ 60 w 336"/>
              <a:gd name="T25" fmla="*/ 297 h 335"/>
              <a:gd name="T26" fmla="*/ 38 w 336"/>
              <a:gd name="T27" fmla="*/ 273 h 335"/>
              <a:gd name="T28" fmla="*/ 20 w 336"/>
              <a:gd name="T29" fmla="*/ 247 h 335"/>
              <a:gd name="T30" fmla="*/ 8 w 336"/>
              <a:gd name="T31" fmla="*/ 217 h 335"/>
              <a:gd name="T32" fmla="*/ 0 w 336"/>
              <a:gd name="T33" fmla="*/ 185 h 335"/>
              <a:gd name="T34" fmla="*/ 0 w 336"/>
              <a:gd name="T35" fmla="*/ 167 h 335"/>
              <a:gd name="T36" fmla="*/ 4 w 336"/>
              <a:gd name="T37" fmla="*/ 134 h 335"/>
              <a:gd name="T38" fmla="*/ 12 w 336"/>
              <a:gd name="T39" fmla="*/ 102 h 335"/>
              <a:gd name="T40" fmla="*/ 28 w 336"/>
              <a:gd name="T41" fmla="*/ 74 h 335"/>
              <a:gd name="T42" fmla="*/ 48 w 336"/>
              <a:gd name="T43" fmla="*/ 48 h 335"/>
              <a:gd name="T44" fmla="*/ 74 w 336"/>
              <a:gd name="T45" fmla="*/ 28 h 335"/>
              <a:gd name="T46" fmla="*/ 102 w 336"/>
              <a:gd name="T47" fmla="*/ 12 h 335"/>
              <a:gd name="T48" fmla="*/ 134 w 336"/>
              <a:gd name="T49" fmla="*/ 2 h 335"/>
              <a:gd name="T50" fmla="*/ 168 w 336"/>
              <a:gd name="T51" fmla="*/ 0 h 335"/>
              <a:gd name="T52" fmla="*/ 186 w 336"/>
              <a:gd name="T53" fmla="*/ 0 h 335"/>
              <a:gd name="T54" fmla="*/ 218 w 336"/>
              <a:gd name="T55" fmla="*/ 8 h 335"/>
              <a:gd name="T56" fmla="*/ 248 w 336"/>
              <a:gd name="T57" fmla="*/ 20 h 335"/>
              <a:gd name="T58" fmla="*/ 276 w 336"/>
              <a:gd name="T59" fmla="*/ 38 h 335"/>
              <a:gd name="T60" fmla="*/ 298 w 336"/>
              <a:gd name="T61" fmla="*/ 60 h 335"/>
              <a:gd name="T62" fmla="*/ 316 w 336"/>
              <a:gd name="T63" fmla="*/ 88 h 335"/>
              <a:gd name="T64" fmla="*/ 328 w 336"/>
              <a:gd name="T65" fmla="*/ 118 h 335"/>
              <a:gd name="T66" fmla="*/ 336 w 336"/>
              <a:gd name="T67" fmla="*/ 150 h 335"/>
              <a:gd name="T68" fmla="*/ 336 w 336"/>
              <a:gd name="T69" fmla="*/ 16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6" h="335">
                <a:moveTo>
                  <a:pt x="336" y="167"/>
                </a:moveTo>
                <a:lnTo>
                  <a:pt x="336" y="167"/>
                </a:lnTo>
                <a:lnTo>
                  <a:pt x="336" y="185"/>
                </a:lnTo>
                <a:lnTo>
                  <a:pt x="334" y="201"/>
                </a:lnTo>
                <a:lnTo>
                  <a:pt x="328" y="217"/>
                </a:lnTo>
                <a:lnTo>
                  <a:pt x="324" y="233"/>
                </a:lnTo>
                <a:lnTo>
                  <a:pt x="316" y="247"/>
                </a:lnTo>
                <a:lnTo>
                  <a:pt x="308" y="261"/>
                </a:lnTo>
                <a:lnTo>
                  <a:pt x="298" y="273"/>
                </a:lnTo>
                <a:lnTo>
                  <a:pt x="288" y="285"/>
                </a:lnTo>
                <a:lnTo>
                  <a:pt x="276" y="297"/>
                </a:lnTo>
                <a:lnTo>
                  <a:pt x="262" y="307"/>
                </a:lnTo>
                <a:lnTo>
                  <a:pt x="248" y="315"/>
                </a:lnTo>
                <a:lnTo>
                  <a:pt x="234" y="321"/>
                </a:lnTo>
                <a:lnTo>
                  <a:pt x="218" y="327"/>
                </a:lnTo>
                <a:lnTo>
                  <a:pt x="202" y="331"/>
                </a:lnTo>
                <a:lnTo>
                  <a:pt x="186" y="335"/>
                </a:lnTo>
                <a:lnTo>
                  <a:pt x="168" y="335"/>
                </a:lnTo>
                <a:lnTo>
                  <a:pt x="168" y="335"/>
                </a:lnTo>
                <a:lnTo>
                  <a:pt x="150" y="335"/>
                </a:lnTo>
                <a:lnTo>
                  <a:pt x="134" y="331"/>
                </a:lnTo>
                <a:lnTo>
                  <a:pt x="118" y="327"/>
                </a:lnTo>
                <a:lnTo>
                  <a:pt x="102" y="321"/>
                </a:lnTo>
                <a:lnTo>
                  <a:pt x="88" y="315"/>
                </a:lnTo>
                <a:lnTo>
                  <a:pt x="74" y="307"/>
                </a:lnTo>
                <a:lnTo>
                  <a:pt x="60" y="297"/>
                </a:lnTo>
                <a:lnTo>
                  <a:pt x="48" y="285"/>
                </a:lnTo>
                <a:lnTo>
                  <a:pt x="38" y="273"/>
                </a:lnTo>
                <a:lnTo>
                  <a:pt x="28" y="261"/>
                </a:lnTo>
                <a:lnTo>
                  <a:pt x="20" y="247"/>
                </a:lnTo>
                <a:lnTo>
                  <a:pt x="12" y="233"/>
                </a:lnTo>
                <a:lnTo>
                  <a:pt x="8" y="217"/>
                </a:lnTo>
                <a:lnTo>
                  <a:pt x="4" y="201"/>
                </a:lnTo>
                <a:lnTo>
                  <a:pt x="0" y="185"/>
                </a:lnTo>
                <a:lnTo>
                  <a:pt x="0" y="167"/>
                </a:lnTo>
                <a:lnTo>
                  <a:pt x="0" y="167"/>
                </a:lnTo>
                <a:lnTo>
                  <a:pt x="0" y="150"/>
                </a:lnTo>
                <a:lnTo>
                  <a:pt x="4" y="134"/>
                </a:lnTo>
                <a:lnTo>
                  <a:pt x="8" y="118"/>
                </a:lnTo>
                <a:lnTo>
                  <a:pt x="12" y="102"/>
                </a:lnTo>
                <a:lnTo>
                  <a:pt x="20" y="88"/>
                </a:lnTo>
                <a:lnTo>
                  <a:pt x="28" y="74"/>
                </a:lnTo>
                <a:lnTo>
                  <a:pt x="38" y="60"/>
                </a:lnTo>
                <a:lnTo>
                  <a:pt x="48" y="48"/>
                </a:lnTo>
                <a:lnTo>
                  <a:pt x="60" y="38"/>
                </a:lnTo>
                <a:lnTo>
                  <a:pt x="74" y="28"/>
                </a:lnTo>
                <a:lnTo>
                  <a:pt x="88" y="20"/>
                </a:lnTo>
                <a:lnTo>
                  <a:pt x="102" y="12"/>
                </a:lnTo>
                <a:lnTo>
                  <a:pt x="118" y="8"/>
                </a:lnTo>
                <a:lnTo>
                  <a:pt x="134" y="2"/>
                </a:lnTo>
                <a:lnTo>
                  <a:pt x="150" y="0"/>
                </a:lnTo>
                <a:lnTo>
                  <a:pt x="168" y="0"/>
                </a:lnTo>
                <a:lnTo>
                  <a:pt x="168" y="0"/>
                </a:lnTo>
                <a:lnTo>
                  <a:pt x="186" y="0"/>
                </a:lnTo>
                <a:lnTo>
                  <a:pt x="202" y="2"/>
                </a:lnTo>
                <a:lnTo>
                  <a:pt x="218" y="8"/>
                </a:lnTo>
                <a:lnTo>
                  <a:pt x="234" y="12"/>
                </a:lnTo>
                <a:lnTo>
                  <a:pt x="248" y="20"/>
                </a:lnTo>
                <a:lnTo>
                  <a:pt x="262" y="28"/>
                </a:lnTo>
                <a:lnTo>
                  <a:pt x="276" y="38"/>
                </a:lnTo>
                <a:lnTo>
                  <a:pt x="288" y="48"/>
                </a:lnTo>
                <a:lnTo>
                  <a:pt x="298" y="60"/>
                </a:lnTo>
                <a:lnTo>
                  <a:pt x="308" y="74"/>
                </a:lnTo>
                <a:lnTo>
                  <a:pt x="316" y="88"/>
                </a:lnTo>
                <a:lnTo>
                  <a:pt x="324" y="102"/>
                </a:lnTo>
                <a:lnTo>
                  <a:pt x="328" y="118"/>
                </a:lnTo>
                <a:lnTo>
                  <a:pt x="334" y="134"/>
                </a:lnTo>
                <a:lnTo>
                  <a:pt x="336" y="150"/>
                </a:lnTo>
                <a:lnTo>
                  <a:pt x="336" y="167"/>
                </a:lnTo>
                <a:lnTo>
                  <a:pt x="336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Freeform 274">
            <a:extLst>
              <a:ext uri="{FF2B5EF4-FFF2-40B4-BE49-F238E27FC236}">
                <a16:creationId xmlns:a16="http://schemas.microsoft.com/office/drawing/2014/main" id="{92108CE7-E396-4AE8-A738-0E49563F6C7A}"/>
              </a:ext>
            </a:extLst>
          </p:cNvPr>
          <p:cNvSpPr>
            <a:spLocks/>
          </p:cNvSpPr>
          <p:nvPr/>
        </p:nvSpPr>
        <p:spPr bwMode="auto">
          <a:xfrm>
            <a:off x="4162950" y="7865707"/>
            <a:ext cx="441325" cy="439738"/>
          </a:xfrm>
          <a:custGeom>
            <a:avLst/>
            <a:gdLst>
              <a:gd name="T0" fmla="*/ 278 w 278"/>
              <a:gd name="T1" fmla="*/ 139 h 277"/>
              <a:gd name="T2" fmla="*/ 276 w 278"/>
              <a:gd name="T3" fmla="*/ 167 h 277"/>
              <a:gd name="T4" fmla="*/ 266 w 278"/>
              <a:gd name="T5" fmla="*/ 193 h 277"/>
              <a:gd name="T6" fmla="*/ 254 w 278"/>
              <a:gd name="T7" fmla="*/ 215 h 277"/>
              <a:gd name="T8" fmla="*/ 238 w 278"/>
              <a:gd name="T9" fmla="*/ 237 h 277"/>
              <a:gd name="T10" fmla="*/ 216 w 278"/>
              <a:gd name="T11" fmla="*/ 253 h 277"/>
              <a:gd name="T12" fmla="*/ 194 w 278"/>
              <a:gd name="T13" fmla="*/ 267 h 277"/>
              <a:gd name="T14" fmla="*/ 168 w 278"/>
              <a:gd name="T15" fmla="*/ 275 h 277"/>
              <a:gd name="T16" fmla="*/ 140 w 278"/>
              <a:gd name="T17" fmla="*/ 277 h 277"/>
              <a:gd name="T18" fmla="*/ 124 w 278"/>
              <a:gd name="T19" fmla="*/ 277 h 277"/>
              <a:gd name="T20" fmla="*/ 98 w 278"/>
              <a:gd name="T21" fmla="*/ 271 h 277"/>
              <a:gd name="T22" fmla="*/ 72 w 278"/>
              <a:gd name="T23" fmla="*/ 261 h 277"/>
              <a:gd name="T24" fmla="*/ 50 w 278"/>
              <a:gd name="T25" fmla="*/ 245 h 277"/>
              <a:gd name="T26" fmla="*/ 32 w 278"/>
              <a:gd name="T27" fmla="*/ 227 h 277"/>
              <a:gd name="T28" fmla="*/ 18 w 278"/>
              <a:gd name="T29" fmla="*/ 205 h 277"/>
              <a:gd name="T30" fmla="*/ 6 w 278"/>
              <a:gd name="T31" fmla="*/ 179 h 277"/>
              <a:gd name="T32" fmla="*/ 2 w 278"/>
              <a:gd name="T33" fmla="*/ 153 h 277"/>
              <a:gd name="T34" fmla="*/ 0 w 278"/>
              <a:gd name="T35" fmla="*/ 139 h 277"/>
              <a:gd name="T36" fmla="*/ 4 w 278"/>
              <a:gd name="T37" fmla="*/ 112 h 277"/>
              <a:gd name="T38" fmla="*/ 12 w 278"/>
              <a:gd name="T39" fmla="*/ 86 h 277"/>
              <a:gd name="T40" fmla="*/ 24 w 278"/>
              <a:gd name="T41" fmla="*/ 62 h 277"/>
              <a:gd name="T42" fmla="*/ 40 w 278"/>
              <a:gd name="T43" fmla="*/ 42 h 277"/>
              <a:gd name="T44" fmla="*/ 62 w 278"/>
              <a:gd name="T45" fmla="*/ 24 h 277"/>
              <a:gd name="T46" fmla="*/ 86 w 278"/>
              <a:gd name="T47" fmla="*/ 12 h 277"/>
              <a:gd name="T48" fmla="*/ 112 w 278"/>
              <a:gd name="T49" fmla="*/ 4 h 277"/>
              <a:gd name="T50" fmla="*/ 140 w 278"/>
              <a:gd name="T51" fmla="*/ 0 h 277"/>
              <a:gd name="T52" fmla="*/ 154 w 278"/>
              <a:gd name="T53" fmla="*/ 2 h 277"/>
              <a:gd name="T54" fmla="*/ 180 w 278"/>
              <a:gd name="T55" fmla="*/ 6 h 277"/>
              <a:gd name="T56" fmla="*/ 206 w 278"/>
              <a:gd name="T57" fmla="*/ 18 h 277"/>
              <a:gd name="T58" fmla="*/ 228 w 278"/>
              <a:gd name="T59" fmla="*/ 32 h 277"/>
              <a:gd name="T60" fmla="*/ 246 w 278"/>
              <a:gd name="T61" fmla="*/ 52 h 277"/>
              <a:gd name="T62" fmla="*/ 262 w 278"/>
              <a:gd name="T63" fmla="*/ 74 h 277"/>
              <a:gd name="T64" fmla="*/ 272 w 278"/>
              <a:gd name="T65" fmla="*/ 98 h 277"/>
              <a:gd name="T66" fmla="*/ 278 w 278"/>
              <a:gd name="T67" fmla="*/ 126 h 277"/>
              <a:gd name="T68" fmla="*/ 278 w 278"/>
              <a:gd name="T69" fmla="*/ 13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277">
                <a:moveTo>
                  <a:pt x="278" y="139"/>
                </a:moveTo>
                <a:lnTo>
                  <a:pt x="278" y="139"/>
                </a:lnTo>
                <a:lnTo>
                  <a:pt x="278" y="153"/>
                </a:lnTo>
                <a:lnTo>
                  <a:pt x="276" y="167"/>
                </a:lnTo>
                <a:lnTo>
                  <a:pt x="272" y="179"/>
                </a:lnTo>
                <a:lnTo>
                  <a:pt x="266" y="193"/>
                </a:lnTo>
                <a:lnTo>
                  <a:pt x="262" y="205"/>
                </a:lnTo>
                <a:lnTo>
                  <a:pt x="254" y="215"/>
                </a:lnTo>
                <a:lnTo>
                  <a:pt x="246" y="227"/>
                </a:lnTo>
                <a:lnTo>
                  <a:pt x="238" y="237"/>
                </a:lnTo>
                <a:lnTo>
                  <a:pt x="228" y="245"/>
                </a:lnTo>
                <a:lnTo>
                  <a:pt x="216" y="253"/>
                </a:lnTo>
                <a:lnTo>
                  <a:pt x="206" y="261"/>
                </a:lnTo>
                <a:lnTo>
                  <a:pt x="194" y="267"/>
                </a:lnTo>
                <a:lnTo>
                  <a:pt x="180" y="271"/>
                </a:lnTo>
                <a:lnTo>
                  <a:pt x="168" y="275"/>
                </a:lnTo>
                <a:lnTo>
                  <a:pt x="154" y="277"/>
                </a:lnTo>
                <a:lnTo>
                  <a:pt x="140" y="277"/>
                </a:lnTo>
                <a:lnTo>
                  <a:pt x="140" y="277"/>
                </a:lnTo>
                <a:lnTo>
                  <a:pt x="124" y="277"/>
                </a:lnTo>
                <a:lnTo>
                  <a:pt x="112" y="275"/>
                </a:lnTo>
                <a:lnTo>
                  <a:pt x="98" y="271"/>
                </a:lnTo>
                <a:lnTo>
                  <a:pt x="86" y="267"/>
                </a:lnTo>
                <a:lnTo>
                  <a:pt x="72" y="261"/>
                </a:lnTo>
                <a:lnTo>
                  <a:pt x="62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8" y="205"/>
                </a:lnTo>
                <a:lnTo>
                  <a:pt x="12" y="193"/>
                </a:lnTo>
                <a:lnTo>
                  <a:pt x="6" y="179"/>
                </a:lnTo>
                <a:lnTo>
                  <a:pt x="4" y="167"/>
                </a:lnTo>
                <a:lnTo>
                  <a:pt x="2" y="153"/>
                </a:lnTo>
                <a:lnTo>
                  <a:pt x="0" y="139"/>
                </a:lnTo>
                <a:lnTo>
                  <a:pt x="0" y="139"/>
                </a:lnTo>
                <a:lnTo>
                  <a:pt x="2" y="126"/>
                </a:lnTo>
                <a:lnTo>
                  <a:pt x="4" y="112"/>
                </a:lnTo>
                <a:lnTo>
                  <a:pt x="6" y="98"/>
                </a:lnTo>
                <a:lnTo>
                  <a:pt x="12" y="86"/>
                </a:lnTo>
                <a:lnTo>
                  <a:pt x="18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2" y="18"/>
                </a:lnTo>
                <a:lnTo>
                  <a:pt x="86" y="12"/>
                </a:lnTo>
                <a:lnTo>
                  <a:pt x="98" y="6"/>
                </a:lnTo>
                <a:lnTo>
                  <a:pt x="112" y="4"/>
                </a:lnTo>
                <a:lnTo>
                  <a:pt x="124" y="2"/>
                </a:lnTo>
                <a:lnTo>
                  <a:pt x="140" y="0"/>
                </a:lnTo>
                <a:lnTo>
                  <a:pt x="140" y="0"/>
                </a:lnTo>
                <a:lnTo>
                  <a:pt x="154" y="2"/>
                </a:lnTo>
                <a:lnTo>
                  <a:pt x="168" y="4"/>
                </a:lnTo>
                <a:lnTo>
                  <a:pt x="180" y="6"/>
                </a:lnTo>
                <a:lnTo>
                  <a:pt x="194" y="12"/>
                </a:lnTo>
                <a:lnTo>
                  <a:pt x="206" y="18"/>
                </a:lnTo>
                <a:lnTo>
                  <a:pt x="216" y="24"/>
                </a:lnTo>
                <a:lnTo>
                  <a:pt x="228" y="32"/>
                </a:lnTo>
                <a:lnTo>
                  <a:pt x="238" y="42"/>
                </a:lnTo>
                <a:lnTo>
                  <a:pt x="246" y="52"/>
                </a:lnTo>
                <a:lnTo>
                  <a:pt x="254" y="62"/>
                </a:lnTo>
                <a:lnTo>
                  <a:pt x="262" y="74"/>
                </a:lnTo>
                <a:lnTo>
                  <a:pt x="266" y="86"/>
                </a:lnTo>
                <a:lnTo>
                  <a:pt x="272" y="98"/>
                </a:lnTo>
                <a:lnTo>
                  <a:pt x="276" y="112"/>
                </a:lnTo>
                <a:lnTo>
                  <a:pt x="278" y="126"/>
                </a:lnTo>
                <a:lnTo>
                  <a:pt x="278" y="139"/>
                </a:lnTo>
                <a:lnTo>
                  <a:pt x="278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6" name="Rectangle 312">
            <a:extLst>
              <a:ext uri="{FF2B5EF4-FFF2-40B4-BE49-F238E27FC236}">
                <a16:creationId xmlns:a16="http://schemas.microsoft.com/office/drawing/2014/main" id="{9B15B076-662F-4955-B50C-664BE4E25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704" y="7984071"/>
            <a:ext cx="8335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3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CONTACT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467" name="Graphique 1466">
            <a:extLst>
              <a:ext uri="{FF2B5EF4-FFF2-40B4-BE49-F238E27FC236}">
                <a16:creationId xmlns:a16="http://schemas.microsoft.com/office/drawing/2014/main" id="{90D826D6-EE48-4D41-9A83-0659BB19F0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39629" y="7946785"/>
            <a:ext cx="273651" cy="27365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77EF14CB-D2B0-48E4-9EA1-A7675792CFC9}"/>
              </a:ext>
            </a:extLst>
          </p:cNvPr>
          <p:cNvGrpSpPr/>
          <p:nvPr/>
        </p:nvGrpSpPr>
        <p:grpSpPr>
          <a:xfrm>
            <a:off x="2400805" y="9943251"/>
            <a:ext cx="288000" cy="286220"/>
            <a:chOff x="2327977" y="9945864"/>
            <a:chExt cx="288000" cy="286220"/>
          </a:xfrm>
        </p:grpSpPr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B72A4399-FAFE-4D5B-946F-ED803908B6DD}"/>
                </a:ext>
              </a:extLst>
            </p:cNvPr>
            <p:cNvSpPr/>
            <p:nvPr/>
          </p:nvSpPr>
          <p:spPr>
            <a:xfrm>
              <a:off x="2354977" y="9971974"/>
              <a:ext cx="234000" cy="23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Graphique 115">
              <a:extLst>
                <a:ext uri="{FF2B5EF4-FFF2-40B4-BE49-F238E27FC236}">
                  <a16:creationId xmlns:a16="http://schemas.microsoft.com/office/drawing/2014/main" id="{11354484-6A35-4A04-BEE0-A8B06182E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395634" y="10009206"/>
              <a:ext cx="154539" cy="154539"/>
            </a:xfrm>
            <a:prstGeom prst="rect">
              <a:avLst/>
            </a:prstGeom>
          </p:spPr>
        </p:pic>
        <p:sp>
          <p:nvSpPr>
            <p:cNvPr id="480" name="Ellipse 479">
              <a:extLst>
                <a:ext uri="{FF2B5EF4-FFF2-40B4-BE49-F238E27FC236}">
                  <a16:creationId xmlns:a16="http://schemas.microsoft.com/office/drawing/2014/main" id="{6970515C-4F8F-493F-9901-074D0B2929AC}"/>
                </a:ext>
              </a:extLst>
            </p:cNvPr>
            <p:cNvSpPr/>
            <p:nvPr/>
          </p:nvSpPr>
          <p:spPr>
            <a:xfrm>
              <a:off x="2327977" y="9945864"/>
              <a:ext cx="288000" cy="286220"/>
            </a:xfrm>
            <a:prstGeom prst="ellipse">
              <a:avLst/>
            </a:prstGeom>
            <a:noFill/>
            <a:ln w="15875">
              <a:solidFill>
                <a:srgbClr val="49C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B61531A-F41D-4524-813F-A0CE1C3BAF3D}"/>
              </a:ext>
            </a:extLst>
          </p:cNvPr>
          <p:cNvGrpSpPr/>
          <p:nvPr/>
        </p:nvGrpSpPr>
        <p:grpSpPr>
          <a:xfrm>
            <a:off x="662237" y="9943251"/>
            <a:ext cx="288000" cy="286220"/>
            <a:chOff x="589409" y="9945584"/>
            <a:chExt cx="288000" cy="28622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76FEC99A-19F5-4841-8BFE-55BCCD95E847}"/>
                </a:ext>
              </a:extLst>
            </p:cNvPr>
            <p:cNvSpPr/>
            <p:nvPr/>
          </p:nvSpPr>
          <p:spPr>
            <a:xfrm>
              <a:off x="616409" y="9971694"/>
              <a:ext cx="234000" cy="23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9" name="Graphique 1468">
              <a:extLst>
                <a:ext uri="{FF2B5EF4-FFF2-40B4-BE49-F238E27FC236}">
                  <a16:creationId xmlns:a16="http://schemas.microsoft.com/office/drawing/2014/main" id="{BE7B8338-D8F7-467E-B7F2-E279B3DDF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55598" y="9997654"/>
              <a:ext cx="166281" cy="166281"/>
            </a:xfrm>
            <a:prstGeom prst="rect">
              <a:avLst/>
            </a:prstGeom>
          </p:spPr>
        </p:pic>
        <p:sp>
          <p:nvSpPr>
            <p:cNvPr id="481" name="Ellipse 480">
              <a:extLst>
                <a:ext uri="{FF2B5EF4-FFF2-40B4-BE49-F238E27FC236}">
                  <a16:creationId xmlns:a16="http://schemas.microsoft.com/office/drawing/2014/main" id="{C29DDEFA-0A2B-49B3-A306-E68F35F36BC6}"/>
                </a:ext>
              </a:extLst>
            </p:cNvPr>
            <p:cNvSpPr/>
            <p:nvPr/>
          </p:nvSpPr>
          <p:spPr>
            <a:xfrm>
              <a:off x="589409" y="9945584"/>
              <a:ext cx="288000" cy="286220"/>
            </a:xfrm>
            <a:prstGeom prst="ellipse">
              <a:avLst/>
            </a:prstGeom>
            <a:noFill/>
            <a:ln w="15875">
              <a:solidFill>
                <a:srgbClr val="49C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FC568B3-F49D-418C-B6AD-212D378018D2}"/>
              </a:ext>
            </a:extLst>
          </p:cNvPr>
          <p:cNvGrpSpPr/>
          <p:nvPr/>
        </p:nvGrpSpPr>
        <p:grpSpPr>
          <a:xfrm>
            <a:off x="1529545" y="9943251"/>
            <a:ext cx="288000" cy="286220"/>
            <a:chOff x="1456717" y="9945193"/>
            <a:chExt cx="288000" cy="286220"/>
          </a:xfrm>
        </p:grpSpPr>
        <p:sp>
          <p:nvSpPr>
            <p:cNvPr id="478" name="Ellipse 477">
              <a:extLst>
                <a:ext uri="{FF2B5EF4-FFF2-40B4-BE49-F238E27FC236}">
                  <a16:creationId xmlns:a16="http://schemas.microsoft.com/office/drawing/2014/main" id="{D9A66FB3-50B8-459B-8749-37C78089B5B2}"/>
                </a:ext>
              </a:extLst>
            </p:cNvPr>
            <p:cNvSpPr/>
            <p:nvPr/>
          </p:nvSpPr>
          <p:spPr>
            <a:xfrm>
              <a:off x="1483717" y="9971303"/>
              <a:ext cx="234000" cy="23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71" name="Graphique 1470">
              <a:extLst>
                <a:ext uri="{FF2B5EF4-FFF2-40B4-BE49-F238E27FC236}">
                  <a16:creationId xmlns:a16="http://schemas.microsoft.com/office/drawing/2014/main" id="{D0AF14D4-04E2-4A8A-861D-CF89D65B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24218" y="9984226"/>
              <a:ext cx="180000" cy="180000"/>
            </a:xfrm>
            <a:prstGeom prst="rect">
              <a:avLst/>
            </a:prstGeom>
          </p:spPr>
        </p:pic>
        <p:sp>
          <p:nvSpPr>
            <p:cNvPr id="482" name="Ellipse 481">
              <a:extLst>
                <a:ext uri="{FF2B5EF4-FFF2-40B4-BE49-F238E27FC236}">
                  <a16:creationId xmlns:a16="http://schemas.microsoft.com/office/drawing/2014/main" id="{F0CB5F65-9AFE-4724-8681-9430DE133687}"/>
                </a:ext>
              </a:extLst>
            </p:cNvPr>
            <p:cNvSpPr/>
            <p:nvPr/>
          </p:nvSpPr>
          <p:spPr>
            <a:xfrm>
              <a:off x="1456717" y="9945193"/>
              <a:ext cx="288000" cy="286220"/>
            </a:xfrm>
            <a:prstGeom prst="ellipse">
              <a:avLst/>
            </a:prstGeom>
            <a:noFill/>
            <a:ln w="15875">
              <a:solidFill>
                <a:srgbClr val="49C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3F47647A-478B-42D6-879C-10AC17ADA393}"/>
              </a:ext>
            </a:extLst>
          </p:cNvPr>
          <p:cNvGrpSpPr/>
          <p:nvPr/>
        </p:nvGrpSpPr>
        <p:grpSpPr>
          <a:xfrm>
            <a:off x="3290658" y="9943251"/>
            <a:ext cx="288000" cy="286220"/>
            <a:chOff x="3193554" y="9940639"/>
            <a:chExt cx="288000" cy="286220"/>
          </a:xfrm>
        </p:grpSpPr>
        <p:sp>
          <p:nvSpPr>
            <p:cNvPr id="477" name="Ellipse 476">
              <a:extLst>
                <a:ext uri="{FF2B5EF4-FFF2-40B4-BE49-F238E27FC236}">
                  <a16:creationId xmlns:a16="http://schemas.microsoft.com/office/drawing/2014/main" id="{AEEE131F-F1E0-4E54-B515-3F90613C3F28}"/>
                </a:ext>
              </a:extLst>
            </p:cNvPr>
            <p:cNvSpPr/>
            <p:nvPr/>
          </p:nvSpPr>
          <p:spPr>
            <a:xfrm>
              <a:off x="3220554" y="9966749"/>
              <a:ext cx="234000" cy="23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3" name="Ellipse 482">
              <a:extLst>
                <a:ext uri="{FF2B5EF4-FFF2-40B4-BE49-F238E27FC236}">
                  <a16:creationId xmlns:a16="http://schemas.microsoft.com/office/drawing/2014/main" id="{A200392E-6C16-416D-B7DE-87CA58EAC11C}"/>
                </a:ext>
              </a:extLst>
            </p:cNvPr>
            <p:cNvSpPr/>
            <p:nvPr/>
          </p:nvSpPr>
          <p:spPr>
            <a:xfrm>
              <a:off x="3193554" y="9940639"/>
              <a:ext cx="288000" cy="286220"/>
            </a:xfrm>
            <a:prstGeom prst="ellipse">
              <a:avLst/>
            </a:prstGeom>
            <a:noFill/>
            <a:ln w="15875">
              <a:solidFill>
                <a:srgbClr val="49C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1" name="Graphique 120">
              <a:extLst>
                <a:ext uri="{FF2B5EF4-FFF2-40B4-BE49-F238E27FC236}">
                  <a16:creationId xmlns:a16="http://schemas.microsoft.com/office/drawing/2014/main" id="{1B28D6A6-211D-4EFB-B540-96E7E8E0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3216" y="9996716"/>
              <a:ext cx="162033" cy="162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3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234</Words>
  <Application>Microsoft Office PowerPoint</Application>
  <PresentationFormat>Personnalisé</PresentationFormat>
  <Paragraphs>66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Arial Rounded MT Bold</vt:lpstr>
      <vt:lpstr>Arimo</vt:lpstr>
      <vt:lpstr>Calibri</vt:lpstr>
      <vt:lpstr>Calibri Light</vt:lpstr>
      <vt:lpstr>Century Gothic</vt:lpstr>
      <vt:lpstr>Lato </vt:lpstr>
      <vt:lpstr>Times New Roman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AZURIUS</dc:creator>
  <cp:lastModifiedBy>pascal jurion</cp:lastModifiedBy>
  <cp:revision>71</cp:revision>
  <cp:lastPrinted>2020-06-08T15:57:38Z</cp:lastPrinted>
  <dcterms:created xsi:type="dcterms:W3CDTF">2018-03-28T07:00:48Z</dcterms:created>
  <dcterms:modified xsi:type="dcterms:W3CDTF">2020-06-10T14:49:24Z</dcterms:modified>
</cp:coreProperties>
</file>