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  <p:sldMasterId id="2147483678" r:id="rId3"/>
  </p:sldMasterIdLst>
  <p:notesMasterIdLst>
    <p:notesMasterId r:id="rId29"/>
  </p:notesMasterIdLst>
  <p:sldIdLst>
    <p:sldId id="279" r:id="rId4"/>
    <p:sldId id="281" r:id="rId5"/>
    <p:sldId id="873" r:id="rId6"/>
    <p:sldId id="853" r:id="rId7"/>
    <p:sldId id="891" r:id="rId8"/>
    <p:sldId id="892" r:id="rId9"/>
    <p:sldId id="893" r:id="rId10"/>
    <p:sldId id="894" r:id="rId11"/>
    <p:sldId id="898" r:id="rId12"/>
    <p:sldId id="897" r:id="rId13"/>
    <p:sldId id="876" r:id="rId14"/>
    <p:sldId id="859" r:id="rId15"/>
    <p:sldId id="860" r:id="rId16"/>
    <p:sldId id="285" r:id="rId17"/>
    <p:sldId id="858" r:id="rId18"/>
    <p:sldId id="874" r:id="rId19"/>
    <p:sldId id="854" r:id="rId20"/>
    <p:sldId id="864" r:id="rId21"/>
    <p:sldId id="283" r:id="rId22"/>
    <p:sldId id="855" r:id="rId23"/>
    <p:sldId id="865" r:id="rId24"/>
    <p:sldId id="866" r:id="rId25"/>
    <p:sldId id="868" r:id="rId26"/>
    <p:sldId id="867" r:id="rId27"/>
    <p:sldId id="89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tan" initials="K" lastIdx="18" clrIdx="0">
    <p:extLst>
      <p:ext uri="{19B8F6BF-5375-455C-9EA6-DF929625EA0E}">
        <p15:presenceInfo xmlns:p15="http://schemas.microsoft.com/office/powerpoint/2012/main" userId="Ketan" providerId="None"/>
      </p:ext>
    </p:extLst>
  </p:cmAuthor>
  <p:cmAuthor id="2" name="Vikram Sharma Mailthody" initials="VSM" lastIdx="2" clrIdx="1">
    <p:extLst>
      <p:ext uri="{19B8F6BF-5375-455C-9EA6-DF929625EA0E}">
        <p15:presenceInfo xmlns:p15="http://schemas.microsoft.com/office/powerpoint/2012/main" userId="a0099af6805f67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7C80"/>
    <a:srgbClr val="000000"/>
    <a:srgbClr val="9999FF"/>
    <a:srgbClr val="CC99FF"/>
    <a:srgbClr val="FFCC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0409" autoAdjust="0"/>
  </p:normalViewPr>
  <p:slideViewPr>
    <p:cSldViewPr snapToGrid="0">
      <p:cViewPr varScale="1">
        <p:scale>
          <a:sx n="100" d="100"/>
          <a:sy n="100" d="100"/>
        </p:scale>
        <p:origin x="48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18T22:18:53.634" idx="9">
    <p:pos x="10" y="10"/>
    <p:text>Short update and long update should be highlighted as our main contribution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397B81-7526-4E47-B2AD-FB462AE157C2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5B185090-FBCA-4548-9AF4-C5DF5D136022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Initialization</a:t>
          </a:r>
        </a:p>
      </dgm:t>
    </dgm:pt>
    <dgm:pt modelId="{76D135B3-DC7E-4A36-A886-89EAE34A3758}" type="parTrans" cxnId="{762BB23A-F5B3-487C-8688-6CEAF03D2954}">
      <dgm:prSet/>
      <dgm:spPr/>
      <dgm:t>
        <a:bodyPr/>
        <a:lstStyle/>
        <a:p>
          <a:endParaRPr lang="en-US"/>
        </a:p>
      </dgm:t>
    </dgm:pt>
    <dgm:pt modelId="{0D1A65EC-AD0A-4F80-9861-8120DE05D1A5}" type="sibTrans" cxnId="{762BB23A-F5B3-487C-8688-6CEAF03D2954}">
      <dgm:prSet/>
      <dgm:spPr/>
      <dgm:t>
        <a:bodyPr/>
        <a:lstStyle/>
        <a:p>
          <a:endParaRPr lang="en-US"/>
        </a:p>
      </dgm:t>
    </dgm:pt>
    <dgm:pt modelId="{CBE17ABA-B4FF-4F0B-8562-E02598262505}">
      <dgm:prSet phldrT="[Text]"/>
      <dgm:spPr/>
      <dgm:t>
        <a:bodyPr/>
        <a:lstStyle/>
        <a:p>
          <a:r>
            <a:rPr lang="en-US" dirty="0"/>
            <a:t>Algorithm Forward</a:t>
          </a:r>
        </a:p>
      </dgm:t>
    </dgm:pt>
    <dgm:pt modelId="{24362910-AB8D-4582-95FE-CC38D5AC266F}" type="parTrans" cxnId="{E908174B-A493-4348-A4A4-DE998E75EF57}">
      <dgm:prSet/>
      <dgm:spPr/>
      <dgm:t>
        <a:bodyPr/>
        <a:lstStyle/>
        <a:p>
          <a:endParaRPr lang="en-US"/>
        </a:p>
      </dgm:t>
    </dgm:pt>
    <dgm:pt modelId="{FE6096E7-0526-45A0-A99A-1A1C816BC8DF}" type="sibTrans" cxnId="{E908174B-A493-4348-A4A4-DE998E75EF57}">
      <dgm:prSet/>
      <dgm:spPr/>
      <dgm:t>
        <a:bodyPr/>
        <a:lstStyle/>
        <a:p>
          <a:endParaRPr lang="en-US"/>
        </a:p>
      </dgm:t>
    </dgm:pt>
    <dgm:pt modelId="{141DD4E7-4C4E-433E-B667-F011FFF235A8}" type="pres">
      <dgm:prSet presAssocID="{52397B81-7526-4E47-B2AD-FB462AE157C2}" presName="Name0" presStyleCnt="0">
        <dgm:presLayoutVars>
          <dgm:dir/>
          <dgm:animLvl val="lvl"/>
          <dgm:resizeHandles val="exact"/>
        </dgm:presLayoutVars>
      </dgm:prSet>
      <dgm:spPr/>
    </dgm:pt>
    <dgm:pt modelId="{2F6D8410-0C60-4C31-8124-9CE2ABE6FFDE}" type="pres">
      <dgm:prSet presAssocID="{5B185090-FBCA-4548-9AF4-C5DF5D13602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B02CF0EB-D103-461F-9A61-7B5B3A4DCCB5}" type="pres">
      <dgm:prSet presAssocID="{0D1A65EC-AD0A-4F80-9861-8120DE05D1A5}" presName="parTxOnlySpace" presStyleCnt="0"/>
      <dgm:spPr/>
    </dgm:pt>
    <dgm:pt modelId="{670A3DF0-B442-4989-ADBF-E29C2E236094}" type="pres">
      <dgm:prSet presAssocID="{CBE17ABA-B4FF-4F0B-8562-E02598262505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D4DE131E-B1D6-42FA-8288-8CA64C30E208}" type="presOf" srcId="{5B185090-FBCA-4548-9AF4-C5DF5D136022}" destId="{2F6D8410-0C60-4C31-8124-9CE2ABE6FFDE}" srcOrd="0" destOrd="0" presId="urn:microsoft.com/office/officeart/2005/8/layout/chevron1"/>
    <dgm:cxn modelId="{54BBB938-AE4E-4F60-B5AF-AC2A2BAE9FD9}" type="presOf" srcId="{CBE17ABA-B4FF-4F0B-8562-E02598262505}" destId="{670A3DF0-B442-4989-ADBF-E29C2E236094}" srcOrd="0" destOrd="0" presId="urn:microsoft.com/office/officeart/2005/8/layout/chevron1"/>
    <dgm:cxn modelId="{762BB23A-F5B3-487C-8688-6CEAF03D2954}" srcId="{52397B81-7526-4E47-B2AD-FB462AE157C2}" destId="{5B185090-FBCA-4548-9AF4-C5DF5D136022}" srcOrd="0" destOrd="0" parTransId="{76D135B3-DC7E-4A36-A886-89EAE34A3758}" sibTransId="{0D1A65EC-AD0A-4F80-9861-8120DE05D1A5}"/>
    <dgm:cxn modelId="{E908174B-A493-4348-A4A4-DE998E75EF57}" srcId="{52397B81-7526-4E47-B2AD-FB462AE157C2}" destId="{CBE17ABA-B4FF-4F0B-8562-E02598262505}" srcOrd="1" destOrd="0" parTransId="{24362910-AB8D-4582-95FE-CC38D5AC266F}" sibTransId="{FE6096E7-0526-45A0-A99A-1A1C816BC8DF}"/>
    <dgm:cxn modelId="{9FE15DB8-D7D8-4B26-886D-E0B116CF8DFD}" type="presOf" srcId="{52397B81-7526-4E47-B2AD-FB462AE157C2}" destId="{141DD4E7-4C4E-433E-B667-F011FFF235A8}" srcOrd="0" destOrd="0" presId="urn:microsoft.com/office/officeart/2005/8/layout/chevron1"/>
    <dgm:cxn modelId="{3C522A84-2261-4DD6-A62E-E96BA7F72C62}" type="presParOf" srcId="{141DD4E7-4C4E-433E-B667-F011FFF235A8}" destId="{2F6D8410-0C60-4C31-8124-9CE2ABE6FFDE}" srcOrd="0" destOrd="0" presId="urn:microsoft.com/office/officeart/2005/8/layout/chevron1"/>
    <dgm:cxn modelId="{5C7B1DC2-A82D-4AD7-B96E-DD1FFD83C86E}" type="presParOf" srcId="{141DD4E7-4C4E-433E-B667-F011FFF235A8}" destId="{B02CF0EB-D103-461F-9A61-7B5B3A4DCCB5}" srcOrd="1" destOrd="0" presId="urn:microsoft.com/office/officeart/2005/8/layout/chevron1"/>
    <dgm:cxn modelId="{FB4A62A4-6DF9-4C4A-8B60-29D0A767ECC9}" type="presParOf" srcId="{141DD4E7-4C4E-433E-B667-F011FFF235A8}" destId="{670A3DF0-B442-4989-ADBF-E29C2E23609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2397B81-7526-4E47-B2AD-FB462AE157C2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5B185090-FBCA-4548-9AF4-C5DF5D136022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Initialization</a:t>
          </a:r>
        </a:p>
      </dgm:t>
    </dgm:pt>
    <dgm:pt modelId="{76D135B3-DC7E-4A36-A886-89EAE34A3758}" type="parTrans" cxnId="{762BB23A-F5B3-487C-8688-6CEAF03D2954}">
      <dgm:prSet/>
      <dgm:spPr/>
      <dgm:t>
        <a:bodyPr/>
        <a:lstStyle/>
        <a:p>
          <a:endParaRPr lang="en-US"/>
        </a:p>
      </dgm:t>
    </dgm:pt>
    <dgm:pt modelId="{0D1A65EC-AD0A-4F80-9861-8120DE05D1A5}" type="sibTrans" cxnId="{762BB23A-F5B3-487C-8688-6CEAF03D2954}">
      <dgm:prSet/>
      <dgm:spPr/>
      <dgm:t>
        <a:bodyPr/>
        <a:lstStyle/>
        <a:p>
          <a:endParaRPr lang="en-US"/>
        </a:p>
      </dgm:t>
    </dgm:pt>
    <dgm:pt modelId="{CBE17ABA-B4FF-4F0B-8562-E02598262505}">
      <dgm:prSet phldrT="[Text]"/>
      <dgm:spPr/>
      <dgm:t>
        <a:bodyPr/>
        <a:lstStyle/>
        <a:p>
          <a:r>
            <a:rPr lang="en-US" dirty="0"/>
            <a:t>Algorithm Forward</a:t>
          </a:r>
        </a:p>
      </dgm:t>
    </dgm:pt>
    <dgm:pt modelId="{24362910-AB8D-4582-95FE-CC38D5AC266F}" type="parTrans" cxnId="{E908174B-A493-4348-A4A4-DE998E75EF57}">
      <dgm:prSet/>
      <dgm:spPr/>
      <dgm:t>
        <a:bodyPr/>
        <a:lstStyle/>
        <a:p>
          <a:endParaRPr lang="en-US"/>
        </a:p>
      </dgm:t>
    </dgm:pt>
    <dgm:pt modelId="{FE6096E7-0526-45A0-A99A-1A1C816BC8DF}" type="sibTrans" cxnId="{E908174B-A493-4348-A4A4-DE998E75EF57}">
      <dgm:prSet/>
      <dgm:spPr/>
      <dgm:t>
        <a:bodyPr/>
        <a:lstStyle/>
        <a:p>
          <a:endParaRPr lang="en-US"/>
        </a:p>
      </dgm:t>
    </dgm:pt>
    <dgm:pt modelId="{141DD4E7-4C4E-433E-B667-F011FFF235A8}" type="pres">
      <dgm:prSet presAssocID="{52397B81-7526-4E47-B2AD-FB462AE157C2}" presName="Name0" presStyleCnt="0">
        <dgm:presLayoutVars>
          <dgm:dir/>
          <dgm:animLvl val="lvl"/>
          <dgm:resizeHandles val="exact"/>
        </dgm:presLayoutVars>
      </dgm:prSet>
      <dgm:spPr/>
    </dgm:pt>
    <dgm:pt modelId="{2F6D8410-0C60-4C31-8124-9CE2ABE6FFDE}" type="pres">
      <dgm:prSet presAssocID="{5B185090-FBCA-4548-9AF4-C5DF5D13602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B02CF0EB-D103-461F-9A61-7B5B3A4DCCB5}" type="pres">
      <dgm:prSet presAssocID="{0D1A65EC-AD0A-4F80-9861-8120DE05D1A5}" presName="parTxOnlySpace" presStyleCnt="0"/>
      <dgm:spPr/>
    </dgm:pt>
    <dgm:pt modelId="{670A3DF0-B442-4989-ADBF-E29C2E236094}" type="pres">
      <dgm:prSet presAssocID="{CBE17ABA-B4FF-4F0B-8562-E02598262505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D4DE131E-B1D6-42FA-8288-8CA64C30E208}" type="presOf" srcId="{5B185090-FBCA-4548-9AF4-C5DF5D136022}" destId="{2F6D8410-0C60-4C31-8124-9CE2ABE6FFDE}" srcOrd="0" destOrd="0" presId="urn:microsoft.com/office/officeart/2005/8/layout/chevron1"/>
    <dgm:cxn modelId="{54BBB938-AE4E-4F60-B5AF-AC2A2BAE9FD9}" type="presOf" srcId="{CBE17ABA-B4FF-4F0B-8562-E02598262505}" destId="{670A3DF0-B442-4989-ADBF-E29C2E236094}" srcOrd="0" destOrd="0" presId="urn:microsoft.com/office/officeart/2005/8/layout/chevron1"/>
    <dgm:cxn modelId="{762BB23A-F5B3-487C-8688-6CEAF03D2954}" srcId="{52397B81-7526-4E47-B2AD-FB462AE157C2}" destId="{5B185090-FBCA-4548-9AF4-C5DF5D136022}" srcOrd="0" destOrd="0" parTransId="{76D135B3-DC7E-4A36-A886-89EAE34A3758}" sibTransId="{0D1A65EC-AD0A-4F80-9861-8120DE05D1A5}"/>
    <dgm:cxn modelId="{E908174B-A493-4348-A4A4-DE998E75EF57}" srcId="{52397B81-7526-4E47-B2AD-FB462AE157C2}" destId="{CBE17ABA-B4FF-4F0B-8562-E02598262505}" srcOrd="1" destOrd="0" parTransId="{24362910-AB8D-4582-95FE-CC38D5AC266F}" sibTransId="{FE6096E7-0526-45A0-A99A-1A1C816BC8DF}"/>
    <dgm:cxn modelId="{9FE15DB8-D7D8-4B26-886D-E0B116CF8DFD}" type="presOf" srcId="{52397B81-7526-4E47-B2AD-FB462AE157C2}" destId="{141DD4E7-4C4E-433E-B667-F011FFF235A8}" srcOrd="0" destOrd="0" presId="urn:microsoft.com/office/officeart/2005/8/layout/chevron1"/>
    <dgm:cxn modelId="{3C522A84-2261-4DD6-A62E-E96BA7F72C62}" type="presParOf" srcId="{141DD4E7-4C4E-433E-B667-F011FFF235A8}" destId="{2F6D8410-0C60-4C31-8124-9CE2ABE6FFDE}" srcOrd="0" destOrd="0" presId="urn:microsoft.com/office/officeart/2005/8/layout/chevron1"/>
    <dgm:cxn modelId="{5C7B1DC2-A82D-4AD7-B96E-DD1FFD83C86E}" type="presParOf" srcId="{141DD4E7-4C4E-433E-B667-F011FFF235A8}" destId="{B02CF0EB-D103-461F-9A61-7B5B3A4DCCB5}" srcOrd="1" destOrd="0" presId="urn:microsoft.com/office/officeart/2005/8/layout/chevron1"/>
    <dgm:cxn modelId="{FB4A62A4-6DF9-4C4A-8B60-29D0A767ECC9}" type="presParOf" srcId="{141DD4E7-4C4E-433E-B667-F011FFF235A8}" destId="{670A3DF0-B442-4989-ADBF-E29C2E23609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2397B81-7526-4E47-B2AD-FB462AE157C2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5B185090-FBCA-4548-9AF4-C5DF5D136022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Initialization</a:t>
          </a:r>
        </a:p>
      </dgm:t>
    </dgm:pt>
    <dgm:pt modelId="{76D135B3-DC7E-4A36-A886-89EAE34A3758}" type="parTrans" cxnId="{762BB23A-F5B3-487C-8688-6CEAF03D2954}">
      <dgm:prSet/>
      <dgm:spPr/>
      <dgm:t>
        <a:bodyPr/>
        <a:lstStyle/>
        <a:p>
          <a:endParaRPr lang="en-US"/>
        </a:p>
      </dgm:t>
    </dgm:pt>
    <dgm:pt modelId="{0D1A65EC-AD0A-4F80-9861-8120DE05D1A5}" type="sibTrans" cxnId="{762BB23A-F5B3-487C-8688-6CEAF03D2954}">
      <dgm:prSet/>
      <dgm:spPr/>
      <dgm:t>
        <a:bodyPr/>
        <a:lstStyle/>
        <a:p>
          <a:endParaRPr lang="en-US"/>
        </a:p>
      </dgm:t>
    </dgm:pt>
    <dgm:pt modelId="{CBE17ABA-B4FF-4F0B-8562-E02598262505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Algorithm Forward</a:t>
          </a:r>
        </a:p>
      </dgm:t>
    </dgm:pt>
    <dgm:pt modelId="{24362910-AB8D-4582-95FE-CC38D5AC266F}" type="parTrans" cxnId="{E908174B-A493-4348-A4A4-DE998E75EF57}">
      <dgm:prSet/>
      <dgm:spPr/>
      <dgm:t>
        <a:bodyPr/>
        <a:lstStyle/>
        <a:p>
          <a:endParaRPr lang="en-US"/>
        </a:p>
      </dgm:t>
    </dgm:pt>
    <dgm:pt modelId="{FE6096E7-0526-45A0-A99A-1A1C816BC8DF}" type="sibTrans" cxnId="{E908174B-A493-4348-A4A4-DE998E75EF57}">
      <dgm:prSet/>
      <dgm:spPr/>
      <dgm:t>
        <a:bodyPr/>
        <a:lstStyle/>
        <a:p>
          <a:endParaRPr lang="en-US"/>
        </a:p>
      </dgm:t>
    </dgm:pt>
    <dgm:pt modelId="{141DD4E7-4C4E-433E-B667-F011FFF235A8}" type="pres">
      <dgm:prSet presAssocID="{52397B81-7526-4E47-B2AD-FB462AE157C2}" presName="Name0" presStyleCnt="0">
        <dgm:presLayoutVars>
          <dgm:dir/>
          <dgm:animLvl val="lvl"/>
          <dgm:resizeHandles val="exact"/>
        </dgm:presLayoutVars>
      </dgm:prSet>
      <dgm:spPr/>
    </dgm:pt>
    <dgm:pt modelId="{2F6D8410-0C60-4C31-8124-9CE2ABE6FFDE}" type="pres">
      <dgm:prSet presAssocID="{5B185090-FBCA-4548-9AF4-C5DF5D13602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B02CF0EB-D103-461F-9A61-7B5B3A4DCCB5}" type="pres">
      <dgm:prSet presAssocID="{0D1A65EC-AD0A-4F80-9861-8120DE05D1A5}" presName="parTxOnlySpace" presStyleCnt="0"/>
      <dgm:spPr/>
    </dgm:pt>
    <dgm:pt modelId="{670A3DF0-B442-4989-ADBF-E29C2E236094}" type="pres">
      <dgm:prSet presAssocID="{CBE17ABA-B4FF-4F0B-8562-E02598262505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D4DE131E-B1D6-42FA-8288-8CA64C30E208}" type="presOf" srcId="{5B185090-FBCA-4548-9AF4-C5DF5D136022}" destId="{2F6D8410-0C60-4C31-8124-9CE2ABE6FFDE}" srcOrd="0" destOrd="0" presId="urn:microsoft.com/office/officeart/2005/8/layout/chevron1"/>
    <dgm:cxn modelId="{54BBB938-AE4E-4F60-B5AF-AC2A2BAE9FD9}" type="presOf" srcId="{CBE17ABA-B4FF-4F0B-8562-E02598262505}" destId="{670A3DF0-B442-4989-ADBF-E29C2E236094}" srcOrd="0" destOrd="0" presId="urn:microsoft.com/office/officeart/2005/8/layout/chevron1"/>
    <dgm:cxn modelId="{762BB23A-F5B3-487C-8688-6CEAF03D2954}" srcId="{52397B81-7526-4E47-B2AD-FB462AE157C2}" destId="{5B185090-FBCA-4548-9AF4-C5DF5D136022}" srcOrd="0" destOrd="0" parTransId="{76D135B3-DC7E-4A36-A886-89EAE34A3758}" sibTransId="{0D1A65EC-AD0A-4F80-9861-8120DE05D1A5}"/>
    <dgm:cxn modelId="{E908174B-A493-4348-A4A4-DE998E75EF57}" srcId="{52397B81-7526-4E47-B2AD-FB462AE157C2}" destId="{CBE17ABA-B4FF-4F0B-8562-E02598262505}" srcOrd="1" destOrd="0" parTransId="{24362910-AB8D-4582-95FE-CC38D5AC266F}" sibTransId="{FE6096E7-0526-45A0-A99A-1A1C816BC8DF}"/>
    <dgm:cxn modelId="{9FE15DB8-D7D8-4B26-886D-E0B116CF8DFD}" type="presOf" srcId="{52397B81-7526-4E47-B2AD-FB462AE157C2}" destId="{141DD4E7-4C4E-433E-B667-F011FFF235A8}" srcOrd="0" destOrd="0" presId="urn:microsoft.com/office/officeart/2005/8/layout/chevron1"/>
    <dgm:cxn modelId="{3C522A84-2261-4DD6-A62E-E96BA7F72C62}" type="presParOf" srcId="{141DD4E7-4C4E-433E-B667-F011FFF235A8}" destId="{2F6D8410-0C60-4C31-8124-9CE2ABE6FFDE}" srcOrd="0" destOrd="0" presId="urn:microsoft.com/office/officeart/2005/8/layout/chevron1"/>
    <dgm:cxn modelId="{5C7B1DC2-A82D-4AD7-B96E-DD1FFD83C86E}" type="presParOf" srcId="{141DD4E7-4C4E-433E-B667-F011FFF235A8}" destId="{B02CF0EB-D103-461F-9A61-7B5B3A4DCCB5}" srcOrd="1" destOrd="0" presId="urn:microsoft.com/office/officeart/2005/8/layout/chevron1"/>
    <dgm:cxn modelId="{FB4A62A4-6DF9-4C4A-8B60-29D0A767ECC9}" type="presParOf" srcId="{141DD4E7-4C4E-433E-B667-F011FFF235A8}" destId="{670A3DF0-B442-4989-ADBF-E29C2E23609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397B81-7526-4E47-B2AD-FB462AE157C2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5B185090-FBCA-4548-9AF4-C5DF5D136022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Initialization</a:t>
          </a:r>
        </a:p>
      </dgm:t>
    </dgm:pt>
    <dgm:pt modelId="{76D135B3-DC7E-4A36-A886-89EAE34A3758}" type="parTrans" cxnId="{762BB23A-F5B3-487C-8688-6CEAF03D2954}">
      <dgm:prSet/>
      <dgm:spPr/>
      <dgm:t>
        <a:bodyPr/>
        <a:lstStyle/>
        <a:p>
          <a:endParaRPr lang="en-US"/>
        </a:p>
      </dgm:t>
    </dgm:pt>
    <dgm:pt modelId="{0D1A65EC-AD0A-4F80-9861-8120DE05D1A5}" type="sibTrans" cxnId="{762BB23A-F5B3-487C-8688-6CEAF03D2954}">
      <dgm:prSet/>
      <dgm:spPr/>
      <dgm:t>
        <a:bodyPr/>
        <a:lstStyle/>
        <a:p>
          <a:endParaRPr lang="en-US"/>
        </a:p>
      </dgm:t>
    </dgm:pt>
    <dgm:pt modelId="{CBE17ABA-B4FF-4F0B-8562-E02598262505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Algorithm Forward</a:t>
          </a:r>
        </a:p>
      </dgm:t>
    </dgm:pt>
    <dgm:pt modelId="{24362910-AB8D-4582-95FE-CC38D5AC266F}" type="parTrans" cxnId="{E908174B-A493-4348-A4A4-DE998E75EF57}">
      <dgm:prSet/>
      <dgm:spPr/>
      <dgm:t>
        <a:bodyPr/>
        <a:lstStyle/>
        <a:p>
          <a:endParaRPr lang="en-US"/>
        </a:p>
      </dgm:t>
    </dgm:pt>
    <dgm:pt modelId="{FE6096E7-0526-45A0-A99A-1A1C816BC8DF}" type="sibTrans" cxnId="{E908174B-A493-4348-A4A4-DE998E75EF57}">
      <dgm:prSet/>
      <dgm:spPr/>
      <dgm:t>
        <a:bodyPr/>
        <a:lstStyle/>
        <a:p>
          <a:endParaRPr lang="en-US"/>
        </a:p>
      </dgm:t>
    </dgm:pt>
    <dgm:pt modelId="{141DD4E7-4C4E-433E-B667-F011FFF235A8}" type="pres">
      <dgm:prSet presAssocID="{52397B81-7526-4E47-B2AD-FB462AE157C2}" presName="Name0" presStyleCnt="0">
        <dgm:presLayoutVars>
          <dgm:dir/>
          <dgm:animLvl val="lvl"/>
          <dgm:resizeHandles val="exact"/>
        </dgm:presLayoutVars>
      </dgm:prSet>
      <dgm:spPr/>
    </dgm:pt>
    <dgm:pt modelId="{2F6D8410-0C60-4C31-8124-9CE2ABE6FFDE}" type="pres">
      <dgm:prSet presAssocID="{5B185090-FBCA-4548-9AF4-C5DF5D13602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B02CF0EB-D103-461F-9A61-7B5B3A4DCCB5}" type="pres">
      <dgm:prSet presAssocID="{0D1A65EC-AD0A-4F80-9861-8120DE05D1A5}" presName="parTxOnlySpace" presStyleCnt="0"/>
      <dgm:spPr/>
    </dgm:pt>
    <dgm:pt modelId="{670A3DF0-B442-4989-ADBF-E29C2E236094}" type="pres">
      <dgm:prSet presAssocID="{CBE17ABA-B4FF-4F0B-8562-E02598262505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D4DE131E-B1D6-42FA-8288-8CA64C30E208}" type="presOf" srcId="{5B185090-FBCA-4548-9AF4-C5DF5D136022}" destId="{2F6D8410-0C60-4C31-8124-9CE2ABE6FFDE}" srcOrd="0" destOrd="0" presId="urn:microsoft.com/office/officeart/2005/8/layout/chevron1"/>
    <dgm:cxn modelId="{54BBB938-AE4E-4F60-B5AF-AC2A2BAE9FD9}" type="presOf" srcId="{CBE17ABA-B4FF-4F0B-8562-E02598262505}" destId="{670A3DF0-B442-4989-ADBF-E29C2E236094}" srcOrd="0" destOrd="0" presId="urn:microsoft.com/office/officeart/2005/8/layout/chevron1"/>
    <dgm:cxn modelId="{762BB23A-F5B3-487C-8688-6CEAF03D2954}" srcId="{52397B81-7526-4E47-B2AD-FB462AE157C2}" destId="{5B185090-FBCA-4548-9AF4-C5DF5D136022}" srcOrd="0" destOrd="0" parTransId="{76D135B3-DC7E-4A36-A886-89EAE34A3758}" sibTransId="{0D1A65EC-AD0A-4F80-9861-8120DE05D1A5}"/>
    <dgm:cxn modelId="{E908174B-A493-4348-A4A4-DE998E75EF57}" srcId="{52397B81-7526-4E47-B2AD-FB462AE157C2}" destId="{CBE17ABA-B4FF-4F0B-8562-E02598262505}" srcOrd="1" destOrd="0" parTransId="{24362910-AB8D-4582-95FE-CC38D5AC266F}" sibTransId="{FE6096E7-0526-45A0-A99A-1A1C816BC8DF}"/>
    <dgm:cxn modelId="{9FE15DB8-D7D8-4B26-886D-E0B116CF8DFD}" type="presOf" srcId="{52397B81-7526-4E47-B2AD-FB462AE157C2}" destId="{141DD4E7-4C4E-433E-B667-F011FFF235A8}" srcOrd="0" destOrd="0" presId="urn:microsoft.com/office/officeart/2005/8/layout/chevron1"/>
    <dgm:cxn modelId="{3C522A84-2261-4DD6-A62E-E96BA7F72C62}" type="presParOf" srcId="{141DD4E7-4C4E-433E-B667-F011FFF235A8}" destId="{2F6D8410-0C60-4C31-8124-9CE2ABE6FFDE}" srcOrd="0" destOrd="0" presId="urn:microsoft.com/office/officeart/2005/8/layout/chevron1"/>
    <dgm:cxn modelId="{5C7B1DC2-A82D-4AD7-B96E-DD1FFD83C86E}" type="presParOf" srcId="{141DD4E7-4C4E-433E-B667-F011FFF235A8}" destId="{B02CF0EB-D103-461F-9A61-7B5B3A4DCCB5}" srcOrd="1" destOrd="0" presId="urn:microsoft.com/office/officeart/2005/8/layout/chevron1"/>
    <dgm:cxn modelId="{FB4A62A4-6DF9-4C4A-8B60-29D0A767ECC9}" type="presParOf" srcId="{141DD4E7-4C4E-433E-B667-F011FFF235A8}" destId="{670A3DF0-B442-4989-ADBF-E29C2E23609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397B81-7526-4E47-B2AD-FB462AE157C2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5B185090-FBCA-4548-9AF4-C5DF5D136022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Initialization</a:t>
          </a:r>
        </a:p>
      </dgm:t>
    </dgm:pt>
    <dgm:pt modelId="{76D135B3-DC7E-4A36-A886-89EAE34A3758}" type="parTrans" cxnId="{762BB23A-F5B3-487C-8688-6CEAF03D2954}">
      <dgm:prSet/>
      <dgm:spPr/>
      <dgm:t>
        <a:bodyPr/>
        <a:lstStyle/>
        <a:p>
          <a:endParaRPr lang="en-US"/>
        </a:p>
      </dgm:t>
    </dgm:pt>
    <dgm:pt modelId="{0D1A65EC-AD0A-4F80-9861-8120DE05D1A5}" type="sibTrans" cxnId="{762BB23A-F5B3-487C-8688-6CEAF03D2954}">
      <dgm:prSet/>
      <dgm:spPr/>
      <dgm:t>
        <a:bodyPr/>
        <a:lstStyle/>
        <a:p>
          <a:endParaRPr lang="en-US"/>
        </a:p>
      </dgm:t>
    </dgm:pt>
    <dgm:pt modelId="{CBE17ABA-B4FF-4F0B-8562-E02598262505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Algorithm Forward</a:t>
          </a:r>
        </a:p>
      </dgm:t>
    </dgm:pt>
    <dgm:pt modelId="{24362910-AB8D-4582-95FE-CC38D5AC266F}" type="parTrans" cxnId="{E908174B-A493-4348-A4A4-DE998E75EF57}">
      <dgm:prSet/>
      <dgm:spPr/>
      <dgm:t>
        <a:bodyPr/>
        <a:lstStyle/>
        <a:p>
          <a:endParaRPr lang="en-US"/>
        </a:p>
      </dgm:t>
    </dgm:pt>
    <dgm:pt modelId="{FE6096E7-0526-45A0-A99A-1A1C816BC8DF}" type="sibTrans" cxnId="{E908174B-A493-4348-A4A4-DE998E75EF57}">
      <dgm:prSet/>
      <dgm:spPr/>
      <dgm:t>
        <a:bodyPr/>
        <a:lstStyle/>
        <a:p>
          <a:endParaRPr lang="en-US"/>
        </a:p>
      </dgm:t>
    </dgm:pt>
    <dgm:pt modelId="{141DD4E7-4C4E-433E-B667-F011FFF235A8}" type="pres">
      <dgm:prSet presAssocID="{52397B81-7526-4E47-B2AD-FB462AE157C2}" presName="Name0" presStyleCnt="0">
        <dgm:presLayoutVars>
          <dgm:dir/>
          <dgm:animLvl val="lvl"/>
          <dgm:resizeHandles val="exact"/>
        </dgm:presLayoutVars>
      </dgm:prSet>
      <dgm:spPr/>
    </dgm:pt>
    <dgm:pt modelId="{2F6D8410-0C60-4C31-8124-9CE2ABE6FFDE}" type="pres">
      <dgm:prSet presAssocID="{5B185090-FBCA-4548-9AF4-C5DF5D13602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B02CF0EB-D103-461F-9A61-7B5B3A4DCCB5}" type="pres">
      <dgm:prSet presAssocID="{0D1A65EC-AD0A-4F80-9861-8120DE05D1A5}" presName="parTxOnlySpace" presStyleCnt="0"/>
      <dgm:spPr/>
    </dgm:pt>
    <dgm:pt modelId="{670A3DF0-B442-4989-ADBF-E29C2E236094}" type="pres">
      <dgm:prSet presAssocID="{CBE17ABA-B4FF-4F0B-8562-E02598262505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D4DE131E-B1D6-42FA-8288-8CA64C30E208}" type="presOf" srcId="{5B185090-FBCA-4548-9AF4-C5DF5D136022}" destId="{2F6D8410-0C60-4C31-8124-9CE2ABE6FFDE}" srcOrd="0" destOrd="0" presId="urn:microsoft.com/office/officeart/2005/8/layout/chevron1"/>
    <dgm:cxn modelId="{54BBB938-AE4E-4F60-B5AF-AC2A2BAE9FD9}" type="presOf" srcId="{CBE17ABA-B4FF-4F0B-8562-E02598262505}" destId="{670A3DF0-B442-4989-ADBF-E29C2E236094}" srcOrd="0" destOrd="0" presId="urn:microsoft.com/office/officeart/2005/8/layout/chevron1"/>
    <dgm:cxn modelId="{762BB23A-F5B3-487C-8688-6CEAF03D2954}" srcId="{52397B81-7526-4E47-B2AD-FB462AE157C2}" destId="{5B185090-FBCA-4548-9AF4-C5DF5D136022}" srcOrd="0" destOrd="0" parTransId="{76D135B3-DC7E-4A36-A886-89EAE34A3758}" sibTransId="{0D1A65EC-AD0A-4F80-9861-8120DE05D1A5}"/>
    <dgm:cxn modelId="{E908174B-A493-4348-A4A4-DE998E75EF57}" srcId="{52397B81-7526-4E47-B2AD-FB462AE157C2}" destId="{CBE17ABA-B4FF-4F0B-8562-E02598262505}" srcOrd="1" destOrd="0" parTransId="{24362910-AB8D-4582-95FE-CC38D5AC266F}" sibTransId="{FE6096E7-0526-45A0-A99A-1A1C816BC8DF}"/>
    <dgm:cxn modelId="{9FE15DB8-D7D8-4B26-886D-E0B116CF8DFD}" type="presOf" srcId="{52397B81-7526-4E47-B2AD-FB462AE157C2}" destId="{141DD4E7-4C4E-433E-B667-F011FFF235A8}" srcOrd="0" destOrd="0" presId="urn:microsoft.com/office/officeart/2005/8/layout/chevron1"/>
    <dgm:cxn modelId="{3C522A84-2261-4DD6-A62E-E96BA7F72C62}" type="presParOf" srcId="{141DD4E7-4C4E-433E-B667-F011FFF235A8}" destId="{2F6D8410-0C60-4C31-8124-9CE2ABE6FFDE}" srcOrd="0" destOrd="0" presId="urn:microsoft.com/office/officeart/2005/8/layout/chevron1"/>
    <dgm:cxn modelId="{5C7B1DC2-A82D-4AD7-B96E-DD1FFD83C86E}" type="presParOf" srcId="{141DD4E7-4C4E-433E-B667-F011FFF235A8}" destId="{B02CF0EB-D103-461F-9A61-7B5B3A4DCCB5}" srcOrd="1" destOrd="0" presId="urn:microsoft.com/office/officeart/2005/8/layout/chevron1"/>
    <dgm:cxn modelId="{FB4A62A4-6DF9-4C4A-8B60-29D0A767ECC9}" type="presParOf" srcId="{141DD4E7-4C4E-433E-B667-F011FFF235A8}" destId="{670A3DF0-B442-4989-ADBF-E29C2E23609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397B81-7526-4E47-B2AD-FB462AE157C2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5B185090-FBCA-4548-9AF4-C5DF5D136022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Initialization</a:t>
          </a:r>
        </a:p>
      </dgm:t>
    </dgm:pt>
    <dgm:pt modelId="{76D135B3-DC7E-4A36-A886-89EAE34A3758}" type="parTrans" cxnId="{762BB23A-F5B3-487C-8688-6CEAF03D2954}">
      <dgm:prSet/>
      <dgm:spPr/>
      <dgm:t>
        <a:bodyPr/>
        <a:lstStyle/>
        <a:p>
          <a:endParaRPr lang="en-US"/>
        </a:p>
      </dgm:t>
    </dgm:pt>
    <dgm:pt modelId="{0D1A65EC-AD0A-4F80-9861-8120DE05D1A5}" type="sibTrans" cxnId="{762BB23A-F5B3-487C-8688-6CEAF03D2954}">
      <dgm:prSet/>
      <dgm:spPr/>
      <dgm:t>
        <a:bodyPr/>
        <a:lstStyle/>
        <a:p>
          <a:endParaRPr lang="en-US"/>
        </a:p>
      </dgm:t>
    </dgm:pt>
    <dgm:pt modelId="{CBE17ABA-B4FF-4F0B-8562-E02598262505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Algorithm Forward</a:t>
          </a:r>
        </a:p>
      </dgm:t>
    </dgm:pt>
    <dgm:pt modelId="{24362910-AB8D-4582-95FE-CC38D5AC266F}" type="parTrans" cxnId="{E908174B-A493-4348-A4A4-DE998E75EF57}">
      <dgm:prSet/>
      <dgm:spPr/>
      <dgm:t>
        <a:bodyPr/>
        <a:lstStyle/>
        <a:p>
          <a:endParaRPr lang="en-US"/>
        </a:p>
      </dgm:t>
    </dgm:pt>
    <dgm:pt modelId="{FE6096E7-0526-45A0-A99A-1A1C816BC8DF}" type="sibTrans" cxnId="{E908174B-A493-4348-A4A4-DE998E75EF57}">
      <dgm:prSet/>
      <dgm:spPr/>
      <dgm:t>
        <a:bodyPr/>
        <a:lstStyle/>
        <a:p>
          <a:endParaRPr lang="en-US"/>
        </a:p>
      </dgm:t>
    </dgm:pt>
    <dgm:pt modelId="{141DD4E7-4C4E-433E-B667-F011FFF235A8}" type="pres">
      <dgm:prSet presAssocID="{52397B81-7526-4E47-B2AD-FB462AE157C2}" presName="Name0" presStyleCnt="0">
        <dgm:presLayoutVars>
          <dgm:dir/>
          <dgm:animLvl val="lvl"/>
          <dgm:resizeHandles val="exact"/>
        </dgm:presLayoutVars>
      </dgm:prSet>
      <dgm:spPr/>
    </dgm:pt>
    <dgm:pt modelId="{2F6D8410-0C60-4C31-8124-9CE2ABE6FFDE}" type="pres">
      <dgm:prSet presAssocID="{5B185090-FBCA-4548-9AF4-C5DF5D13602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B02CF0EB-D103-461F-9A61-7B5B3A4DCCB5}" type="pres">
      <dgm:prSet presAssocID="{0D1A65EC-AD0A-4F80-9861-8120DE05D1A5}" presName="parTxOnlySpace" presStyleCnt="0"/>
      <dgm:spPr/>
    </dgm:pt>
    <dgm:pt modelId="{670A3DF0-B442-4989-ADBF-E29C2E236094}" type="pres">
      <dgm:prSet presAssocID="{CBE17ABA-B4FF-4F0B-8562-E02598262505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D4DE131E-B1D6-42FA-8288-8CA64C30E208}" type="presOf" srcId="{5B185090-FBCA-4548-9AF4-C5DF5D136022}" destId="{2F6D8410-0C60-4C31-8124-9CE2ABE6FFDE}" srcOrd="0" destOrd="0" presId="urn:microsoft.com/office/officeart/2005/8/layout/chevron1"/>
    <dgm:cxn modelId="{54BBB938-AE4E-4F60-B5AF-AC2A2BAE9FD9}" type="presOf" srcId="{CBE17ABA-B4FF-4F0B-8562-E02598262505}" destId="{670A3DF0-B442-4989-ADBF-E29C2E236094}" srcOrd="0" destOrd="0" presId="urn:microsoft.com/office/officeart/2005/8/layout/chevron1"/>
    <dgm:cxn modelId="{762BB23A-F5B3-487C-8688-6CEAF03D2954}" srcId="{52397B81-7526-4E47-B2AD-FB462AE157C2}" destId="{5B185090-FBCA-4548-9AF4-C5DF5D136022}" srcOrd="0" destOrd="0" parTransId="{76D135B3-DC7E-4A36-A886-89EAE34A3758}" sibTransId="{0D1A65EC-AD0A-4F80-9861-8120DE05D1A5}"/>
    <dgm:cxn modelId="{E908174B-A493-4348-A4A4-DE998E75EF57}" srcId="{52397B81-7526-4E47-B2AD-FB462AE157C2}" destId="{CBE17ABA-B4FF-4F0B-8562-E02598262505}" srcOrd="1" destOrd="0" parTransId="{24362910-AB8D-4582-95FE-CC38D5AC266F}" sibTransId="{FE6096E7-0526-45A0-A99A-1A1C816BC8DF}"/>
    <dgm:cxn modelId="{9FE15DB8-D7D8-4B26-886D-E0B116CF8DFD}" type="presOf" srcId="{52397B81-7526-4E47-B2AD-FB462AE157C2}" destId="{141DD4E7-4C4E-433E-B667-F011FFF235A8}" srcOrd="0" destOrd="0" presId="urn:microsoft.com/office/officeart/2005/8/layout/chevron1"/>
    <dgm:cxn modelId="{3C522A84-2261-4DD6-A62E-E96BA7F72C62}" type="presParOf" srcId="{141DD4E7-4C4E-433E-B667-F011FFF235A8}" destId="{2F6D8410-0C60-4C31-8124-9CE2ABE6FFDE}" srcOrd="0" destOrd="0" presId="urn:microsoft.com/office/officeart/2005/8/layout/chevron1"/>
    <dgm:cxn modelId="{5C7B1DC2-A82D-4AD7-B96E-DD1FFD83C86E}" type="presParOf" srcId="{141DD4E7-4C4E-433E-B667-F011FFF235A8}" destId="{B02CF0EB-D103-461F-9A61-7B5B3A4DCCB5}" srcOrd="1" destOrd="0" presId="urn:microsoft.com/office/officeart/2005/8/layout/chevron1"/>
    <dgm:cxn modelId="{FB4A62A4-6DF9-4C4A-8B60-29D0A767ECC9}" type="presParOf" srcId="{141DD4E7-4C4E-433E-B667-F011FFF235A8}" destId="{670A3DF0-B442-4989-ADBF-E29C2E23609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397B81-7526-4E47-B2AD-FB462AE157C2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5B185090-FBCA-4548-9AF4-C5DF5D136022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Initialization</a:t>
          </a:r>
        </a:p>
      </dgm:t>
    </dgm:pt>
    <dgm:pt modelId="{76D135B3-DC7E-4A36-A886-89EAE34A3758}" type="parTrans" cxnId="{762BB23A-F5B3-487C-8688-6CEAF03D2954}">
      <dgm:prSet/>
      <dgm:spPr/>
      <dgm:t>
        <a:bodyPr/>
        <a:lstStyle/>
        <a:p>
          <a:endParaRPr lang="en-US"/>
        </a:p>
      </dgm:t>
    </dgm:pt>
    <dgm:pt modelId="{0D1A65EC-AD0A-4F80-9861-8120DE05D1A5}" type="sibTrans" cxnId="{762BB23A-F5B3-487C-8688-6CEAF03D2954}">
      <dgm:prSet/>
      <dgm:spPr/>
      <dgm:t>
        <a:bodyPr/>
        <a:lstStyle/>
        <a:p>
          <a:endParaRPr lang="en-US"/>
        </a:p>
      </dgm:t>
    </dgm:pt>
    <dgm:pt modelId="{CBE17ABA-B4FF-4F0B-8562-E02598262505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Algorithm Forward</a:t>
          </a:r>
        </a:p>
      </dgm:t>
    </dgm:pt>
    <dgm:pt modelId="{24362910-AB8D-4582-95FE-CC38D5AC266F}" type="parTrans" cxnId="{E908174B-A493-4348-A4A4-DE998E75EF57}">
      <dgm:prSet/>
      <dgm:spPr/>
      <dgm:t>
        <a:bodyPr/>
        <a:lstStyle/>
        <a:p>
          <a:endParaRPr lang="en-US"/>
        </a:p>
      </dgm:t>
    </dgm:pt>
    <dgm:pt modelId="{FE6096E7-0526-45A0-A99A-1A1C816BC8DF}" type="sibTrans" cxnId="{E908174B-A493-4348-A4A4-DE998E75EF57}">
      <dgm:prSet/>
      <dgm:spPr/>
      <dgm:t>
        <a:bodyPr/>
        <a:lstStyle/>
        <a:p>
          <a:endParaRPr lang="en-US"/>
        </a:p>
      </dgm:t>
    </dgm:pt>
    <dgm:pt modelId="{141DD4E7-4C4E-433E-B667-F011FFF235A8}" type="pres">
      <dgm:prSet presAssocID="{52397B81-7526-4E47-B2AD-FB462AE157C2}" presName="Name0" presStyleCnt="0">
        <dgm:presLayoutVars>
          <dgm:dir/>
          <dgm:animLvl val="lvl"/>
          <dgm:resizeHandles val="exact"/>
        </dgm:presLayoutVars>
      </dgm:prSet>
      <dgm:spPr/>
    </dgm:pt>
    <dgm:pt modelId="{2F6D8410-0C60-4C31-8124-9CE2ABE6FFDE}" type="pres">
      <dgm:prSet presAssocID="{5B185090-FBCA-4548-9AF4-C5DF5D13602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B02CF0EB-D103-461F-9A61-7B5B3A4DCCB5}" type="pres">
      <dgm:prSet presAssocID="{0D1A65EC-AD0A-4F80-9861-8120DE05D1A5}" presName="parTxOnlySpace" presStyleCnt="0"/>
      <dgm:spPr/>
    </dgm:pt>
    <dgm:pt modelId="{670A3DF0-B442-4989-ADBF-E29C2E236094}" type="pres">
      <dgm:prSet presAssocID="{CBE17ABA-B4FF-4F0B-8562-E02598262505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D4DE131E-B1D6-42FA-8288-8CA64C30E208}" type="presOf" srcId="{5B185090-FBCA-4548-9AF4-C5DF5D136022}" destId="{2F6D8410-0C60-4C31-8124-9CE2ABE6FFDE}" srcOrd="0" destOrd="0" presId="urn:microsoft.com/office/officeart/2005/8/layout/chevron1"/>
    <dgm:cxn modelId="{54BBB938-AE4E-4F60-B5AF-AC2A2BAE9FD9}" type="presOf" srcId="{CBE17ABA-B4FF-4F0B-8562-E02598262505}" destId="{670A3DF0-B442-4989-ADBF-E29C2E236094}" srcOrd="0" destOrd="0" presId="urn:microsoft.com/office/officeart/2005/8/layout/chevron1"/>
    <dgm:cxn modelId="{762BB23A-F5B3-487C-8688-6CEAF03D2954}" srcId="{52397B81-7526-4E47-B2AD-FB462AE157C2}" destId="{5B185090-FBCA-4548-9AF4-C5DF5D136022}" srcOrd="0" destOrd="0" parTransId="{76D135B3-DC7E-4A36-A886-89EAE34A3758}" sibTransId="{0D1A65EC-AD0A-4F80-9861-8120DE05D1A5}"/>
    <dgm:cxn modelId="{E908174B-A493-4348-A4A4-DE998E75EF57}" srcId="{52397B81-7526-4E47-B2AD-FB462AE157C2}" destId="{CBE17ABA-B4FF-4F0B-8562-E02598262505}" srcOrd="1" destOrd="0" parTransId="{24362910-AB8D-4582-95FE-CC38D5AC266F}" sibTransId="{FE6096E7-0526-45A0-A99A-1A1C816BC8DF}"/>
    <dgm:cxn modelId="{9FE15DB8-D7D8-4B26-886D-E0B116CF8DFD}" type="presOf" srcId="{52397B81-7526-4E47-B2AD-FB462AE157C2}" destId="{141DD4E7-4C4E-433E-B667-F011FFF235A8}" srcOrd="0" destOrd="0" presId="urn:microsoft.com/office/officeart/2005/8/layout/chevron1"/>
    <dgm:cxn modelId="{3C522A84-2261-4DD6-A62E-E96BA7F72C62}" type="presParOf" srcId="{141DD4E7-4C4E-433E-B667-F011FFF235A8}" destId="{2F6D8410-0C60-4C31-8124-9CE2ABE6FFDE}" srcOrd="0" destOrd="0" presId="urn:microsoft.com/office/officeart/2005/8/layout/chevron1"/>
    <dgm:cxn modelId="{5C7B1DC2-A82D-4AD7-B96E-DD1FFD83C86E}" type="presParOf" srcId="{141DD4E7-4C4E-433E-B667-F011FFF235A8}" destId="{B02CF0EB-D103-461F-9A61-7B5B3A4DCCB5}" srcOrd="1" destOrd="0" presId="urn:microsoft.com/office/officeart/2005/8/layout/chevron1"/>
    <dgm:cxn modelId="{FB4A62A4-6DF9-4C4A-8B60-29D0A767ECC9}" type="presParOf" srcId="{141DD4E7-4C4E-433E-B667-F011FFF235A8}" destId="{670A3DF0-B442-4989-ADBF-E29C2E23609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397B81-7526-4E47-B2AD-FB462AE157C2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5B185090-FBCA-4548-9AF4-C5DF5D136022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Initialization</a:t>
          </a:r>
        </a:p>
      </dgm:t>
    </dgm:pt>
    <dgm:pt modelId="{76D135B3-DC7E-4A36-A886-89EAE34A3758}" type="parTrans" cxnId="{762BB23A-F5B3-487C-8688-6CEAF03D2954}">
      <dgm:prSet/>
      <dgm:spPr/>
      <dgm:t>
        <a:bodyPr/>
        <a:lstStyle/>
        <a:p>
          <a:endParaRPr lang="en-US"/>
        </a:p>
      </dgm:t>
    </dgm:pt>
    <dgm:pt modelId="{0D1A65EC-AD0A-4F80-9861-8120DE05D1A5}" type="sibTrans" cxnId="{762BB23A-F5B3-487C-8688-6CEAF03D2954}">
      <dgm:prSet/>
      <dgm:spPr/>
      <dgm:t>
        <a:bodyPr/>
        <a:lstStyle/>
        <a:p>
          <a:endParaRPr lang="en-US"/>
        </a:p>
      </dgm:t>
    </dgm:pt>
    <dgm:pt modelId="{CBE17ABA-B4FF-4F0B-8562-E02598262505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Algorithm Forward</a:t>
          </a:r>
        </a:p>
      </dgm:t>
    </dgm:pt>
    <dgm:pt modelId="{24362910-AB8D-4582-95FE-CC38D5AC266F}" type="parTrans" cxnId="{E908174B-A493-4348-A4A4-DE998E75EF57}">
      <dgm:prSet/>
      <dgm:spPr/>
      <dgm:t>
        <a:bodyPr/>
        <a:lstStyle/>
        <a:p>
          <a:endParaRPr lang="en-US"/>
        </a:p>
      </dgm:t>
    </dgm:pt>
    <dgm:pt modelId="{FE6096E7-0526-45A0-A99A-1A1C816BC8DF}" type="sibTrans" cxnId="{E908174B-A493-4348-A4A4-DE998E75EF57}">
      <dgm:prSet/>
      <dgm:spPr/>
      <dgm:t>
        <a:bodyPr/>
        <a:lstStyle/>
        <a:p>
          <a:endParaRPr lang="en-US"/>
        </a:p>
      </dgm:t>
    </dgm:pt>
    <dgm:pt modelId="{141DD4E7-4C4E-433E-B667-F011FFF235A8}" type="pres">
      <dgm:prSet presAssocID="{52397B81-7526-4E47-B2AD-FB462AE157C2}" presName="Name0" presStyleCnt="0">
        <dgm:presLayoutVars>
          <dgm:dir/>
          <dgm:animLvl val="lvl"/>
          <dgm:resizeHandles val="exact"/>
        </dgm:presLayoutVars>
      </dgm:prSet>
      <dgm:spPr/>
    </dgm:pt>
    <dgm:pt modelId="{2F6D8410-0C60-4C31-8124-9CE2ABE6FFDE}" type="pres">
      <dgm:prSet presAssocID="{5B185090-FBCA-4548-9AF4-C5DF5D13602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B02CF0EB-D103-461F-9A61-7B5B3A4DCCB5}" type="pres">
      <dgm:prSet presAssocID="{0D1A65EC-AD0A-4F80-9861-8120DE05D1A5}" presName="parTxOnlySpace" presStyleCnt="0"/>
      <dgm:spPr/>
    </dgm:pt>
    <dgm:pt modelId="{670A3DF0-B442-4989-ADBF-E29C2E236094}" type="pres">
      <dgm:prSet presAssocID="{CBE17ABA-B4FF-4F0B-8562-E02598262505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D4DE131E-B1D6-42FA-8288-8CA64C30E208}" type="presOf" srcId="{5B185090-FBCA-4548-9AF4-C5DF5D136022}" destId="{2F6D8410-0C60-4C31-8124-9CE2ABE6FFDE}" srcOrd="0" destOrd="0" presId="urn:microsoft.com/office/officeart/2005/8/layout/chevron1"/>
    <dgm:cxn modelId="{54BBB938-AE4E-4F60-B5AF-AC2A2BAE9FD9}" type="presOf" srcId="{CBE17ABA-B4FF-4F0B-8562-E02598262505}" destId="{670A3DF0-B442-4989-ADBF-E29C2E236094}" srcOrd="0" destOrd="0" presId="urn:microsoft.com/office/officeart/2005/8/layout/chevron1"/>
    <dgm:cxn modelId="{762BB23A-F5B3-487C-8688-6CEAF03D2954}" srcId="{52397B81-7526-4E47-B2AD-FB462AE157C2}" destId="{5B185090-FBCA-4548-9AF4-C5DF5D136022}" srcOrd="0" destOrd="0" parTransId="{76D135B3-DC7E-4A36-A886-89EAE34A3758}" sibTransId="{0D1A65EC-AD0A-4F80-9861-8120DE05D1A5}"/>
    <dgm:cxn modelId="{E908174B-A493-4348-A4A4-DE998E75EF57}" srcId="{52397B81-7526-4E47-B2AD-FB462AE157C2}" destId="{CBE17ABA-B4FF-4F0B-8562-E02598262505}" srcOrd="1" destOrd="0" parTransId="{24362910-AB8D-4582-95FE-CC38D5AC266F}" sibTransId="{FE6096E7-0526-45A0-A99A-1A1C816BC8DF}"/>
    <dgm:cxn modelId="{9FE15DB8-D7D8-4B26-886D-E0B116CF8DFD}" type="presOf" srcId="{52397B81-7526-4E47-B2AD-FB462AE157C2}" destId="{141DD4E7-4C4E-433E-B667-F011FFF235A8}" srcOrd="0" destOrd="0" presId="urn:microsoft.com/office/officeart/2005/8/layout/chevron1"/>
    <dgm:cxn modelId="{3C522A84-2261-4DD6-A62E-E96BA7F72C62}" type="presParOf" srcId="{141DD4E7-4C4E-433E-B667-F011FFF235A8}" destId="{2F6D8410-0C60-4C31-8124-9CE2ABE6FFDE}" srcOrd="0" destOrd="0" presId="urn:microsoft.com/office/officeart/2005/8/layout/chevron1"/>
    <dgm:cxn modelId="{5C7B1DC2-A82D-4AD7-B96E-DD1FFD83C86E}" type="presParOf" srcId="{141DD4E7-4C4E-433E-B667-F011FFF235A8}" destId="{B02CF0EB-D103-461F-9A61-7B5B3A4DCCB5}" srcOrd="1" destOrd="0" presId="urn:microsoft.com/office/officeart/2005/8/layout/chevron1"/>
    <dgm:cxn modelId="{FB4A62A4-6DF9-4C4A-8B60-29D0A767ECC9}" type="presParOf" srcId="{141DD4E7-4C4E-433E-B667-F011FFF235A8}" destId="{670A3DF0-B442-4989-ADBF-E29C2E23609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2397B81-7526-4E47-B2AD-FB462AE157C2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5B185090-FBCA-4548-9AF4-C5DF5D136022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Initialization</a:t>
          </a:r>
        </a:p>
      </dgm:t>
    </dgm:pt>
    <dgm:pt modelId="{76D135B3-DC7E-4A36-A886-89EAE34A3758}" type="parTrans" cxnId="{762BB23A-F5B3-487C-8688-6CEAF03D2954}">
      <dgm:prSet/>
      <dgm:spPr/>
      <dgm:t>
        <a:bodyPr/>
        <a:lstStyle/>
        <a:p>
          <a:endParaRPr lang="en-US"/>
        </a:p>
      </dgm:t>
    </dgm:pt>
    <dgm:pt modelId="{0D1A65EC-AD0A-4F80-9861-8120DE05D1A5}" type="sibTrans" cxnId="{762BB23A-F5B3-487C-8688-6CEAF03D2954}">
      <dgm:prSet/>
      <dgm:spPr/>
      <dgm:t>
        <a:bodyPr/>
        <a:lstStyle/>
        <a:p>
          <a:endParaRPr lang="en-US"/>
        </a:p>
      </dgm:t>
    </dgm:pt>
    <dgm:pt modelId="{CBE17ABA-B4FF-4F0B-8562-E02598262505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Algorithm Forward</a:t>
          </a:r>
        </a:p>
      </dgm:t>
    </dgm:pt>
    <dgm:pt modelId="{24362910-AB8D-4582-95FE-CC38D5AC266F}" type="parTrans" cxnId="{E908174B-A493-4348-A4A4-DE998E75EF57}">
      <dgm:prSet/>
      <dgm:spPr/>
      <dgm:t>
        <a:bodyPr/>
        <a:lstStyle/>
        <a:p>
          <a:endParaRPr lang="en-US"/>
        </a:p>
      </dgm:t>
    </dgm:pt>
    <dgm:pt modelId="{FE6096E7-0526-45A0-A99A-1A1C816BC8DF}" type="sibTrans" cxnId="{E908174B-A493-4348-A4A4-DE998E75EF57}">
      <dgm:prSet/>
      <dgm:spPr/>
      <dgm:t>
        <a:bodyPr/>
        <a:lstStyle/>
        <a:p>
          <a:endParaRPr lang="en-US"/>
        </a:p>
      </dgm:t>
    </dgm:pt>
    <dgm:pt modelId="{141DD4E7-4C4E-433E-B667-F011FFF235A8}" type="pres">
      <dgm:prSet presAssocID="{52397B81-7526-4E47-B2AD-FB462AE157C2}" presName="Name0" presStyleCnt="0">
        <dgm:presLayoutVars>
          <dgm:dir/>
          <dgm:animLvl val="lvl"/>
          <dgm:resizeHandles val="exact"/>
        </dgm:presLayoutVars>
      </dgm:prSet>
      <dgm:spPr/>
    </dgm:pt>
    <dgm:pt modelId="{2F6D8410-0C60-4C31-8124-9CE2ABE6FFDE}" type="pres">
      <dgm:prSet presAssocID="{5B185090-FBCA-4548-9AF4-C5DF5D13602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B02CF0EB-D103-461F-9A61-7B5B3A4DCCB5}" type="pres">
      <dgm:prSet presAssocID="{0D1A65EC-AD0A-4F80-9861-8120DE05D1A5}" presName="parTxOnlySpace" presStyleCnt="0"/>
      <dgm:spPr/>
    </dgm:pt>
    <dgm:pt modelId="{670A3DF0-B442-4989-ADBF-E29C2E236094}" type="pres">
      <dgm:prSet presAssocID="{CBE17ABA-B4FF-4F0B-8562-E02598262505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D4DE131E-B1D6-42FA-8288-8CA64C30E208}" type="presOf" srcId="{5B185090-FBCA-4548-9AF4-C5DF5D136022}" destId="{2F6D8410-0C60-4C31-8124-9CE2ABE6FFDE}" srcOrd="0" destOrd="0" presId="urn:microsoft.com/office/officeart/2005/8/layout/chevron1"/>
    <dgm:cxn modelId="{54BBB938-AE4E-4F60-B5AF-AC2A2BAE9FD9}" type="presOf" srcId="{CBE17ABA-B4FF-4F0B-8562-E02598262505}" destId="{670A3DF0-B442-4989-ADBF-E29C2E236094}" srcOrd="0" destOrd="0" presId="urn:microsoft.com/office/officeart/2005/8/layout/chevron1"/>
    <dgm:cxn modelId="{762BB23A-F5B3-487C-8688-6CEAF03D2954}" srcId="{52397B81-7526-4E47-B2AD-FB462AE157C2}" destId="{5B185090-FBCA-4548-9AF4-C5DF5D136022}" srcOrd="0" destOrd="0" parTransId="{76D135B3-DC7E-4A36-A886-89EAE34A3758}" sibTransId="{0D1A65EC-AD0A-4F80-9861-8120DE05D1A5}"/>
    <dgm:cxn modelId="{E908174B-A493-4348-A4A4-DE998E75EF57}" srcId="{52397B81-7526-4E47-B2AD-FB462AE157C2}" destId="{CBE17ABA-B4FF-4F0B-8562-E02598262505}" srcOrd="1" destOrd="0" parTransId="{24362910-AB8D-4582-95FE-CC38D5AC266F}" sibTransId="{FE6096E7-0526-45A0-A99A-1A1C816BC8DF}"/>
    <dgm:cxn modelId="{9FE15DB8-D7D8-4B26-886D-E0B116CF8DFD}" type="presOf" srcId="{52397B81-7526-4E47-B2AD-FB462AE157C2}" destId="{141DD4E7-4C4E-433E-B667-F011FFF235A8}" srcOrd="0" destOrd="0" presId="urn:microsoft.com/office/officeart/2005/8/layout/chevron1"/>
    <dgm:cxn modelId="{3C522A84-2261-4DD6-A62E-E96BA7F72C62}" type="presParOf" srcId="{141DD4E7-4C4E-433E-B667-F011FFF235A8}" destId="{2F6D8410-0C60-4C31-8124-9CE2ABE6FFDE}" srcOrd="0" destOrd="0" presId="urn:microsoft.com/office/officeart/2005/8/layout/chevron1"/>
    <dgm:cxn modelId="{5C7B1DC2-A82D-4AD7-B96E-DD1FFD83C86E}" type="presParOf" srcId="{141DD4E7-4C4E-433E-B667-F011FFF235A8}" destId="{B02CF0EB-D103-461F-9A61-7B5B3A4DCCB5}" srcOrd="1" destOrd="0" presId="urn:microsoft.com/office/officeart/2005/8/layout/chevron1"/>
    <dgm:cxn modelId="{FB4A62A4-6DF9-4C4A-8B60-29D0A767ECC9}" type="presParOf" srcId="{141DD4E7-4C4E-433E-B667-F011FFF235A8}" destId="{670A3DF0-B442-4989-ADBF-E29C2E23609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2397B81-7526-4E47-B2AD-FB462AE157C2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5B185090-FBCA-4548-9AF4-C5DF5D136022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Initialization</a:t>
          </a:r>
        </a:p>
      </dgm:t>
    </dgm:pt>
    <dgm:pt modelId="{76D135B3-DC7E-4A36-A886-89EAE34A3758}" type="parTrans" cxnId="{762BB23A-F5B3-487C-8688-6CEAF03D2954}">
      <dgm:prSet/>
      <dgm:spPr/>
      <dgm:t>
        <a:bodyPr/>
        <a:lstStyle/>
        <a:p>
          <a:endParaRPr lang="en-US"/>
        </a:p>
      </dgm:t>
    </dgm:pt>
    <dgm:pt modelId="{0D1A65EC-AD0A-4F80-9861-8120DE05D1A5}" type="sibTrans" cxnId="{762BB23A-F5B3-487C-8688-6CEAF03D2954}">
      <dgm:prSet/>
      <dgm:spPr/>
      <dgm:t>
        <a:bodyPr/>
        <a:lstStyle/>
        <a:p>
          <a:endParaRPr lang="en-US"/>
        </a:p>
      </dgm:t>
    </dgm:pt>
    <dgm:pt modelId="{CBE17ABA-B4FF-4F0B-8562-E02598262505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Algorithm Forward</a:t>
          </a:r>
        </a:p>
      </dgm:t>
    </dgm:pt>
    <dgm:pt modelId="{24362910-AB8D-4582-95FE-CC38D5AC266F}" type="parTrans" cxnId="{E908174B-A493-4348-A4A4-DE998E75EF57}">
      <dgm:prSet/>
      <dgm:spPr/>
      <dgm:t>
        <a:bodyPr/>
        <a:lstStyle/>
        <a:p>
          <a:endParaRPr lang="en-US"/>
        </a:p>
      </dgm:t>
    </dgm:pt>
    <dgm:pt modelId="{FE6096E7-0526-45A0-A99A-1A1C816BC8DF}" type="sibTrans" cxnId="{E908174B-A493-4348-A4A4-DE998E75EF57}">
      <dgm:prSet/>
      <dgm:spPr/>
      <dgm:t>
        <a:bodyPr/>
        <a:lstStyle/>
        <a:p>
          <a:endParaRPr lang="en-US"/>
        </a:p>
      </dgm:t>
    </dgm:pt>
    <dgm:pt modelId="{141DD4E7-4C4E-433E-B667-F011FFF235A8}" type="pres">
      <dgm:prSet presAssocID="{52397B81-7526-4E47-B2AD-FB462AE157C2}" presName="Name0" presStyleCnt="0">
        <dgm:presLayoutVars>
          <dgm:dir/>
          <dgm:animLvl val="lvl"/>
          <dgm:resizeHandles val="exact"/>
        </dgm:presLayoutVars>
      </dgm:prSet>
      <dgm:spPr/>
    </dgm:pt>
    <dgm:pt modelId="{2F6D8410-0C60-4C31-8124-9CE2ABE6FFDE}" type="pres">
      <dgm:prSet presAssocID="{5B185090-FBCA-4548-9AF4-C5DF5D13602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B02CF0EB-D103-461F-9A61-7B5B3A4DCCB5}" type="pres">
      <dgm:prSet presAssocID="{0D1A65EC-AD0A-4F80-9861-8120DE05D1A5}" presName="parTxOnlySpace" presStyleCnt="0"/>
      <dgm:spPr/>
    </dgm:pt>
    <dgm:pt modelId="{670A3DF0-B442-4989-ADBF-E29C2E236094}" type="pres">
      <dgm:prSet presAssocID="{CBE17ABA-B4FF-4F0B-8562-E02598262505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D4DE131E-B1D6-42FA-8288-8CA64C30E208}" type="presOf" srcId="{5B185090-FBCA-4548-9AF4-C5DF5D136022}" destId="{2F6D8410-0C60-4C31-8124-9CE2ABE6FFDE}" srcOrd="0" destOrd="0" presId="urn:microsoft.com/office/officeart/2005/8/layout/chevron1"/>
    <dgm:cxn modelId="{54BBB938-AE4E-4F60-B5AF-AC2A2BAE9FD9}" type="presOf" srcId="{CBE17ABA-B4FF-4F0B-8562-E02598262505}" destId="{670A3DF0-B442-4989-ADBF-E29C2E236094}" srcOrd="0" destOrd="0" presId="urn:microsoft.com/office/officeart/2005/8/layout/chevron1"/>
    <dgm:cxn modelId="{762BB23A-F5B3-487C-8688-6CEAF03D2954}" srcId="{52397B81-7526-4E47-B2AD-FB462AE157C2}" destId="{5B185090-FBCA-4548-9AF4-C5DF5D136022}" srcOrd="0" destOrd="0" parTransId="{76D135B3-DC7E-4A36-A886-89EAE34A3758}" sibTransId="{0D1A65EC-AD0A-4F80-9861-8120DE05D1A5}"/>
    <dgm:cxn modelId="{E908174B-A493-4348-A4A4-DE998E75EF57}" srcId="{52397B81-7526-4E47-B2AD-FB462AE157C2}" destId="{CBE17ABA-B4FF-4F0B-8562-E02598262505}" srcOrd="1" destOrd="0" parTransId="{24362910-AB8D-4582-95FE-CC38D5AC266F}" sibTransId="{FE6096E7-0526-45A0-A99A-1A1C816BC8DF}"/>
    <dgm:cxn modelId="{9FE15DB8-D7D8-4B26-886D-E0B116CF8DFD}" type="presOf" srcId="{52397B81-7526-4E47-B2AD-FB462AE157C2}" destId="{141DD4E7-4C4E-433E-B667-F011FFF235A8}" srcOrd="0" destOrd="0" presId="urn:microsoft.com/office/officeart/2005/8/layout/chevron1"/>
    <dgm:cxn modelId="{3C522A84-2261-4DD6-A62E-E96BA7F72C62}" type="presParOf" srcId="{141DD4E7-4C4E-433E-B667-F011FFF235A8}" destId="{2F6D8410-0C60-4C31-8124-9CE2ABE6FFDE}" srcOrd="0" destOrd="0" presId="urn:microsoft.com/office/officeart/2005/8/layout/chevron1"/>
    <dgm:cxn modelId="{5C7B1DC2-A82D-4AD7-B96E-DD1FFD83C86E}" type="presParOf" srcId="{141DD4E7-4C4E-433E-B667-F011FFF235A8}" destId="{B02CF0EB-D103-461F-9A61-7B5B3A4DCCB5}" srcOrd="1" destOrd="0" presId="urn:microsoft.com/office/officeart/2005/8/layout/chevron1"/>
    <dgm:cxn modelId="{FB4A62A4-6DF9-4C4A-8B60-29D0A767ECC9}" type="presParOf" srcId="{141DD4E7-4C4E-433E-B667-F011FFF235A8}" destId="{670A3DF0-B442-4989-ADBF-E29C2E23609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2397B81-7526-4E47-B2AD-FB462AE157C2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5B185090-FBCA-4548-9AF4-C5DF5D136022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Initialization</a:t>
          </a:r>
        </a:p>
      </dgm:t>
    </dgm:pt>
    <dgm:pt modelId="{76D135B3-DC7E-4A36-A886-89EAE34A3758}" type="parTrans" cxnId="{762BB23A-F5B3-487C-8688-6CEAF03D2954}">
      <dgm:prSet/>
      <dgm:spPr/>
      <dgm:t>
        <a:bodyPr/>
        <a:lstStyle/>
        <a:p>
          <a:endParaRPr lang="en-US"/>
        </a:p>
      </dgm:t>
    </dgm:pt>
    <dgm:pt modelId="{0D1A65EC-AD0A-4F80-9861-8120DE05D1A5}" type="sibTrans" cxnId="{762BB23A-F5B3-487C-8688-6CEAF03D2954}">
      <dgm:prSet/>
      <dgm:spPr/>
      <dgm:t>
        <a:bodyPr/>
        <a:lstStyle/>
        <a:p>
          <a:endParaRPr lang="en-US"/>
        </a:p>
      </dgm:t>
    </dgm:pt>
    <dgm:pt modelId="{CBE17ABA-B4FF-4F0B-8562-E02598262505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Algorithm Forward</a:t>
          </a:r>
        </a:p>
      </dgm:t>
    </dgm:pt>
    <dgm:pt modelId="{24362910-AB8D-4582-95FE-CC38D5AC266F}" type="parTrans" cxnId="{E908174B-A493-4348-A4A4-DE998E75EF57}">
      <dgm:prSet/>
      <dgm:spPr/>
      <dgm:t>
        <a:bodyPr/>
        <a:lstStyle/>
        <a:p>
          <a:endParaRPr lang="en-US"/>
        </a:p>
      </dgm:t>
    </dgm:pt>
    <dgm:pt modelId="{FE6096E7-0526-45A0-A99A-1A1C816BC8DF}" type="sibTrans" cxnId="{E908174B-A493-4348-A4A4-DE998E75EF57}">
      <dgm:prSet/>
      <dgm:spPr/>
      <dgm:t>
        <a:bodyPr/>
        <a:lstStyle/>
        <a:p>
          <a:endParaRPr lang="en-US"/>
        </a:p>
      </dgm:t>
    </dgm:pt>
    <dgm:pt modelId="{141DD4E7-4C4E-433E-B667-F011FFF235A8}" type="pres">
      <dgm:prSet presAssocID="{52397B81-7526-4E47-B2AD-FB462AE157C2}" presName="Name0" presStyleCnt="0">
        <dgm:presLayoutVars>
          <dgm:dir/>
          <dgm:animLvl val="lvl"/>
          <dgm:resizeHandles val="exact"/>
        </dgm:presLayoutVars>
      </dgm:prSet>
      <dgm:spPr/>
    </dgm:pt>
    <dgm:pt modelId="{2F6D8410-0C60-4C31-8124-9CE2ABE6FFDE}" type="pres">
      <dgm:prSet presAssocID="{5B185090-FBCA-4548-9AF4-C5DF5D13602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B02CF0EB-D103-461F-9A61-7B5B3A4DCCB5}" type="pres">
      <dgm:prSet presAssocID="{0D1A65EC-AD0A-4F80-9861-8120DE05D1A5}" presName="parTxOnlySpace" presStyleCnt="0"/>
      <dgm:spPr/>
    </dgm:pt>
    <dgm:pt modelId="{670A3DF0-B442-4989-ADBF-E29C2E236094}" type="pres">
      <dgm:prSet presAssocID="{CBE17ABA-B4FF-4F0B-8562-E02598262505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D4DE131E-B1D6-42FA-8288-8CA64C30E208}" type="presOf" srcId="{5B185090-FBCA-4548-9AF4-C5DF5D136022}" destId="{2F6D8410-0C60-4C31-8124-9CE2ABE6FFDE}" srcOrd="0" destOrd="0" presId="urn:microsoft.com/office/officeart/2005/8/layout/chevron1"/>
    <dgm:cxn modelId="{54BBB938-AE4E-4F60-B5AF-AC2A2BAE9FD9}" type="presOf" srcId="{CBE17ABA-B4FF-4F0B-8562-E02598262505}" destId="{670A3DF0-B442-4989-ADBF-E29C2E236094}" srcOrd="0" destOrd="0" presId="urn:microsoft.com/office/officeart/2005/8/layout/chevron1"/>
    <dgm:cxn modelId="{762BB23A-F5B3-487C-8688-6CEAF03D2954}" srcId="{52397B81-7526-4E47-B2AD-FB462AE157C2}" destId="{5B185090-FBCA-4548-9AF4-C5DF5D136022}" srcOrd="0" destOrd="0" parTransId="{76D135B3-DC7E-4A36-A886-89EAE34A3758}" sibTransId="{0D1A65EC-AD0A-4F80-9861-8120DE05D1A5}"/>
    <dgm:cxn modelId="{E908174B-A493-4348-A4A4-DE998E75EF57}" srcId="{52397B81-7526-4E47-B2AD-FB462AE157C2}" destId="{CBE17ABA-B4FF-4F0B-8562-E02598262505}" srcOrd="1" destOrd="0" parTransId="{24362910-AB8D-4582-95FE-CC38D5AC266F}" sibTransId="{FE6096E7-0526-45A0-A99A-1A1C816BC8DF}"/>
    <dgm:cxn modelId="{9FE15DB8-D7D8-4B26-886D-E0B116CF8DFD}" type="presOf" srcId="{52397B81-7526-4E47-B2AD-FB462AE157C2}" destId="{141DD4E7-4C4E-433E-B667-F011FFF235A8}" srcOrd="0" destOrd="0" presId="urn:microsoft.com/office/officeart/2005/8/layout/chevron1"/>
    <dgm:cxn modelId="{3C522A84-2261-4DD6-A62E-E96BA7F72C62}" type="presParOf" srcId="{141DD4E7-4C4E-433E-B667-F011FFF235A8}" destId="{2F6D8410-0C60-4C31-8124-9CE2ABE6FFDE}" srcOrd="0" destOrd="0" presId="urn:microsoft.com/office/officeart/2005/8/layout/chevron1"/>
    <dgm:cxn modelId="{5C7B1DC2-A82D-4AD7-B96E-DD1FFD83C86E}" type="presParOf" srcId="{141DD4E7-4C4E-433E-B667-F011FFF235A8}" destId="{B02CF0EB-D103-461F-9A61-7B5B3A4DCCB5}" srcOrd="1" destOrd="0" presId="urn:microsoft.com/office/officeart/2005/8/layout/chevron1"/>
    <dgm:cxn modelId="{FB4A62A4-6DF9-4C4A-8B60-29D0A767ECC9}" type="presParOf" srcId="{141DD4E7-4C4E-433E-B667-F011FFF235A8}" destId="{670A3DF0-B442-4989-ADBF-E29C2E23609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D8410-0C60-4C31-8124-9CE2ABE6FFDE}">
      <dsp:nvSpPr>
        <dsp:cNvPr id="0" name=""/>
        <dsp:cNvSpPr/>
      </dsp:nvSpPr>
      <dsp:spPr>
        <a:xfrm>
          <a:off x="5175" y="0"/>
          <a:ext cx="3093659" cy="3550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Initialization</a:t>
          </a:r>
        </a:p>
      </dsp:txBody>
      <dsp:txXfrm>
        <a:off x="182708" y="0"/>
        <a:ext cx="2738593" cy="355066"/>
      </dsp:txXfrm>
    </dsp:sp>
    <dsp:sp modelId="{670A3DF0-B442-4989-ADBF-E29C2E236094}">
      <dsp:nvSpPr>
        <dsp:cNvPr id="0" name=""/>
        <dsp:cNvSpPr/>
      </dsp:nvSpPr>
      <dsp:spPr>
        <a:xfrm>
          <a:off x="2789469" y="0"/>
          <a:ext cx="3093659" cy="355066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Algorithm Forward</a:t>
          </a:r>
        </a:p>
      </dsp:txBody>
      <dsp:txXfrm>
        <a:off x="2967002" y="0"/>
        <a:ext cx="2738593" cy="3550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D8410-0C60-4C31-8124-9CE2ABE6FFDE}">
      <dsp:nvSpPr>
        <dsp:cNvPr id="0" name=""/>
        <dsp:cNvSpPr/>
      </dsp:nvSpPr>
      <dsp:spPr>
        <a:xfrm>
          <a:off x="5175" y="0"/>
          <a:ext cx="3093659" cy="3550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Initialization</a:t>
          </a:r>
        </a:p>
      </dsp:txBody>
      <dsp:txXfrm>
        <a:off x="182708" y="0"/>
        <a:ext cx="2738593" cy="355066"/>
      </dsp:txXfrm>
    </dsp:sp>
    <dsp:sp modelId="{670A3DF0-B442-4989-ADBF-E29C2E236094}">
      <dsp:nvSpPr>
        <dsp:cNvPr id="0" name=""/>
        <dsp:cNvSpPr/>
      </dsp:nvSpPr>
      <dsp:spPr>
        <a:xfrm>
          <a:off x="2789469" y="0"/>
          <a:ext cx="3093659" cy="355066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Algorithm Forward</a:t>
          </a:r>
        </a:p>
      </dsp:txBody>
      <dsp:txXfrm>
        <a:off x="2967002" y="0"/>
        <a:ext cx="2738593" cy="35506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D8410-0C60-4C31-8124-9CE2ABE6FFDE}">
      <dsp:nvSpPr>
        <dsp:cNvPr id="0" name=""/>
        <dsp:cNvSpPr/>
      </dsp:nvSpPr>
      <dsp:spPr>
        <a:xfrm>
          <a:off x="5175" y="0"/>
          <a:ext cx="3093659" cy="3550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Initialization</a:t>
          </a:r>
        </a:p>
      </dsp:txBody>
      <dsp:txXfrm>
        <a:off x="182708" y="0"/>
        <a:ext cx="2738593" cy="355066"/>
      </dsp:txXfrm>
    </dsp:sp>
    <dsp:sp modelId="{670A3DF0-B442-4989-ADBF-E29C2E236094}">
      <dsp:nvSpPr>
        <dsp:cNvPr id="0" name=""/>
        <dsp:cNvSpPr/>
      </dsp:nvSpPr>
      <dsp:spPr>
        <a:xfrm>
          <a:off x="2789469" y="0"/>
          <a:ext cx="3093659" cy="355066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Algorithm Forward</a:t>
          </a:r>
        </a:p>
      </dsp:txBody>
      <dsp:txXfrm>
        <a:off x="2967002" y="0"/>
        <a:ext cx="2738593" cy="355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D8410-0C60-4C31-8124-9CE2ABE6FFDE}">
      <dsp:nvSpPr>
        <dsp:cNvPr id="0" name=""/>
        <dsp:cNvSpPr/>
      </dsp:nvSpPr>
      <dsp:spPr>
        <a:xfrm>
          <a:off x="5175" y="0"/>
          <a:ext cx="3093659" cy="3550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Initialization</a:t>
          </a:r>
        </a:p>
      </dsp:txBody>
      <dsp:txXfrm>
        <a:off x="182708" y="0"/>
        <a:ext cx="2738593" cy="355066"/>
      </dsp:txXfrm>
    </dsp:sp>
    <dsp:sp modelId="{670A3DF0-B442-4989-ADBF-E29C2E236094}">
      <dsp:nvSpPr>
        <dsp:cNvPr id="0" name=""/>
        <dsp:cNvSpPr/>
      </dsp:nvSpPr>
      <dsp:spPr>
        <a:xfrm>
          <a:off x="2789469" y="0"/>
          <a:ext cx="3093659" cy="355066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Algorithm Forward</a:t>
          </a:r>
        </a:p>
      </dsp:txBody>
      <dsp:txXfrm>
        <a:off x="2967002" y="0"/>
        <a:ext cx="2738593" cy="3550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D8410-0C60-4C31-8124-9CE2ABE6FFDE}">
      <dsp:nvSpPr>
        <dsp:cNvPr id="0" name=""/>
        <dsp:cNvSpPr/>
      </dsp:nvSpPr>
      <dsp:spPr>
        <a:xfrm>
          <a:off x="5175" y="0"/>
          <a:ext cx="3093659" cy="3550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Initialization</a:t>
          </a:r>
        </a:p>
      </dsp:txBody>
      <dsp:txXfrm>
        <a:off x="182708" y="0"/>
        <a:ext cx="2738593" cy="355066"/>
      </dsp:txXfrm>
    </dsp:sp>
    <dsp:sp modelId="{670A3DF0-B442-4989-ADBF-E29C2E236094}">
      <dsp:nvSpPr>
        <dsp:cNvPr id="0" name=""/>
        <dsp:cNvSpPr/>
      </dsp:nvSpPr>
      <dsp:spPr>
        <a:xfrm>
          <a:off x="2789469" y="0"/>
          <a:ext cx="3093659" cy="355066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Algorithm Forward</a:t>
          </a:r>
        </a:p>
      </dsp:txBody>
      <dsp:txXfrm>
        <a:off x="2967002" y="0"/>
        <a:ext cx="2738593" cy="3550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D8410-0C60-4C31-8124-9CE2ABE6FFDE}">
      <dsp:nvSpPr>
        <dsp:cNvPr id="0" name=""/>
        <dsp:cNvSpPr/>
      </dsp:nvSpPr>
      <dsp:spPr>
        <a:xfrm>
          <a:off x="5175" y="0"/>
          <a:ext cx="3093659" cy="3550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Initialization</a:t>
          </a:r>
        </a:p>
      </dsp:txBody>
      <dsp:txXfrm>
        <a:off x="182708" y="0"/>
        <a:ext cx="2738593" cy="355066"/>
      </dsp:txXfrm>
    </dsp:sp>
    <dsp:sp modelId="{670A3DF0-B442-4989-ADBF-E29C2E236094}">
      <dsp:nvSpPr>
        <dsp:cNvPr id="0" name=""/>
        <dsp:cNvSpPr/>
      </dsp:nvSpPr>
      <dsp:spPr>
        <a:xfrm>
          <a:off x="2789469" y="0"/>
          <a:ext cx="3093659" cy="355066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Algorithm Forward</a:t>
          </a:r>
        </a:p>
      </dsp:txBody>
      <dsp:txXfrm>
        <a:off x="2967002" y="0"/>
        <a:ext cx="2738593" cy="3550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D8410-0C60-4C31-8124-9CE2ABE6FFDE}">
      <dsp:nvSpPr>
        <dsp:cNvPr id="0" name=""/>
        <dsp:cNvSpPr/>
      </dsp:nvSpPr>
      <dsp:spPr>
        <a:xfrm>
          <a:off x="5175" y="0"/>
          <a:ext cx="3093659" cy="3550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Initialization</a:t>
          </a:r>
        </a:p>
      </dsp:txBody>
      <dsp:txXfrm>
        <a:off x="182708" y="0"/>
        <a:ext cx="2738593" cy="355066"/>
      </dsp:txXfrm>
    </dsp:sp>
    <dsp:sp modelId="{670A3DF0-B442-4989-ADBF-E29C2E236094}">
      <dsp:nvSpPr>
        <dsp:cNvPr id="0" name=""/>
        <dsp:cNvSpPr/>
      </dsp:nvSpPr>
      <dsp:spPr>
        <a:xfrm>
          <a:off x="2789469" y="0"/>
          <a:ext cx="3093659" cy="355066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Algorithm Forward</a:t>
          </a:r>
        </a:p>
      </dsp:txBody>
      <dsp:txXfrm>
        <a:off x="2967002" y="0"/>
        <a:ext cx="2738593" cy="3550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D8410-0C60-4C31-8124-9CE2ABE6FFDE}">
      <dsp:nvSpPr>
        <dsp:cNvPr id="0" name=""/>
        <dsp:cNvSpPr/>
      </dsp:nvSpPr>
      <dsp:spPr>
        <a:xfrm>
          <a:off x="5175" y="0"/>
          <a:ext cx="3093659" cy="3550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Initialization</a:t>
          </a:r>
        </a:p>
      </dsp:txBody>
      <dsp:txXfrm>
        <a:off x="182708" y="0"/>
        <a:ext cx="2738593" cy="355066"/>
      </dsp:txXfrm>
    </dsp:sp>
    <dsp:sp modelId="{670A3DF0-B442-4989-ADBF-E29C2E236094}">
      <dsp:nvSpPr>
        <dsp:cNvPr id="0" name=""/>
        <dsp:cNvSpPr/>
      </dsp:nvSpPr>
      <dsp:spPr>
        <a:xfrm>
          <a:off x="2789469" y="0"/>
          <a:ext cx="3093659" cy="355066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Algorithm Forward</a:t>
          </a:r>
        </a:p>
      </dsp:txBody>
      <dsp:txXfrm>
        <a:off x="2967002" y="0"/>
        <a:ext cx="2738593" cy="3550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D8410-0C60-4C31-8124-9CE2ABE6FFDE}">
      <dsp:nvSpPr>
        <dsp:cNvPr id="0" name=""/>
        <dsp:cNvSpPr/>
      </dsp:nvSpPr>
      <dsp:spPr>
        <a:xfrm>
          <a:off x="5175" y="0"/>
          <a:ext cx="3093659" cy="3550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Initialization</a:t>
          </a:r>
        </a:p>
      </dsp:txBody>
      <dsp:txXfrm>
        <a:off x="182708" y="0"/>
        <a:ext cx="2738593" cy="355066"/>
      </dsp:txXfrm>
    </dsp:sp>
    <dsp:sp modelId="{670A3DF0-B442-4989-ADBF-E29C2E236094}">
      <dsp:nvSpPr>
        <dsp:cNvPr id="0" name=""/>
        <dsp:cNvSpPr/>
      </dsp:nvSpPr>
      <dsp:spPr>
        <a:xfrm>
          <a:off x="2789469" y="0"/>
          <a:ext cx="3093659" cy="355066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Algorithm Forward</a:t>
          </a:r>
        </a:p>
      </dsp:txBody>
      <dsp:txXfrm>
        <a:off x="2967002" y="0"/>
        <a:ext cx="2738593" cy="3550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D8410-0C60-4C31-8124-9CE2ABE6FFDE}">
      <dsp:nvSpPr>
        <dsp:cNvPr id="0" name=""/>
        <dsp:cNvSpPr/>
      </dsp:nvSpPr>
      <dsp:spPr>
        <a:xfrm>
          <a:off x="5175" y="0"/>
          <a:ext cx="3093659" cy="3550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Initialization</a:t>
          </a:r>
        </a:p>
      </dsp:txBody>
      <dsp:txXfrm>
        <a:off x="182708" y="0"/>
        <a:ext cx="2738593" cy="355066"/>
      </dsp:txXfrm>
    </dsp:sp>
    <dsp:sp modelId="{670A3DF0-B442-4989-ADBF-E29C2E236094}">
      <dsp:nvSpPr>
        <dsp:cNvPr id="0" name=""/>
        <dsp:cNvSpPr/>
      </dsp:nvSpPr>
      <dsp:spPr>
        <a:xfrm>
          <a:off x="2789469" y="0"/>
          <a:ext cx="3093659" cy="355066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Algorithm Forward</a:t>
          </a:r>
        </a:p>
      </dsp:txBody>
      <dsp:txXfrm>
        <a:off x="2967002" y="0"/>
        <a:ext cx="2738593" cy="3550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D8410-0C60-4C31-8124-9CE2ABE6FFDE}">
      <dsp:nvSpPr>
        <dsp:cNvPr id="0" name=""/>
        <dsp:cNvSpPr/>
      </dsp:nvSpPr>
      <dsp:spPr>
        <a:xfrm>
          <a:off x="5175" y="0"/>
          <a:ext cx="3093659" cy="3550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Initialization</a:t>
          </a:r>
        </a:p>
      </dsp:txBody>
      <dsp:txXfrm>
        <a:off x="182708" y="0"/>
        <a:ext cx="2738593" cy="355066"/>
      </dsp:txXfrm>
    </dsp:sp>
    <dsp:sp modelId="{670A3DF0-B442-4989-ADBF-E29C2E236094}">
      <dsp:nvSpPr>
        <dsp:cNvPr id="0" name=""/>
        <dsp:cNvSpPr/>
      </dsp:nvSpPr>
      <dsp:spPr>
        <a:xfrm>
          <a:off x="2789469" y="0"/>
          <a:ext cx="3093659" cy="355066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Algorithm Forward</a:t>
          </a:r>
        </a:p>
      </dsp:txBody>
      <dsp:txXfrm>
        <a:off x="2967002" y="0"/>
        <a:ext cx="2738593" cy="355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0DE50-A5C7-4703-816C-99636087EEA2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B32D6-2799-47C1-B2DC-21F272C20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6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b="1" dirty="0"/>
                  <a:t>Sequential  Triangle Counting (Algorithm Forward): </a:t>
                </a:r>
              </a:p>
              <a:p>
                <a:pPr algn="just"/>
                <a:r>
                  <a:rPr lang="en-US" dirty="0"/>
                  <a:t>TC for an edge = Total intersects in the adjacency lists of endpoints.</a:t>
                </a:r>
              </a:p>
              <a:p>
                <a:pPr algn="just"/>
                <a:r>
                  <a:rPr lang="en-US" dirty="0"/>
                  <a:t>Triangle count =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dirty="0"/>
                          <m:t>Triangles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in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all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edges</m:t>
                        </m:r>
                      </m:e>
                    </m:nary>
                  </m:oMath>
                </a14:m>
                <a:r>
                  <a:rPr lang="en-US" dirty="0"/>
                  <a:t>) / 3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b="1" dirty="0"/>
                  <a:t>Sequential Truss Decomposition Algorithm:</a:t>
                </a:r>
              </a:p>
              <a:p>
                <a:pPr algn="just"/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. Count triangles for each edge.</a:t>
                </a:r>
              </a:p>
              <a:p>
                <a:pPr algn="just"/>
                <a:r>
                  <a:rPr lang="en-US" dirty="0"/>
                  <a:t>Loop over each edge. Delete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. Decrement triangle counts of each edge connected to the endpoints.</a:t>
                </a:r>
              </a:p>
              <a:p>
                <a:pPr algn="just"/>
                <a:r>
                  <a:rPr lang="en-US" dirty="0"/>
                  <a:t>Continue until no edges can be deleted. Increment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repeat until graph is empty.</a:t>
                </a:r>
              </a:p>
              <a:p>
                <a:pPr marL="0" indent="0" algn="just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b="1" dirty="0"/>
                  <a:t>Sequential  Triangle Counting (Algorithm Forward): </a:t>
                </a:r>
              </a:p>
              <a:p>
                <a:pPr algn="just"/>
                <a:r>
                  <a:rPr lang="en-US" dirty="0"/>
                  <a:t>TC for an edge = Total intersects in the adjacency lists of endpoints.</a:t>
                </a:r>
              </a:p>
              <a:p>
                <a:pPr algn="just"/>
                <a:r>
                  <a:rPr lang="en-US" dirty="0"/>
                  <a:t>Triangle count = (</a:t>
                </a:r>
                <a:r>
                  <a:rPr lang="en-US" i="0">
                    <a:latin typeface="Cambria Math" panose="02040503050406030204" pitchFamily="18" charset="0"/>
                  </a:rPr>
                  <a:t>∑</a:t>
                </a:r>
                <a:r>
                  <a:rPr lang="en-US" i="0" dirty="0">
                    <a:latin typeface="Cambria Math" panose="02040503050406030204" pitchFamily="18" charset="0"/>
                  </a:rPr>
                  <a:t>▒"</a:t>
                </a:r>
                <a:r>
                  <a:rPr lang="en-US" i="0" dirty="0"/>
                  <a:t>Triangles in all edges</a:t>
                </a:r>
                <a:r>
                  <a:rPr lang="en-US" i="0" dirty="0">
                    <a:latin typeface="Cambria Math" panose="02040503050406030204" pitchFamily="18" charset="0"/>
                  </a:rPr>
                  <a:t>" </a:t>
                </a:r>
                <a:r>
                  <a:rPr lang="en-US" dirty="0"/>
                  <a:t>) / 3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b="1" dirty="0"/>
                  <a:t>Sequential Truss Decomposition Algorithm:</a:t>
                </a:r>
              </a:p>
              <a:p>
                <a:pPr algn="just"/>
                <a:r>
                  <a:rPr lang="en-US" dirty="0"/>
                  <a:t>Start with </a:t>
                </a:r>
                <a:r>
                  <a:rPr lang="en-US" i="0">
                    <a:latin typeface="Cambria Math" panose="02040503050406030204" pitchFamily="18" charset="0"/>
                  </a:rPr>
                  <a:t>𝑘=3</a:t>
                </a:r>
                <a:r>
                  <a:rPr lang="en-US" dirty="0"/>
                  <a:t>. Count triangles for each edge.</a:t>
                </a:r>
              </a:p>
              <a:p>
                <a:pPr algn="just"/>
                <a:r>
                  <a:rPr lang="en-US" dirty="0"/>
                  <a:t>Loop over each edge. Delete if </a:t>
                </a:r>
                <a:r>
                  <a:rPr lang="en-US" i="0">
                    <a:latin typeface="Cambria Math" panose="02040503050406030204" pitchFamily="18" charset="0"/>
                  </a:rPr>
                  <a:t>𝑇𝐶&lt;𝑘−2</a:t>
                </a:r>
                <a:r>
                  <a:rPr lang="en-US" dirty="0"/>
                  <a:t>. Decrement triangle counts of each edge connected to the endpoints.</a:t>
                </a:r>
              </a:p>
              <a:p>
                <a:pPr algn="just"/>
                <a:r>
                  <a:rPr lang="en-US" dirty="0"/>
                  <a:t>Continue until no edges can be deleted. Increment </a:t>
                </a:r>
                <a:r>
                  <a:rPr lang="en-US" i="0">
                    <a:latin typeface="Cambria Math" panose="02040503050406030204" pitchFamily="18" charset="0"/>
                  </a:rPr>
                  <a:t>𝑘</a:t>
                </a:r>
                <a:r>
                  <a:rPr lang="en-US" dirty="0"/>
                  <a:t> and repeat until graph is empty.</a:t>
                </a:r>
              </a:p>
              <a:p>
                <a:pPr marL="0" indent="0" algn="just">
                  <a:buNone/>
                </a:pPr>
                <a:r>
                  <a:rPr lang="en-US" dirty="0"/>
                  <a:t>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32D6-2799-47C1-B2DC-21F272C200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6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750" dirty="0"/>
              <a:t>Input graph - integer triplets - tail id, head id, weight (ignored)</a:t>
            </a:r>
          </a:p>
          <a:p>
            <a:pPr algn="just"/>
            <a:r>
              <a:rPr lang="en-US" sz="2750" dirty="0"/>
              <a:t>Adjacency list- 3 arrays: </a:t>
            </a:r>
          </a:p>
          <a:p>
            <a:pPr lvl="1" algn="just"/>
            <a:r>
              <a:rPr lang="en-US" sz="2200" dirty="0">
                <a:solidFill>
                  <a:srgbClr val="00B050"/>
                </a:solidFill>
              </a:rPr>
              <a:t>Two separate 32 bit integer edge arrays </a:t>
            </a:r>
            <a:r>
              <a:rPr lang="en-US" sz="2200" dirty="0"/>
              <a:t>(</a:t>
            </a:r>
            <a:r>
              <a:rPr lang="en-US" sz="2200" b="1" dirty="0" err="1"/>
              <a:t>Zs</a:t>
            </a:r>
            <a:r>
              <a:rPr lang="en-US" sz="2200" dirty="0"/>
              <a:t> and </a:t>
            </a:r>
            <a:r>
              <a:rPr lang="en-US" sz="2200" b="1" dirty="0" err="1"/>
              <a:t>Zd</a:t>
            </a:r>
            <a:r>
              <a:rPr lang="en-US" sz="2200" dirty="0"/>
              <a:t>) (size </a:t>
            </a:r>
            <a:r>
              <a:rPr lang="en-US" sz="2200" dirty="0">
                <a:sym typeface="Wingdings" panose="05000000000000000000" pitchFamily="2" charset="2"/>
              </a:rPr>
              <a:t> number of edges)</a:t>
            </a:r>
            <a:endParaRPr lang="en-US" sz="2200" dirty="0"/>
          </a:p>
          <a:p>
            <a:pPr lvl="1" algn="just"/>
            <a:r>
              <a:rPr lang="en-US" sz="2200" i="1" dirty="0"/>
              <a:t>Node pointer</a:t>
            </a:r>
            <a:r>
              <a:rPr lang="en-US" sz="2200" dirty="0"/>
              <a:t> array P - </a:t>
            </a:r>
            <a:r>
              <a:rPr lang="en-US" sz="2200" dirty="0">
                <a:solidFill>
                  <a:srgbClr val="00B050"/>
                </a:solidFill>
              </a:rPr>
              <a:t>P[u] points in the </a:t>
            </a:r>
            <a:r>
              <a:rPr lang="en-US" sz="2200" i="1" dirty="0">
                <a:solidFill>
                  <a:srgbClr val="00B050"/>
                </a:solidFill>
              </a:rPr>
              <a:t>edge array </a:t>
            </a:r>
            <a:r>
              <a:rPr lang="en-US" sz="2200" b="1" i="1" dirty="0" err="1">
                <a:solidFill>
                  <a:srgbClr val="00B050"/>
                </a:solidFill>
              </a:rPr>
              <a:t>Zd</a:t>
            </a:r>
            <a:r>
              <a:rPr lang="en-US" sz="2200" dirty="0">
                <a:solidFill>
                  <a:srgbClr val="00B050"/>
                </a:solidFill>
              </a:rPr>
              <a:t>, </a:t>
            </a:r>
            <a:r>
              <a:rPr lang="en-US" sz="2200" dirty="0"/>
              <a:t>the first edge connected to node u.</a:t>
            </a:r>
          </a:p>
          <a:p>
            <a:pPr algn="just"/>
            <a:r>
              <a:rPr lang="en-US" sz="2750" dirty="0"/>
              <a:t>Use </a:t>
            </a:r>
            <a:r>
              <a:rPr lang="en-US" sz="2750" dirty="0">
                <a:solidFill>
                  <a:srgbClr val="00B050"/>
                </a:solidFill>
              </a:rPr>
              <a:t>lexicographic ordering</a:t>
            </a:r>
            <a:r>
              <a:rPr lang="en-US" sz="2750" dirty="0"/>
              <a:t> to read the file into</a:t>
            </a:r>
            <a:r>
              <a:rPr lang="en-US" sz="2750" dirty="0">
                <a:solidFill>
                  <a:srgbClr val="00B050"/>
                </a:solidFill>
              </a:rPr>
              <a:t> CSR format to the memory</a:t>
            </a:r>
            <a:r>
              <a:rPr lang="en-US" sz="2750" dirty="0"/>
              <a:t>.</a:t>
            </a:r>
          </a:p>
          <a:p>
            <a:pPr lvl="1" algn="just"/>
            <a:r>
              <a:rPr lang="en-US" sz="2350" dirty="0"/>
              <a:t>Read </a:t>
            </a:r>
            <a:r>
              <a:rPr lang="en-US" sz="2350" dirty="0">
                <a:solidFill>
                  <a:srgbClr val="00B050"/>
                </a:solidFill>
              </a:rPr>
              <a:t>only forward edges </a:t>
            </a:r>
            <a:r>
              <a:rPr lang="en-US" sz="23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= (</a:t>
            </a:r>
            <a:r>
              <a:rPr lang="en-US" sz="235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u,v</a:t>
            </a:r>
            <a:r>
              <a:rPr lang="en-US" sz="23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2350" dirty="0"/>
              <a:t>with </a:t>
            </a:r>
            <a:r>
              <a:rPr lang="en-US" sz="23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u&lt;v </a:t>
            </a:r>
            <a:r>
              <a:rPr lang="en-US" sz="2350" dirty="0"/>
              <a:t>for CSR construction.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32D6-2799-47C1-B2DC-21F272C200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4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and GPU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32D6-2799-47C1-B2DC-21F272C200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3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B39F-0888-4854-AD80-4F3179A7A09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4" y="2288405"/>
            <a:ext cx="12226323" cy="1501652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00479"/>
            <a:ext cx="121920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566"/>
            <a:ext cx="101600" cy="12296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190" y="491566"/>
            <a:ext cx="11640671" cy="1229658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0941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128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B39F-0888-4854-AD80-4F3179A7A09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6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B39F-0888-4854-AD80-4F3179A7A09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75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" y="2336705"/>
            <a:ext cx="11054080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2">
                <a:solidFill>
                  <a:schemeClr val="bg1"/>
                </a:solidFill>
              </a:defRPr>
            </a:lvl1pPr>
            <a:lvl2pPr marL="634994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016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008" indent="-253997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004" indent="-253997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7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4994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016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011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007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869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2">
                <a:solidFill>
                  <a:schemeClr val="bg1"/>
                </a:solidFill>
              </a:defRPr>
            </a:lvl1pPr>
            <a:lvl2pPr marL="634994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016" indent="0">
              <a:buClr>
                <a:schemeClr val="bg2"/>
              </a:buClr>
              <a:buSzPct val="100000"/>
              <a:buFontTx/>
              <a:buNone/>
              <a:defRPr sz="1778">
                <a:solidFill>
                  <a:schemeClr val="bg1"/>
                </a:solidFill>
              </a:defRPr>
            </a:lvl3pPr>
            <a:lvl4pPr marL="1972008" indent="-253997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004" indent="-253997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7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4994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016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011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007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07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2">
                <a:solidFill>
                  <a:schemeClr val="bg1"/>
                </a:solidFill>
              </a:defRPr>
            </a:lvl1pPr>
            <a:lvl2pPr marL="634994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016" indent="0">
              <a:buClr>
                <a:schemeClr val="bg2"/>
              </a:buClr>
              <a:buSzPct val="100000"/>
              <a:buFontTx/>
              <a:buNone/>
              <a:defRPr sz="1778">
                <a:solidFill>
                  <a:schemeClr val="bg1"/>
                </a:solidFill>
              </a:defRPr>
            </a:lvl3pPr>
            <a:lvl4pPr marL="1972008" indent="-253997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004" indent="-253997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7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4994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016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011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007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833032" y="6424130"/>
            <a:ext cx="3069851" cy="2757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algn="r" defTabSz="507995">
              <a:lnSpc>
                <a:spcPct val="90000"/>
              </a:lnSpc>
              <a:defRPr/>
            </a:pPr>
            <a:r>
              <a:rPr lang="en-US" sz="889" b="1" kern="0" dirty="0">
                <a:solidFill>
                  <a:srgbClr val="000000"/>
                </a:solidFill>
                <a:ea typeface="MS PGothic" pitchFamily="34" charset="-128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11644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799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" y="2336705"/>
            <a:ext cx="11054080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2">
                <a:solidFill>
                  <a:schemeClr val="bg1"/>
                </a:solidFill>
              </a:defRPr>
            </a:lvl1pPr>
            <a:lvl2pPr marL="634994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016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008" indent="-253997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004" indent="-253997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7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4994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016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011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007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947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799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1" y="703918"/>
            <a:ext cx="6580130" cy="68736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" y="2336705"/>
            <a:ext cx="6562037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2">
                <a:solidFill>
                  <a:schemeClr val="bg1"/>
                </a:solidFill>
              </a:defRPr>
            </a:lvl1pPr>
            <a:lvl2pPr marL="634994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016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008" indent="-253997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004" indent="-253997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3721" y="1314815"/>
            <a:ext cx="6580130" cy="583848"/>
          </a:xfrm>
        </p:spPr>
        <p:txBody>
          <a:bodyPr/>
          <a:lstStyle>
            <a:lvl1pPr marL="0" indent="0" algn="l">
              <a:buFontTx/>
              <a:buNone/>
              <a:defRPr sz="2667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4994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016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011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007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854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799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472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799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0" y="3100706"/>
            <a:ext cx="11084560" cy="65659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32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0" y="727058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721" y="2346291"/>
            <a:ext cx="5494514" cy="4103912"/>
          </a:xfrm>
        </p:spPr>
        <p:txBody>
          <a:bodyPr/>
          <a:lstStyle>
            <a:lvl1pPr marL="257525" indent="-257525">
              <a:buSzPct val="100000"/>
              <a:buFontTx/>
              <a:buBlip>
                <a:blip r:embed="rId2"/>
              </a:buBlip>
              <a:defRPr sz="2667" b="0">
                <a:solidFill>
                  <a:schemeClr val="bg1"/>
                </a:solidFill>
              </a:defRPr>
            </a:lvl1pPr>
            <a:lvl2pPr marL="892519" indent="-257525">
              <a:buSzPct val="100000"/>
              <a:buFontTx/>
              <a:buBlip>
                <a:blip r:embed="rId2"/>
              </a:buBlip>
              <a:defRPr sz="2222" b="0">
                <a:solidFill>
                  <a:schemeClr val="bg1"/>
                </a:solidFill>
              </a:defRPr>
            </a:lvl2pPr>
            <a:lvl3pPr marL="1395223" indent="-185207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008" indent="-253997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004" indent="-253997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3767" y="2346291"/>
            <a:ext cx="5494513" cy="4103912"/>
          </a:xfrm>
        </p:spPr>
        <p:txBody>
          <a:bodyPr/>
          <a:lstStyle>
            <a:lvl1pPr marL="257525" indent="-257525">
              <a:buSzPct val="100000"/>
              <a:buFontTx/>
              <a:buBlip>
                <a:blip r:embed="rId2"/>
              </a:buBlip>
              <a:defRPr sz="2667" b="0">
                <a:solidFill>
                  <a:schemeClr val="bg1"/>
                </a:solidFill>
              </a:defRPr>
            </a:lvl1pPr>
            <a:lvl2pPr marL="892519" indent="-257525">
              <a:buSzPct val="100000"/>
              <a:buFontTx/>
              <a:buBlip>
                <a:blip r:embed="rId2"/>
              </a:buBlip>
              <a:defRPr sz="2222" b="0">
                <a:solidFill>
                  <a:schemeClr val="bg1"/>
                </a:solidFill>
              </a:defRPr>
            </a:lvl2pPr>
            <a:lvl3pPr marL="1395223" indent="-185207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008" indent="-253997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004" indent="-253997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3720" y="1311743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7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4994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016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011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007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047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B39F-0888-4854-AD80-4F3179A7A09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357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799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108" y="5947368"/>
            <a:ext cx="8739784" cy="410369"/>
          </a:xfrm>
        </p:spPr>
        <p:txBody>
          <a:bodyPr anchor="b"/>
          <a:lstStyle>
            <a:lvl1pPr algn="l">
              <a:defRPr sz="2222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3635" y="5713473"/>
            <a:ext cx="8384731" cy="11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7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799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5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799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0" y="5743860"/>
            <a:ext cx="11084560" cy="595034"/>
          </a:xfrm>
        </p:spPr>
        <p:txBody>
          <a:bodyPr anchor="ctr"/>
          <a:lstStyle>
            <a:lvl1pPr algn="l">
              <a:defRPr sz="355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511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67" y="2336708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667">
                <a:solidFill>
                  <a:schemeClr val="bg1"/>
                </a:solidFill>
              </a:defRPr>
            </a:lvl1pPr>
            <a:lvl2pPr marL="476246" indent="0">
              <a:buClr>
                <a:schemeClr val="bg2"/>
              </a:buClr>
              <a:buSzPct val="100000"/>
              <a:buFontTx/>
              <a:buNone/>
              <a:defRPr sz="1500">
                <a:solidFill>
                  <a:schemeClr val="bg1"/>
                </a:solidFill>
              </a:defRPr>
            </a:lvl2pPr>
            <a:lvl3pPr marL="907512" indent="0">
              <a:buClr>
                <a:schemeClr val="bg2"/>
              </a:buClr>
              <a:buSzPct val="100000"/>
              <a:buFontTx/>
              <a:buNone/>
              <a:defRPr sz="1334">
                <a:solidFill>
                  <a:schemeClr val="bg1"/>
                </a:solidFill>
              </a:defRPr>
            </a:lvl3pPr>
            <a:lvl4pPr marL="1479006" indent="-190498"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</a:defRPr>
            </a:lvl4pPr>
            <a:lvl5pPr marL="1764753" indent="-19049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0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476246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907512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288508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574255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59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67" y="2336708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667">
                <a:solidFill>
                  <a:schemeClr val="bg1"/>
                </a:solidFill>
              </a:defRPr>
            </a:lvl1pPr>
            <a:lvl2pPr marL="476246" indent="0">
              <a:buClr>
                <a:schemeClr val="bg2"/>
              </a:buClr>
              <a:buSzPct val="100000"/>
              <a:buFontTx/>
              <a:buNone/>
              <a:defRPr sz="1500">
                <a:solidFill>
                  <a:schemeClr val="bg1"/>
                </a:solidFill>
              </a:defRPr>
            </a:lvl2pPr>
            <a:lvl3pPr marL="907512" indent="0">
              <a:buClr>
                <a:schemeClr val="bg2"/>
              </a:buClr>
              <a:buSzPct val="100000"/>
              <a:buFontTx/>
              <a:buNone/>
              <a:defRPr sz="1334">
                <a:solidFill>
                  <a:schemeClr val="bg1"/>
                </a:solidFill>
              </a:defRPr>
            </a:lvl3pPr>
            <a:lvl4pPr marL="1479006" indent="-190498"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</a:defRPr>
            </a:lvl4pPr>
            <a:lvl5pPr marL="1764753" indent="-19049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0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476246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907512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288508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574255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833032" y="6424132"/>
            <a:ext cx="3069851" cy="2757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algn="r" defTabSz="380996">
              <a:lnSpc>
                <a:spcPct val="90000"/>
              </a:lnSpc>
              <a:defRPr/>
            </a:pPr>
            <a:r>
              <a:rPr lang="en-US" sz="667" b="1" kern="0" dirty="0">
                <a:solidFill>
                  <a:srgbClr val="000000"/>
                </a:solidFill>
                <a:ea typeface="MS PGothic" pitchFamily="34" charset="-128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290624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80996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" y="2336705"/>
            <a:ext cx="11054080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667">
                <a:solidFill>
                  <a:schemeClr val="bg1"/>
                </a:solidFill>
              </a:defRPr>
            </a:lvl1pPr>
            <a:lvl2pPr marL="476246" indent="0">
              <a:buClr>
                <a:schemeClr val="bg2"/>
              </a:buClr>
              <a:buSzPct val="100000"/>
              <a:buFontTx/>
              <a:buNone/>
              <a:defRPr sz="1500">
                <a:solidFill>
                  <a:schemeClr val="bg1"/>
                </a:solidFill>
              </a:defRPr>
            </a:lvl2pPr>
            <a:lvl3pPr marL="907512" indent="0">
              <a:buClr>
                <a:schemeClr val="bg2"/>
              </a:buClr>
              <a:buSzPct val="100000"/>
              <a:buFontTx/>
              <a:buNone/>
              <a:defRPr sz="1500">
                <a:solidFill>
                  <a:schemeClr val="bg1"/>
                </a:solidFill>
              </a:defRPr>
            </a:lvl3pPr>
            <a:lvl4pPr marL="1479006" indent="-190498"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</a:defRPr>
            </a:lvl4pPr>
            <a:lvl5pPr marL="1764753" indent="-19049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0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476246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907512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288508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574255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953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80996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1" y="703918"/>
            <a:ext cx="6580131" cy="68736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" y="2336705"/>
            <a:ext cx="6562037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667">
                <a:solidFill>
                  <a:schemeClr val="bg1"/>
                </a:solidFill>
              </a:defRPr>
            </a:lvl1pPr>
            <a:lvl2pPr marL="476246" indent="0">
              <a:buClr>
                <a:schemeClr val="bg2"/>
              </a:buClr>
              <a:buSzPct val="100000"/>
              <a:buFontTx/>
              <a:buNone/>
              <a:defRPr sz="1500">
                <a:solidFill>
                  <a:schemeClr val="bg1"/>
                </a:solidFill>
              </a:defRPr>
            </a:lvl2pPr>
            <a:lvl3pPr marL="907512" indent="0">
              <a:buClr>
                <a:schemeClr val="bg2"/>
              </a:buClr>
              <a:buSzPct val="100000"/>
              <a:buFontTx/>
              <a:buNone/>
              <a:defRPr sz="1500">
                <a:solidFill>
                  <a:schemeClr val="bg1"/>
                </a:solidFill>
              </a:defRPr>
            </a:lvl3pPr>
            <a:lvl4pPr marL="1479006" indent="-190498"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</a:defRPr>
            </a:lvl4pPr>
            <a:lvl5pPr marL="1764753" indent="-19049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3721" y="1314815"/>
            <a:ext cx="6580131" cy="583848"/>
          </a:xfrm>
        </p:spPr>
        <p:txBody>
          <a:bodyPr/>
          <a:lstStyle>
            <a:lvl1pPr marL="0" indent="0" algn="l">
              <a:buFontTx/>
              <a:buNone/>
              <a:defRPr sz="20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476246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907512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288508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574255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087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80996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280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80996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0" y="3100706"/>
            <a:ext cx="11084560" cy="65659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746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B39F-0888-4854-AD80-4F3179A7A09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328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0" y="727058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721" y="2346291"/>
            <a:ext cx="5494515" cy="4103912"/>
          </a:xfrm>
        </p:spPr>
        <p:txBody>
          <a:bodyPr/>
          <a:lstStyle>
            <a:lvl1pPr marL="193144" indent="-193144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1pPr>
            <a:lvl2pPr marL="669389" indent="-193144">
              <a:buSzPct val="100000"/>
              <a:buFontTx/>
              <a:buBlip>
                <a:blip r:embed="rId2"/>
              </a:buBlip>
              <a:defRPr sz="1667" b="0">
                <a:solidFill>
                  <a:schemeClr val="bg1"/>
                </a:solidFill>
              </a:defRPr>
            </a:lvl2pPr>
            <a:lvl3pPr marL="1046417" indent="-138905">
              <a:buSzPct val="100000"/>
              <a:buFontTx/>
              <a:buBlip>
                <a:blip r:embed="rId2"/>
              </a:buBlip>
              <a:defRPr sz="1500" b="0">
                <a:solidFill>
                  <a:schemeClr val="bg1"/>
                </a:solidFill>
              </a:defRPr>
            </a:lvl3pPr>
            <a:lvl4pPr marL="1479006" indent="-190498">
              <a:buFont typeface="Wingdings" panose="05000000000000000000" pitchFamily="2" charset="2"/>
              <a:buChar char="§"/>
              <a:defRPr sz="1500" b="0">
                <a:solidFill>
                  <a:schemeClr val="tx1"/>
                </a:solidFill>
              </a:defRPr>
            </a:lvl4pPr>
            <a:lvl5pPr marL="1764753" indent="-190498">
              <a:buFont typeface="Wingdings" panose="05000000000000000000" pitchFamily="2" charset="2"/>
              <a:buChar char="§"/>
              <a:defRPr sz="1500" b="0">
                <a:solidFill>
                  <a:schemeClr val="tx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3769" y="2346291"/>
            <a:ext cx="5494513" cy="4103912"/>
          </a:xfrm>
        </p:spPr>
        <p:txBody>
          <a:bodyPr/>
          <a:lstStyle>
            <a:lvl1pPr marL="193144" indent="-193144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1pPr>
            <a:lvl2pPr marL="669389" indent="-193144">
              <a:buSzPct val="100000"/>
              <a:buFontTx/>
              <a:buBlip>
                <a:blip r:embed="rId2"/>
              </a:buBlip>
              <a:defRPr sz="1667" b="0">
                <a:solidFill>
                  <a:schemeClr val="bg1"/>
                </a:solidFill>
              </a:defRPr>
            </a:lvl2pPr>
            <a:lvl3pPr marL="1046417" indent="-138905">
              <a:buSzPct val="100000"/>
              <a:buFontTx/>
              <a:buBlip>
                <a:blip r:embed="rId2"/>
              </a:buBlip>
              <a:defRPr sz="1500" b="0">
                <a:solidFill>
                  <a:schemeClr val="bg1"/>
                </a:solidFill>
              </a:defRPr>
            </a:lvl3pPr>
            <a:lvl4pPr marL="1479006" indent="-190498">
              <a:buFont typeface="Wingdings" panose="05000000000000000000" pitchFamily="2" charset="2"/>
              <a:buChar char="§"/>
              <a:defRPr sz="1500" b="0">
                <a:solidFill>
                  <a:schemeClr val="tx1"/>
                </a:solidFill>
              </a:defRPr>
            </a:lvl4pPr>
            <a:lvl5pPr marL="1764753" indent="-190498">
              <a:buFont typeface="Wingdings" panose="05000000000000000000" pitchFamily="2" charset="2"/>
              <a:buChar char="§"/>
              <a:defRPr sz="1500" b="0">
                <a:solidFill>
                  <a:schemeClr val="tx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3720" y="1311743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0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476246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907512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288508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574255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724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80996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108" y="5947370"/>
            <a:ext cx="8739784" cy="410369"/>
          </a:xfrm>
        </p:spPr>
        <p:txBody>
          <a:bodyPr anchor="b"/>
          <a:lstStyle>
            <a:lvl1pPr algn="l">
              <a:defRPr sz="166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3636" y="5713475"/>
            <a:ext cx="8384731" cy="11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0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80996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05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80996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0" y="5743860"/>
            <a:ext cx="11084560" cy="595034"/>
          </a:xfrm>
        </p:spPr>
        <p:txBody>
          <a:bodyPr anchor="ctr"/>
          <a:lstStyle>
            <a:lvl1pPr algn="l">
              <a:defRPr sz="26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480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7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01" y="342154"/>
            <a:ext cx="10434003" cy="687368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351" y="1577519"/>
            <a:ext cx="10408652" cy="4725458"/>
          </a:xfrm>
        </p:spPr>
        <p:txBody>
          <a:bodyPr/>
          <a:lstStyle>
            <a:lvl1pPr marL="193144" indent="-193144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1pPr>
            <a:lvl2pPr marL="669389" indent="-193144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046417" indent="-138905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 sz="1667">
                <a:solidFill>
                  <a:schemeClr val="tx1"/>
                </a:solidFill>
              </a:defRPr>
            </a:lvl3pPr>
            <a:lvl4pPr marL="1479006" indent="-190498"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</a:defRPr>
            </a:lvl4pPr>
            <a:lvl5pPr marL="1764753" indent="-19049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7432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8789" y="874059"/>
            <a:ext cx="5664969" cy="655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24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38789" y="1692089"/>
            <a:ext cx="11206788" cy="4258235"/>
          </a:xfrm>
          <a:prstGeom prst="rect">
            <a:avLst/>
          </a:prstGeom>
        </p:spPr>
        <p:txBody>
          <a:bodyPr vert="horz"/>
          <a:lstStyle>
            <a:lvl1pPr marL="337129" indent="-337129">
              <a:buFont typeface="Wingdings" panose="05000000000000000000" pitchFamily="2" charset="2"/>
              <a:buChar char="§"/>
              <a:defRPr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>
              <a:defRPr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>
              <a:defRPr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>
              <a:defRPr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>
              <a:defRPr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285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B39F-0888-4854-AD80-4F3179A7A09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7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B39F-0888-4854-AD80-4F3179A7A09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1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3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B39F-0888-4854-AD80-4F3179A7A09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B39F-0888-4854-AD80-4F3179A7A09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B39F-0888-4854-AD80-4F3179A7A09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4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B39F-0888-4854-AD80-4F3179A7A09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5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CB39F-0888-4854-AD80-4F3179A7A09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5068"/>
            <a:ext cx="121920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64B91F-6851-4870-9833-284F8ADA20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2" t="20246" r="9197" b="33992"/>
          <a:stretch/>
        </p:blipFill>
        <p:spPr>
          <a:xfrm>
            <a:off x="5262464" y="6402413"/>
            <a:ext cx="748721" cy="40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1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5271" y="726147"/>
            <a:ext cx="11081461" cy="65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4892" y="2224853"/>
            <a:ext cx="11054368" cy="434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0846949" y="6479175"/>
            <a:ext cx="356697" cy="17960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 defTabSz="507995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944" smtClean="0">
                <a:solidFill>
                  <a:srgbClr val="505050"/>
                </a:solidFill>
                <a:latin typeface="Trebuchet MS" panose="020B0603020202020204" pitchFamily="34" charset="0"/>
                <a:ea typeface="MS PGothic" pitchFamily="34" charset="-128"/>
              </a:rPr>
              <a:pPr algn="r" defTabSz="50799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167" cap="none" dirty="0">
                <a:solidFill>
                  <a:srgbClr val="007450">
                    <a:lumMod val="60000"/>
                    <a:lumOff val="40000"/>
                  </a:srgbClr>
                </a:solidFill>
                <a:ea typeface="MS PGothic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898221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0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5pPr>
      <a:lvl6pPr marL="507995" algn="l" rtl="0" eaLnBrk="1" fontAlgn="base" hangingPunct="1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6pPr>
      <a:lvl7pPr marL="1015990" algn="l" rtl="0" eaLnBrk="1" fontAlgn="base" hangingPunct="1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7pPr>
      <a:lvl8pPr marL="1523985" algn="l" rtl="0" eaLnBrk="1" fontAlgn="base" hangingPunct="1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8pPr>
      <a:lvl9pPr marL="2031980" algn="l" rtl="0" eaLnBrk="1" fontAlgn="base" hangingPunct="1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1000"/>
        </a:spcBef>
        <a:spcAft>
          <a:spcPts val="1000"/>
        </a:spcAft>
        <a:buClr>
          <a:schemeClr val="bg2"/>
        </a:buClr>
        <a:buSzPct val="100000"/>
        <a:buFontTx/>
        <a:buNone/>
        <a:defRPr sz="2222" b="0">
          <a:solidFill>
            <a:schemeClr val="bg1"/>
          </a:solidFill>
          <a:latin typeface="Trebuchet MS" pitchFamily="34" charset="0"/>
          <a:ea typeface="+mn-ea"/>
          <a:cs typeface="+mn-cs"/>
        </a:defRPr>
      </a:lvl1pPr>
      <a:lvl2pPr marL="634994" indent="0" algn="l" rtl="0" fontAlgn="base">
        <a:lnSpc>
          <a:spcPct val="90000"/>
        </a:lnSpc>
        <a:spcBef>
          <a:spcPts val="1000"/>
        </a:spcBef>
        <a:spcAft>
          <a:spcPts val="10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itchFamily="34" charset="0"/>
        </a:defRPr>
      </a:lvl2pPr>
      <a:lvl3pPr marL="1210016" indent="0" algn="l" rtl="0" fontAlgn="base">
        <a:lnSpc>
          <a:spcPct val="90000"/>
        </a:lnSpc>
        <a:spcBef>
          <a:spcPts val="1000"/>
        </a:spcBef>
        <a:spcAft>
          <a:spcPts val="1000"/>
        </a:spcAft>
        <a:buClr>
          <a:schemeClr val="bg2"/>
        </a:buClr>
        <a:buSzPct val="100000"/>
        <a:buFontTx/>
        <a:buNone/>
        <a:defRPr sz="1778" b="0">
          <a:solidFill>
            <a:schemeClr val="bg1"/>
          </a:solidFill>
          <a:latin typeface="Trebuchet MS" pitchFamily="34" charset="0"/>
        </a:defRPr>
      </a:lvl3pPr>
      <a:lvl4pPr marL="1972008" indent="-253997" algn="l" rtl="0" fontAlgn="base">
        <a:spcBef>
          <a:spcPct val="20000"/>
        </a:spcBef>
        <a:spcAft>
          <a:spcPct val="0"/>
        </a:spcAft>
        <a:buChar char="–"/>
        <a:defRPr sz="2222">
          <a:solidFill>
            <a:schemeClr val="bg1"/>
          </a:solidFill>
          <a:latin typeface="+mn-lt"/>
        </a:defRPr>
      </a:lvl4pPr>
      <a:lvl5pPr marL="2353004" indent="-253997" algn="l" rtl="0" fontAlgn="base">
        <a:spcBef>
          <a:spcPct val="20000"/>
        </a:spcBef>
        <a:spcAft>
          <a:spcPct val="0"/>
        </a:spcAft>
        <a:buChar char="»"/>
        <a:defRPr sz="2222">
          <a:solidFill>
            <a:schemeClr val="bg1"/>
          </a:solidFill>
          <a:latin typeface="+mn-lt"/>
        </a:defRPr>
      </a:lvl5pPr>
      <a:lvl6pPr marL="2860999" indent="-253997" algn="l" rtl="0" eaLnBrk="1" fontAlgn="base" hangingPunct="1">
        <a:spcBef>
          <a:spcPct val="20000"/>
        </a:spcBef>
        <a:spcAft>
          <a:spcPct val="0"/>
        </a:spcAft>
        <a:buChar char="»"/>
        <a:defRPr sz="2222">
          <a:solidFill>
            <a:schemeClr val="bg1"/>
          </a:solidFill>
          <a:latin typeface="+mn-lt"/>
        </a:defRPr>
      </a:lvl6pPr>
      <a:lvl7pPr marL="3368994" indent="-253997" algn="l" rtl="0" eaLnBrk="1" fontAlgn="base" hangingPunct="1">
        <a:spcBef>
          <a:spcPct val="20000"/>
        </a:spcBef>
        <a:spcAft>
          <a:spcPct val="0"/>
        </a:spcAft>
        <a:buChar char="»"/>
        <a:defRPr sz="2222">
          <a:solidFill>
            <a:schemeClr val="bg1"/>
          </a:solidFill>
          <a:latin typeface="+mn-lt"/>
        </a:defRPr>
      </a:lvl7pPr>
      <a:lvl8pPr marL="3876989" indent="-253997" algn="l" rtl="0" eaLnBrk="1" fontAlgn="base" hangingPunct="1">
        <a:spcBef>
          <a:spcPct val="20000"/>
        </a:spcBef>
        <a:spcAft>
          <a:spcPct val="0"/>
        </a:spcAft>
        <a:buChar char="»"/>
        <a:defRPr sz="2222">
          <a:solidFill>
            <a:schemeClr val="bg1"/>
          </a:solidFill>
          <a:latin typeface="+mn-lt"/>
        </a:defRPr>
      </a:lvl8pPr>
      <a:lvl9pPr marL="4384984" indent="-253997" algn="l" rtl="0" eaLnBrk="1" fontAlgn="base" hangingPunct="1">
        <a:spcBef>
          <a:spcPct val="20000"/>
        </a:spcBef>
        <a:spcAft>
          <a:spcPct val="0"/>
        </a:spcAft>
        <a:buChar char="»"/>
        <a:defRPr sz="2222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5272" y="726147"/>
            <a:ext cx="11081461" cy="65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4892" y="2224853"/>
            <a:ext cx="11054368" cy="434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0846950" y="6501649"/>
            <a:ext cx="356697" cy="1346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 defTabSz="380996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708" smtClean="0">
                <a:solidFill>
                  <a:srgbClr val="505050"/>
                </a:solidFill>
                <a:latin typeface="Trebuchet MS" panose="020B0603020202020204" pitchFamily="34" charset="0"/>
                <a:ea typeface="MS PGothic" pitchFamily="34" charset="-128"/>
              </a:rPr>
              <a:pPr algn="r" defTabSz="38099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875" cap="none" dirty="0">
                <a:solidFill>
                  <a:srgbClr val="007450">
                    <a:lumMod val="60000"/>
                    <a:lumOff val="40000"/>
                  </a:srgbClr>
                </a:solidFill>
                <a:ea typeface="MS PGothic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543614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0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5pPr>
      <a:lvl6pPr marL="380996" algn="l" rtl="0" eaLnBrk="1" fontAlgn="base" hangingPunct="1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6pPr>
      <a:lvl7pPr marL="761993" algn="l" rtl="0" eaLnBrk="1" fontAlgn="base" hangingPunct="1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7pPr>
      <a:lvl8pPr marL="1142989" algn="l" rtl="0" eaLnBrk="1" fontAlgn="base" hangingPunct="1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8pPr>
      <a:lvl9pPr marL="15239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750"/>
        </a:spcBef>
        <a:spcAft>
          <a:spcPts val="750"/>
        </a:spcAft>
        <a:buClr>
          <a:schemeClr val="bg2"/>
        </a:buClr>
        <a:buSzPct val="100000"/>
        <a:buFontTx/>
        <a:buNone/>
        <a:defRPr sz="1667" b="0">
          <a:solidFill>
            <a:schemeClr val="bg1"/>
          </a:solidFill>
          <a:latin typeface="Trebuchet MS" pitchFamily="34" charset="0"/>
          <a:ea typeface="+mn-ea"/>
          <a:cs typeface="+mn-cs"/>
        </a:defRPr>
      </a:lvl1pPr>
      <a:lvl2pPr marL="476246" indent="0" algn="l" rtl="0" fontAlgn="base">
        <a:lnSpc>
          <a:spcPct val="90000"/>
        </a:lnSpc>
        <a:spcBef>
          <a:spcPts val="750"/>
        </a:spcBef>
        <a:spcAft>
          <a:spcPts val="750"/>
        </a:spcAft>
        <a:buClr>
          <a:schemeClr val="bg2"/>
        </a:buClr>
        <a:buSzPct val="100000"/>
        <a:buFontTx/>
        <a:buNone/>
        <a:defRPr sz="1500" b="0">
          <a:solidFill>
            <a:schemeClr val="bg1"/>
          </a:solidFill>
          <a:latin typeface="Trebuchet MS" pitchFamily="34" charset="0"/>
        </a:defRPr>
      </a:lvl2pPr>
      <a:lvl3pPr marL="907512" indent="0" algn="l" rtl="0" fontAlgn="base">
        <a:lnSpc>
          <a:spcPct val="90000"/>
        </a:lnSpc>
        <a:spcBef>
          <a:spcPts val="750"/>
        </a:spcBef>
        <a:spcAft>
          <a:spcPts val="750"/>
        </a:spcAft>
        <a:buClr>
          <a:schemeClr val="bg2"/>
        </a:buClr>
        <a:buSzPct val="100000"/>
        <a:buFontTx/>
        <a:buNone/>
        <a:defRPr sz="1334" b="0">
          <a:solidFill>
            <a:schemeClr val="bg1"/>
          </a:solidFill>
          <a:latin typeface="Trebuchet MS" pitchFamily="34" charset="0"/>
        </a:defRPr>
      </a:lvl3pPr>
      <a:lvl4pPr marL="1479006" indent="-190498" algn="l" rtl="0" fontAlgn="base">
        <a:spcBef>
          <a:spcPct val="20000"/>
        </a:spcBef>
        <a:spcAft>
          <a:spcPct val="0"/>
        </a:spcAft>
        <a:buChar char="–"/>
        <a:defRPr sz="1667">
          <a:solidFill>
            <a:schemeClr val="bg1"/>
          </a:solidFill>
          <a:latin typeface="+mn-lt"/>
        </a:defRPr>
      </a:lvl4pPr>
      <a:lvl5pPr marL="1764753" indent="-190498" algn="l" rtl="0" fontAlgn="base">
        <a:spcBef>
          <a:spcPct val="20000"/>
        </a:spcBef>
        <a:spcAft>
          <a:spcPct val="0"/>
        </a:spcAft>
        <a:buChar char="»"/>
        <a:defRPr sz="1667">
          <a:solidFill>
            <a:schemeClr val="bg1"/>
          </a:solidFill>
          <a:latin typeface="+mn-lt"/>
        </a:defRPr>
      </a:lvl5pPr>
      <a:lvl6pPr marL="2145749" indent="-190498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bg1"/>
          </a:solidFill>
          <a:latin typeface="+mn-lt"/>
        </a:defRPr>
      </a:lvl6pPr>
      <a:lvl7pPr marL="2526746" indent="-190498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bg1"/>
          </a:solidFill>
          <a:latin typeface="+mn-lt"/>
        </a:defRPr>
      </a:lvl7pPr>
      <a:lvl8pPr marL="2907742" indent="-190498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bg1"/>
          </a:solidFill>
          <a:latin typeface="+mn-lt"/>
        </a:defRPr>
      </a:lvl8pPr>
      <a:lvl9pPr marL="3288738" indent="-190498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76199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96" algn="l" defTabSz="76199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93" algn="l" defTabSz="76199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89" algn="l" defTabSz="76199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85" algn="l" defTabSz="76199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81" algn="l" defTabSz="76199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78" algn="l" defTabSz="76199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973" algn="l" defTabSz="76199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969" algn="l" defTabSz="76199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2.emf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52" y="572047"/>
            <a:ext cx="12081349" cy="1041400"/>
          </a:xfrm>
        </p:spPr>
        <p:txBody>
          <a:bodyPr anchor="ctr" anchorCtr="0">
            <a:noAutofit/>
          </a:bodyPr>
          <a:lstStyle/>
          <a:p>
            <a:r>
              <a:rPr lang="en-US" sz="4400" dirty="0"/>
              <a:t>Collaborative (CPU + GPU) Algorithms for</a:t>
            </a:r>
            <a:br>
              <a:rPr lang="en-US" sz="4400" dirty="0"/>
            </a:br>
            <a:r>
              <a:rPr lang="en-US" sz="4400" dirty="0"/>
              <a:t>Triangle Counting and Truss Decomposition</a:t>
            </a:r>
            <a:endParaRPr lang="en-US" sz="3600" dirty="0"/>
          </a:p>
        </p:txBody>
      </p:sp>
      <p:pic>
        <p:nvPicPr>
          <p:cNvPr id="4" name="Picture 3" descr="IMPACT-logo.png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7036" y="5980764"/>
            <a:ext cx="1278512" cy="731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F67FE5-334B-4100-AC07-1F96C6C3A6D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2" t="20246" r="9197" b="33992"/>
          <a:stretch/>
        </p:blipFill>
        <p:spPr>
          <a:xfrm>
            <a:off x="7188826" y="6014000"/>
            <a:ext cx="1278512" cy="698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333E15-04F0-4C1F-8824-17240848A87B}"/>
              </a:ext>
            </a:extLst>
          </p:cNvPr>
          <p:cNvSpPr txBox="1"/>
          <p:nvPr/>
        </p:nvSpPr>
        <p:spPr>
          <a:xfrm>
            <a:off x="1605951" y="4304581"/>
            <a:ext cx="8980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Vikram S. Mailthody</a:t>
            </a:r>
            <a:r>
              <a:rPr lang="en-US" sz="3000" dirty="0">
                <a:solidFill>
                  <a:schemeClr val="bg1"/>
                </a:solidFill>
              </a:rPr>
              <a:t>, Ketan Date, Zaid Qureshi, Carl Pearson, Rakesh Nagi, Jinjun Xiong, and </a:t>
            </a:r>
            <a:r>
              <a:rPr lang="en-US" sz="3000" dirty="0" err="1">
                <a:solidFill>
                  <a:schemeClr val="bg1"/>
                </a:solidFill>
              </a:rPr>
              <a:t>Wen-mei</a:t>
            </a:r>
            <a:r>
              <a:rPr lang="en-US" sz="3000" dirty="0">
                <a:solidFill>
                  <a:schemeClr val="bg1"/>
                </a:solidFill>
              </a:rPr>
              <a:t> Hwu</a:t>
            </a:r>
          </a:p>
        </p:txBody>
      </p:sp>
      <p:pic>
        <p:nvPicPr>
          <p:cNvPr id="1026" name="Picture 2" descr="Image result for ISE uiuc logo">
            <a:extLst>
              <a:ext uri="{FF2B5EF4-FFF2-40B4-BE49-F238E27FC236}">
                <a16:creationId xmlns:a16="http://schemas.microsoft.com/office/drawing/2014/main" id="{77338C94-D776-439B-B945-5FC53CB35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711" y="5986072"/>
            <a:ext cx="726212" cy="72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78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3821BB-D190-4E75-A276-075AF0DF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80" y="204349"/>
            <a:ext cx="4915237" cy="5897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2018 Triangle Counting</a:t>
            </a:r>
          </a:p>
        </p:txBody>
      </p:sp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415C247D-F66B-49DC-AC83-5BF6BC67EC5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096000" y="297751"/>
          <a:ext cx="5888304" cy="355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B50CF492-15C1-4F2F-9FEA-A6C5E96CA5C1}"/>
              </a:ext>
            </a:extLst>
          </p:cNvPr>
          <p:cNvSpPr/>
          <p:nvPr/>
        </p:nvSpPr>
        <p:spPr>
          <a:xfrm>
            <a:off x="938115" y="2790110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89ECDD-DBF5-4C35-8859-DE5E856BFAAC}"/>
              </a:ext>
            </a:extLst>
          </p:cNvPr>
          <p:cNvSpPr/>
          <p:nvPr/>
        </p:nvSpPr>
        <p:spPr>
          <a:xfrm>
            <a:off x="1555509" y="2790110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0D4590-FF6D-45C8-8C7D-E5F8F514FC25}"/>
              </a:ext>
            </a:extLst>
          </p:cNvPr>
          <p:cNvSpPr/>
          <p:nvPr/>
        </p:nvSpPr>
        <p:spPr>
          <a:xfrm>
            <a:off x="2172903" y="2790109"/>
            <a:ext cx="617394" cy="3115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291456-314C-4655-A65E-A4C8514FAC45}"/>
              </a:ext>
            </a:extLst>
          </p:cNvPr>
          <p:cNvSpPr/>
          <p:nvPr/>
        </p:nvSpPr>
        <p:spPr>
          <a:xfrm>
            <a:off x="2790297" y="2790110"/>
            <a:ext cx="617394" cy="3115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92A9E9-BC99-4BC7-AA53-13C744C63D90}"/>
              </a:ext>
            </a:extLst>
          </p:cNvPr>
          <p:cNvSpPr/>
          <p:nvPr/>
        </p:nvSpPr>
        <p:spPr>
          <a:xfrm>
            <a:off x="3407692" y="2790110"/>
            <a:ext cx="617394" cy="3115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5FA37B-4ECE-4015-9DFA-675024756A38}"/>
              </a:ext>
            </a:extLst>
          </p:cNvPr>
          <p:cNvSpPr/>
          <p:nvPr/>
        </p:nvSpPr>
        <p:spPr>
          <a:xfrm>
            <a:off x="4025086" y="2790110"/>
            <a:ext cx="617394" cy="31153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746EFB-EB44-4A1E-8875-972F008468CC}"/>
              </a:ext>
            </a:extLst>
          </p:cNvPr>
          <p:cNvSpPr/>
          <p:nvPr/>
        </p:nvSpPr>
        <p:spPr>
          <a:xfrm>
            <a:off x="4642480" y="2790110"/>
            <a:ext cx="617394" cy="31153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5ED3F4-F40B-4F6D-950F-E04A5A197252}"/>
              </a:ext>
            </a:extLst>
          </p:cNvPr>
          <p:cNvSpPr/>
          <p:nvPr/>
        </p:nvSpPr>
        <p:spPr>
          <a:xfrm>
            <a:off x="5259874" y="2790109"/>
            <a:ext cx="617394" cy="31153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FE57DA-ACF2-4FF7-9CD0-A265901D8DF5}"/>
              </a:ext>
            </a:extLst>
          </p:cNvPr>
          <p:cNvSpPr txBox="1"/>
          <p:nvPr/>
        </p:nvSpPr>
        <p:spPr>
          <a:xfrm>
            <a:off x="127127" y="2697466"/>
            <a:ext cx="701110" cy="41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EAEF8E-7916-435C-B6DD-5522A2D5CAD1}"/>
              </a:ext>
            </a:extLst>
          </p:cNvPr>
          <p:cNvSpPr/>
          <p:nvPr/>
        </p:nvSpPr>
        <p:spPr>
          <a:xfrm>
            <a:off x="972301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CE6208-B576-46AC-81F6-987BA6C19065}"/>
              </a:ext>
            </a:extLst>
          </p:cNvPr>
          <p:cNvSpPr/>
          <p:nvPr/>
        </p:nvSpPr>
        <p:spPr>
          <a:xfrm>
            <a:off x="1589695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70DC8A-14C4-47CC-9E64-BB7DB6ECAD15}"/>
              </a:ext>
            </a:extLst>
          </p:cNvPr>
          <p:cNvSpPr/>
          <p:nvPr/>
        </p:nvSpPr>
        <p:spPr>
          <a:xfrm>
            <a:off x="2207089" y="3823096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DF7085-D52F-4227-A4B4-E215511FB33C}"/>
              </a:ext>
            </a:extLst>
          </p:cNvPr>
          <p:cNvSpPr/>
          <p:nvPr/>
        </p:nvSpPr>
        <p:spPr>
          <a:xfrm>
            <a:off x="2824483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45E555-0234-4652-A75E-4CF61ED93CD3}"/>
              </a:ext>
            </a:extLst>
          </p:cNvPr>
          <p:cNvSpPr/>
          <p:nvPr/>
        </p:nvSpPr>
        <p:spPr>
          <a:xfrm>
            <a:off x="3441878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5A950D-8FAE-4FDD-9767-24182C29DEB7}"/>
              </a:ext>
            </a:extLst>
          </p:cNvPr>
          <p:cNvSpPr/>
          <p:nvPr/>
        </p:nvSpPr>
        <p:spPr>
          <a:xfrm>
            <a:off x="4059272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80247D-3A3A-4AA8-889A-4825C5E931D1}"/>
              </a:ext>
            </a:extLst>
          </p:cNvPr>
          <p:cNvSpPr txBox="1"/>
          <p:nvPr/>
        </p:nvSpPr>
        <p:spPr>
          <a:xfrm>
            <a:off x="221179" y="3756353"/>
            <a:ext cx="701110" cy="41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CAA68B6-0CCC-4C06-9C78-27B5610F2D26}"/>
              </a:ext>
            </a:extLst>
          </p:cNvPr>
          <p:cNvSpPr txBox="1"/>
          <p:nvPr/>
        </p:nvSpPr>
        <p:spPr>
          <a:xfrm>
            <a:off x="859882" y="4087406"/>
            <a:ext cx="3929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0      1     2      3      4     5 </a:t>
            </a:r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3F64A30D-2EFC-427C-AC00-AD9EE79326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6431" y="890468"/>
            <a:ext cx="5717568" cy="4813647"/>
          </a:xfrm>
          <a:prstGeom prst="rect">
            <a:avLst/>
          </a:prstGeom>
        </p:spPr>
      </p:pic>
      <p:sp>
        <p:nvSpPr>
          <p:cNvPr id="49" name="Lightning Bolt 48">
            <a:extLst>
              <a:ext uri="{FF2B5EF4-FFF2-40B4-BE49-F238E27FC236}">
                <a16:creationId xmlns:a16="http://schemas.microsoft.com/office/drawing/2014/main" id="{8D5F31EC-B384-4B56-96ED-CC1C0C87683A}"/>
              </a:ext>
            </a:extLst>
          </p:cNvPr>
          <p:cNvSpPr/>
          <p:nvPr/>
        </p:nvSpPr>
        <p:spPr>
          <a:xfrm>
            <a:off x="417611" y="5074181"/>
            <a:ext cx="204885" cy="47625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C6F6E4-6380-4411-A7D0-4926ADB17005}"/>
              </a:ext>
            </a:extLst>
          </p:cNvPr>
          <p:cNvSpPr txBox="1"/>
          <p:nvPr/>
        </p:nvSpPr>
        <p:spPr>
          <a:xfrm>
            <a:off x="659708" y="5097999"/>
            <a:ext cx="117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84917C-1149-4A38-AE2E-54BA3EB89589}"/>
              </a:ext>
            </a:extLst>
          </p:cNvPr>
          <p:cNvSpPr txBox="1"/>
          <p:nvPr/>
        </p:nvSpPr>
        <p:spPr>
          <a:xfrm>
            <a:off x="624697" y="5530346"/>
            <a:ext cx="142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Edge 1-&gt;2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CA2415-5D45-4158-AD0C-0ABD02B3DBB9}"/>
              </a:ext>
            </a:extLst>
          </p:cNvPr>
          <p:cNvSpPr/>
          <p:nvPr/>
        </p:nvSpPr>
        <p:spPr>
          <a:xfrm>
            <a:off x="3821886" y="5156537"/>
            <a:ext cx="617394" cy="3115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6CECB7-6635-498F-B17A-ACD082DA2F50}"/>
              </a:ext>
            </a:extLst>
          </p:cNvPr>
          <p:cNvSpPr txBox="1"/>
          <p:nvPr/>
        </p:nvSpPr>
        <p:spPr>
          <a:xfrm>
            <a:off x="3962434" y="5550585"/>
            <a:ext cx="4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676E6A9-0549-4A0F-BEA7-0A5D8BA5CFD1}"/>
              </a:ext>
            </a:extLst>
          </p:cNvPr>
          <p:cNvSpPr/>
          <p:nvPr/>
        </p:nvSpPr>
        <p:spPr>
          <a:xfrm>
            <a:off x="2361173" y="5143148"/>
            <a:ext cx="617394" cy="3115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1EA4D9-0AA2-42EF-AF46-E794E601D4E4}"/>
              </a:ext>
            </a:extLst>
          </p:cNvPr>
          <p:cNvSpPr txBox="1"/>
          <p:nvPr/>
        </p:nvSpPr>
        <p:spPr>
          <a:xfrm>
            <a:off x="2465295" y="5551820"/>
            <a:ext cx="6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9751688-2C6A-440A-ACAA-6D0193A7AD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6431" y="890468"/>
            <a:ext cx="5717568" cy="481364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4D46559F-E0F1-47F6-8DB0-A4257EFBE6D1}"/>
              </a:ext>
            </a:extLst>
          </p:cNvPr>
          <p:cNvSpPr/>
          <p:nvPr/>
        </p:nvSpPr>
        <p:spPr>
          <a:xfrm>
            <a:off x="6776277" y="2895600"/>
            <a:ext cx="4477607" cy="2514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CF8729D-27A1-45AB-8336-8AD9504F5467}"/>
              </a:ext>
            </a:extLst>
          </p:cNvPr>
          <p:cNvSpPr txBox="1"/>
          <p:nvPr/>
        </p:nvSpPr>
        <p:spPr>
          <a:xfrm>
            <a:off x="1420985" y="3042770"/>
            <a:ext cx="866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u_ptr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2287D2-7CF3-4189-9441-7A91682481DD}"/>
              </a:ext>
            </a:extLst>
          </p:cNvPr>
          <p:cNvGrpSpPr/>
          <p:nvPr/>
        </p:nvGrpSpPr>
        <p:grpSpPr>
          <a:xfrm>
            <a:off x="2177278" y="2792185"/>
            <a:ext cx="1852183" cy="311539"/>
            <a:chOff x="2177278" y="2792185"/>
            <a:chExt cx="1852183" cy="311539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09DC797-4CEC-4FAC-B0D3-68E8776C6A69}"/>
                </a:ext>
              </a:extLst>
            </p:cNvPr>
            <p:cNvSpPr/>
            <p:nvPr/>
          </p:nvSpPr>
          <p:spPr>
            <a:xfrm>
              <a:off x="2177278" y="2792185"/>
              <a:ext cx="617394" cy="31153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D997AD1-5F1D-4923-AFE0-2663C7292991}"/>
                </a:ext>
              </a:extLst>
            </p:cNvPr>
            <p:cNvSpPr/>
            <p:nvPr/>
          </p:nvSpPr>
          <p:spPr>
            <a:xfrm>
              <a:off x="2794672" y="2792186"/>
              <a:ext cx="617394" cy="31153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1E699DC-B307-4AE6-A64C-F1494BF6AC88}"/>
                </a:ext>
              </a:extLst>
            </p:cNvPr>
            <p:cNvSpPr/>
            <p:nvPr/>
          </p:nvSpPr>
          <p:spPr>
            <a:xfrm>
              <a:off x="3412067" y="2792186"/>
              <a:ext cx="617394" cy="31153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78CAB6B-6D00-4FD4-8583-F896C69DFC8D}"/>
              </a:ext>
            </a:extLst>
          </p:cNvPr>
          <p:cNvGrpSpPr/>
          <p:nvPr/>
        </p:nvGrpSpPr>
        <p:grpSpPr>
          <a:xfrm>
            <a:off x="4033757" y="2787944"/>
            <a:ext cx="1234788" cy="311538"/>
            <a:chOff x="4033757" y="2787944"/>
            <a:chExt cx="1234788" cy="311538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7035324-D298-4DE0-B5C4-251F09A27A5D}"/>
                </a:ext>
              </a:extLst>
            </p:cNvPr>
            <p:cNvSpPr/>
            <p:nvPr/>
          </p:nvSpPr>
          <p:spPr>
            <a:xfrm>
              <a:off x="4033757" y="2787944"/>
              <a:ext cx="617394" cy="31153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A32967A-31A5-480F-B573-D0EA2B0377B3}"/>
                </a:ext>
              </a:extLst>
            </p:cNvPr>
            <p:cNvSpPr/>
            <p:nvPr/>
          </p:nvSpPr>
          <p:spPr>
            <a:xfrm>
              <a:off x="4651151" y="2787944"/>
              <a:ext cx="617394" cy="31153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824C0F5E-E458-41E4-ABE2-0F996DDF73E5}"/>
              </a:ext>
            </a:extLst>
          </p:cNvPr>
          <p:cNvSpPr/>
          <p:nvPr/>
        </p:nvSpPr>
        <p:spPr>
          <a:xfrm>
            <a:off x="5268545" y="2787943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AA16D7-9B62-4887-AAEC-CE81FE55D7F9}"/>
                  </a:ext>
                </a:extLst>
              </p:cNvPr>
              <p:cNvSpPr txBox="1"/>
              <p:nvPr/>
            </p:nvSpPr>
            <p:spPr>
              <a:xfrm>
                <a:off x="3199062" y="1590778"/>
                <a:ext cx="556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AA16D7-9B62-4887-AAEC-CE81FE55D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062" y="1590778"/>
                <a:ext cx="55656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2F6A0D07-2213-40A9-A717-9F94380A23D9}"/>
              </a:ext>
            </a:extLst>
          </p:cNvPr>
          <p:cNvSpPr txBox="1"/>
          <p:nvPr/>
        </p:nvSpPr>
        <p:spPr>
          <a:xfrm>
            <a:off x="128353" y="1560001"/>
            <a:ext cx="70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932B75A-0D7C-4ADB-AF1E-A729B9B59DBE}"/>
              </a:ext>
            </a:extLst>
          </p:cNvPr>
          <p:cNvSpPr txBox="1"/>
          <p:nvPr/>
        </p:nvSpPr>
        <p:spPr>
          <a:xfrm>
            <a:off x="6234366" y="5454686"/>
            <a:ext cx="5673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Last step after all threads finished the work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Total TC = sum of TC in edges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5970390-C00B-4FCD-BA05-F47B5F29A6A8}"/>
              </a:ext>
            </a:extLst>
          </p:cNvPr>
          <p:cNvGrpSpPr/>
          <p:nvPr/>
        </p:nvGrpSpPr>
        <p:grpSpPr>
          <a:xfrm>
            <a:off x="1639707" y="4134635"/>
            <a:ext cx="1046064" cy="1008512"/>
            <a:chOff x="1864206" y="3391897"/>
            <a:chExt cx="1008864" cy="668483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BEE67BA-1DA9-4149-BE5B-DB280B1DFE44}"/>
                </a:ext>
              </a:extLst>
            </p:cNvPr>
            <p:cNvCxnSpPr/>
            <p:nvPr/>
          </p:nvCxnSpPr>
          <p:spPr>
            <a:xfrm flipV="1">
              <a:off x="2873070" y="3768035"/>
              <a:ext cx="0" cy="29234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9315AAC-8902-44C4-B092-1D03C26D4FE4}"/>
                </a:ext>
              </a:extLst>
            </p:cNvPr>
            <p:cNvCxnSpPr/>
            <p:nvPr/>
          </p:nvCxnSpPr>
          <p:spPr>
            <a:xfrm flipH="1">
              <a:off x="1864206" y="3768035"/>
              <a:ext cx="100886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FBB9286-E1F2-4E4E-89B0-8B366958D595}"/>
                </a:ext>
              </a:extLst>
            </p:cNvPr>
            <p:cNvCxnSpPr/>
            <p:nvPr/>
          </p:nvCxnSpPr>
          <p:spPr>
            <a:xfrm flipV="1">
              <a:off x="1864206" y="3391897"/>
              <a:ext cx="0" cy="37613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8D05216-AB39-4851-A26A-F05BBD1AFED4}"/>
              </a:ext>
            </a:extLst>
          </p:cNvPr>
          <p:cNvGrpSpPr/>
          <p:nvPr/>
        </p:nvGrpSpPr>
        <p:grpSpPr>
          <a:xfrm>
            <a:off x="2254539" y="4134634"/>
            <a:ext cx="1889046" cy="1021901"/>
            <a:chOff x="2430336" y="3391897"/>
            <a:chExt cx="1914429" cy="668484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49369FC-96B3-418E-BB22-92B48CF69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4765" y="3621862"/>
              <a:ext cx="0" cy="43851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EC813F6-1578-47FD-8E97-6EB3CFFED6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0336" y="3621862"/>
              <a:ext cx="191442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B3AFEC3-537D-431E-B536-7BBB4AD44C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0336" y="3391897"/>
              <a:ext cx="0" cy="22996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4CE7B3-9988-44DC-8E5B-E368FEEA9553}"/>
              </a:ext>
            </a:extLst>
          </p:cNvPr>
          <p:cNvGrpSpPr/>
          <p:nvPr/>
        </p:nvGrpSpPr>
        <p:grpSpPr>
          <a:xfrm>
            <a:off x="2403005" y="3109240"/>
            <a:ext cx="1622082" cy="828917"/>
            <a:chOff x="2403004" y="3109240"/>
            <a:chExt cx="1817797" cy="828917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810C2A0-F685-4A88-A355-F97B19AFF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0801" y="3109240"/>
              <a:ext cx="0" cy="42612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32B9046-C17D-46DF-B05B-DC5446925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12" y="3547697"/>
              <a:ext cx="0" cy="39046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0580A9-664A-44AF-B3BC-6F024C9AC13C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04" y="3547697"/>
              <a:ext cx="181288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963F26D-A345-46B1-B70D-4782C6D2FF28}"/>
              </a:ext>
            </a:extLst>
          </p:cNvPr>
          <p:cNvGrpSpPr/>
          <p:nvPr/>
        </p:nvGrpSpPr>
        <p:grpSpPr>
          <a:xfrm>
            <a:off x="1907505" y="3093257"/>
            <a:ext cx="274938" cy="828917"/>
            <a:chOff x="1907504" y="3093257"/>
            <a:chExt cx="582181" cy="828917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D9ECADE-BF12-4611-AB76-3B0E2599E1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7504" y="3459655"/>
              <a:ext cx="4556" cy="46251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11E62AC-9DF6-47A5-AD7E-818CFB618D5B}"/>
                </a:ext>
              </a:extLst>
            </p:cNvPr>
            <p:cNvCxnSpPr>
              <a:cxnSpLocks/>
            </p:cNvCxnSpPr>
            <p:nvPr/>
          </p:nvCxnSpPr>
          <p:spPr>
            <a:xfrm>
              <a:off x="1907504" y="3459655"/>
              <a:ext cx="577623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D09322F-90B0-4F3A-8035-A624672CF4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89683" y="3093257"/>
              <a:ext cx="2" cy="35183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8C7B5A0-7800-4BF1-892C-4B617DBE8CE9}"/>
              </a:ext>
            </a:extLst>
          </p:cNvPr>
          <p:cNvGrpSpPr/>
          <p:nvPr/>
        </p:nvGrpSpPr>
        <p:grpSpPr>
          <a:xfrm>
            <a:off x="2641453" y="3112850"/>
            <a:ext cx="1383634" cy="827548"/>
            <a:chOff x="2641452" y="3112850"/>
            <a:chExt cx="1812889" cy="827548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8DFD603-5B5E-4386-8282-AF0BC89F65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1452" y="3617049"/>
              <a:ext cx="2544" cy="323349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ADBBAAA-9B2A-469D-B39A-42BF61BE9762}"/>
                </a:ext>
              </a:extLst>
            </p:cNvPr>
            <p:cNvCxnSpPr>
              <a:cxnSpLocks/>
            </p:cNvCxnSpPr>
            <p:nvPr/>
          </p:nvCxnSpPr>
          <p:spPr>
            <a:xfrm>
              <a:off x="2641452" y="3623572"/>
              <a:ext cx="1812889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4C2982-EE18-4D3C-9750-F1725C426A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4341" y="3112850"/>
              <a:ext cx="0" cy="50982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3585D08-35F3-4642-AB10-2A5591E5C643}"/>
              </a:ext>
            </a:extLst>
          </p:cNvPr>
          <p:cNvGrpSpPr/>
          <p:nvPr/>
        </p:nvGrpSpPr>
        <p:grpSpPr>
          <a:xfrm>
            <a:off x="3128284" y="3117133"/>
            <a:ext cx="1596116" cy="827548"/>
            <a:chOff x="3128284" y="3117133"/>
            <a:chExt cx="2464451" cy="827548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7B76BA3-A27D-467A-80FD-02133D69A7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8284" y="3698803"/>
              <a:ext cx="3458" cy="245878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E173398-A047-43AF-9886-F260D06A29BE}"/>
                </a:ext>
              </a:extLst>
            </p:cNvPr>
            <p:cNvCxnSpPr>
              <a:cxnSpLocks/>
            </p:cNvCxnSpPr>
            <p:nvPr/>
          </p:nvCxnSpPr>
          <p:spPr>
            <a:xfrm>
              <a:off x="3128284" y="3700880"/>
              <a:ext cx="2464451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C6D468C-AFB1-434A-BE59-AA12E59BAC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9432" y="3117133"/>
              <a:ext cx="3303" cy="56110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06ACC273-02E1-4D7E-81EE-07CD7DEC2A97}"/>
              </a:ext>
            </a:extLst>
          </p:cNvPr>
          <p:cNvSpPr txBox="1"/>
          <p:nvPr/>
        </p:nvSpPr>
        <p:spPr>
          <a:xfrm>
            <a:off x="3311185" y="3046519"/>
            <a:ext cx="758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u_end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006AEF6-C113-4EC9-9611-80F207109D0E}"/>
              </a:ext>
            </a:extLst>
          </p:cNvPr>
          <p:cNvSpPr txBox="1"/>
          <p:nvPr/>
        </p:nvSpPr>
        <p:spPr>
          <a:xfrm>
            <a:off x="4041050" y="3035773"/>
            <a:ext cx="725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v_ptr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553D276-480F-4DBC-97F9-D4AAB57111DB}"/>
              </a:ext>
            </a:extLst>
          </p:cNvPr>
          <p:cNvSpPr txBox="1"/>
          <p:nvPr/>
        </p:nvSpPr>
        <p:spPr>
          <a:xfrm>
            <a:off x="4717858" y="3035773"/>
            <a:ext cx="725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v_end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120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11111E-6 L -0.08841 -0.15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-79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0.00208 -0.1541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7" grpId="0"/>
      <p:bldP spid="8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6F7EFF-3D29-41F1-9A15-9C3D4BD38704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D98FC-1585-4F6B-A4AC-7C17AA972F32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B4B977-307B-46EC-B245-04962F0C0410}"/>
              </a:ext>
            </a:extLst>
          </p:cNvPr>
          <p:cNvSpPr txBox="1">
            <a:spLocks/>
          </p:cNvSpPr>
          <p:nvPr/>
        </p:nvSpPr>
        <p:spPr>
          <a:xfrm>
            <a:off x="322670" y="1004398"/>
            <a:ext cx="5654547" cy="4813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Removed preprocessing overhead</a:t>
            </a:r>
          </a:p>
          <a:p>
            <a:pPr lvl="1" algn="just"/>
            <a:r>
              <a:rPr lang="en-US" sz="2000" dirty="0"/>
              <a:t>Multiple kernel launch and data copy</a:t>
            </a:r>
          </a:p>
          <a:p>
            <a:pPr lvl="1" algn="just"/>
            <a:r>
              <a:rPr lang="en-US" sz="2000" dirty="0"/>
              <a:t>75% of total execution time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Removed redundant memory access</a:t>
            </a:r>
          </a:p>
          <a:p>
            <a:pPr lvl="1" algn="just"/>
            <a:r>
              <a:rPr lang="en-US" sz="2000" dirty="0"/>
              <a:t>Happens when only one of the pointers is incremented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Minimized control/memory divergence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Removed redundant storage overhead</a:t>
            </a:r>
          </a:p>
          <a:p>
            <a:pPr lvl="1" algn="just"/>
            <a:r>
              <a:rPr lang="en-US" sz="2000" dirty="0"/>
              <a:t>From storing forward and reverse edges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13821BB-D190-4E75-A276-075AF0DF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80" y="204349"/>
            <a:ext cx="4915237" cy="5897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2018 Triangle Counting</a:t>
            </a:r>
          </a:p>
        </p:txBody>
      </p:sp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415C247D-F66B-49DC-AC83-5BF6BC67EC5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096000" y="297751"/>
          <a:ext cx="5888304" cy="355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BF14A15-7F4E-4D04-A92E-D4C45E64DA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6431" y="890468"/>
            <a:ext cx="5717568" cy="481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2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4">
            <a:extLst>
              <a:ext uri="{FF2B5EF4-FFF2-40B4-BE49-F238E27FC236}">
                <a16:creationId xmlns:a16="http://schemas.microsoft.com/office/drawing/2014/main" id="{60D4DDAF-3C1D-4817-803A-6863CB726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21" y="-12114"/>
            <a:ext cx="10124670" cy="979849"/>
          </a:xfrm>
        </p:spPr>
        <p:txBody>
          <a:bodyPr>
            <a:normAutofit/>
          </a:bodyPr>
          <a:lstStyle/>
          <a:p>
            <a:r>
              <a:rPr lang="en-US" sz="4000" b="1" dirty="0"/>
              <a:t>2018 Parallel Truss Decomposition Algorithm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09633B9-2D66-46CF-B54C-0A0F3FEF3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100" y="1324158"/>
            <a:ext cx="2502374" cy="38974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091518-CD9E-4929-B61A-DC183D8B5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502" y="1324158"/>
            <a:ext cx="2502374" cy="39566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A66719-0B85-4B75-88DE-552D64785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73" y="1303394"/>
            <a:ext cx="2801844" cy="4209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F37C51-B68B-4FD3-9463-5FFFA04AD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6164" y="1303394"/>
            <a:ext cx="2578784" cy="39389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82C5B0-8D14-4DCF-930A-3633F0F70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6058" y="1324158"/>
            <a:ext cx="2502374" cy="38974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A50ADC5-2273-47DD-B07F-0EEB0F674BCA}"/>
              </a:ext>
            </a:extLst>
          </p:cNvPr>
          <p:cNvSpPr txBox="1"/>
          <p:nvPr/>
        </p:nvSpPr>
        <p:spPr>
          <a:xfrm>
            <a:off x="887218" y="4357020"/>
            <a:ext cx="1326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Initial Graph</a:t>
            </a:r>
          </a:p>
          <a:p>
            <a:pPr algn="ctr"/>
            <a:r>
              <a:rPr lang="en-US" dirty="0"/>
              <a:t>Calculate TC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5CCC3B-27DE-403A-94C0-CC2C6684BF59}"/>
              </a:ext>
            </a:extLst>
          </p:cNvPr>
          <p:cNvSpPr txBox="1"/>
          <p:nvPr/>
        </p:nvSpPr>
        <p:spPr>
          <a:xfrm>
            <a:off x="2636825" y="4080512"/>
            <a:ext cx="2363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K=3</a:t>
            </a:r>
          </a:p>
          <a:p>
            <a:pPr algn="ctr"/>
            <a:r>
              <a:rPr lang="en-US" dirty="0"/>
              <a:t>Delete edges </a:t>
            </a:r>
          </a:p>
          <a:p>
            <a:pPr algn="ctr"/>
            <a:r>
              <a:rPr lang="en-US" dirty="0"/>
              <a:t>with TC&lt;K-2</a:t>
            </a:r>
          </a:p>
          <a:p>
            <a:pPr algn="ctr"/>
            <a:r>
              <a:rPr lang="en-US" dirty="0"/>
              <a:t>This subgraph is 3 truss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1B73D-4389-44CB-B3E9-507BAD5EE453}"/>
              </a:ext>
            </a:extLst>
          </p:cNvPr>
          <p:cNvSpPr txBox="1"/>
          <p:nvPr/>
        </p:nvSpPr>
        <p:spPr>
          <a:xfrm>
            <a:off x="5365850" y="4022347"/>
            <a:ext cx="1455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K=4</a:t>
            </a:r>
          </a:p>
          <a:p>
            <a:pPr algn="ctr"/>
            <a:r>
              <a:rPr lang="en-US" dirty="0"/>
              <a:t>Delete edges </a:t>
            </a:r>
          </a:p>
          <a:p>
            <a:pPr algn="ctr"/>
            <a:r>
              <a:rPr lang="en-US" dirty="0"/>
              <a:t>with TC&lt;K-2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E9C506-81AA-47DE-AE7D-2BD2C39590C8}"/>
              </a:ext>
            </a:extLst>
          </p:cNvPr>
          <p:cNvSpPr txBox="1"/>
          <p:nvPr/>
        </p:nvSpPr>
        <p:spPr>
          <a:xfrm>
            <a:off x="7727474" y="4022347"/>
            <a:ext cx="1614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K=4</a:t>
            </a:r>
          </a:p>
          <a:p>
            <a:pPr algn="ctr"/>
            <a:r>
              <a:rPr lang="en-US" dirty="0"/>
              <a:t>Recount TC for </a:t>
            </a:r>
          </a:p>
          <a:p>
            <a:pPr algn="ctr"/>
            <a:r>
              <a:rPr lang="en-US" dirty="0"/>
              <a:t>Affected edge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69CFA8-FC7E-4A3D-BE6A-F02BA9EB8F39}"/>
              </a:ext>
            </a:extLst>
          </p:cNvPr>
          <p:cNvSpPr txBox="1"/>
          <p:nvPr/>
        </p:nvSpPr>
        <p:spPr>
          <a:xfrm>
            <a:off x="9937636" y="4104509"/>
            <a:ext cx="1454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K=4</a:t>
            </a:r>
          </a:p>
          <a:p>
            <a:pPr algn="ctr"/>
            <a:r>
              <a:rPr lang="en-US" dirty="0"/>
              <a:t>Delete Edges</a:t>
            </a:r>
          </a:p>
          <a:p>
            <a:pPr algn="ctr"/>
            <a:r>
              <a:rPr lang="en-US" dirty="0"/>
              <a:t>With TC &lt; K-2</a:t>
            </a:r>
          </a:p>
        </p:txBody>
      </p:sp>
    </p:spTree>
    <p:extLst>
      <p:ext uri="{BB962C8B-B14F-4D97-AF65-F5344CB8AC3E}">
        <p14:creationId xmlns:p14="http://schemas.microsoft.com/office/powerpoint/2010/main" val="34781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4">
            <a:extLst>
              <a:ext uri="{FF2B5EF4-FFF2-40B4-BE49-F238E27FC236}">
                <a16:creationId xmlns:a16="http://schemas.microsoft.com/office/drawing/2014/main" id="{60D4DDAF-3C1D-4817-803A-6863CB726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21" y="-12114"/>
            <a:ext cx="10124670" cy="979849"/>
          </a:xfrm>
        </p:spPr>
        <p:txBody>
          <a:bodyPr>
            <a:normAutofit/>
          </a:bodyPr>
          <a:lstStyle/>
          <a:p>
            <a:r>
              <a:rPr lang="en-US" sz="4000" b="1" dirty="0"/>
              <a:t>2018 Parallel Truss Decomposition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7C1040-F075-4DAB-B3A3-3BA2CC196587}"/>
              </a:ext>
            </a:extLst>
          </p:cNvPr>
          <p:cNvGrpSpPr/>
          <p:nvPr/>
        </p:nvGrpSpPr>
        <p:grpSpPr>
          <a:xfrm>
            <a:off x="2191560" y="1357767"/>
            <a:ext cx="7808880" cy="3956193"/>
            <a:chOff x="0" y="1363586"/>
            <a:chExt cx="7808880" cy="395619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09633B9-2D66-46CF-B54C-0A0F3FEF3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544" y="1363587"/>
              <a:ext cx="2502374" cy="389741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E69CFA8-FC7E-4A3D-BE6A-F02BA9EB8F39}"/>
                </a:ext>
              </a:extLst>
            </p:cNvPr>
            <p:cNvSpPr txBox="1"/>
            <p:nvPr/>
          </p:nvSpPr>
          <p:spPr>
            <a:xfrm>
              <a:off x="0" y="4119450"/>
              <a:ext cx="236321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K=4</a:t>
              </a:r>
            </a:p>
            <a:p>
              <a:pPr algn="ctr"/>
              <a:r>
                <a:rPr lang="en-US" dirty="0"/>
                <a:t>Delete Edges</a:t>
              </a:r>
            </a:p>
            <a:p>
              <a:pPr algn="ctr"/>
              <a:r>
                <a:rPr lang="en-US" dirty="0"/>
                <a:t>With TC &lt; K-2</a:t>
              </a:r>
            </a:p>
            <a:p>
              <a:pPr algn="ctr"/>
              <a:r>
                <a:rPr lang="en-US" dirty="0"/>
                <a:t>This subgraph is 4 truss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49A9F36-111A-4309-A681-D0F0DBF46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1525" y="1363587"/>
              <a:ext cx="2502374" cy="389741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3B5415-C8BD-431D-B828-B7B65BE3A8D3}"/>
                </a:ext>
              </a:extLst>
            </p:cNvPr>
            <p:cNvSpPr txBox="1"/>
            <p:nvPr/>
          </p:nvSpPr>
          <p:spPr>
            <a:xfrm>
              <a:off x="2921829" y="4119450"/>
              <a:ext cx="145430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K=5</a:t>
              </a:r>
            </a:p>
            <a:p>
              <a:pPr algn="ctr"/>
              <a:r>
                <a:rPr lang="en-US" dirty="0"/>
                <a:t>Delete Edges</a:t>
              </a:r>
            </a:p>
            <a:p>
              <a:pPr algn="ctr"/>
              <a:r>
                <a:rPr lang="en-US" dirty="0"/>
                <a:t>With TC &lt; K-2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235961F-73C2-46EA-879F-2BE6FFD72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6506" y="1363586"/>
              <a:ext cx="2502374" cy="389741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204E518-C7B1-495E-AE67-DB1B9EFD237F}"/>
                </a:ext>
              </a:extLst>
            </p:cNvPr>
            <p:cNvSpPr txBox="1"/>
            <p:nvPr/>
          </p:nvSpPr>
          <p:spPr>
            <a:xfrm>
              <a:off x="4669092" y="4187183"/>
              <a:ext cx="28697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K=5</a:t>
              </a:r>
            </a:p>
            <a:p>
              <a:pPr algn="ctr"/>
              <a:r>
                <a:rPr lang="en-US" dirty="0"/>
                <a:t>This subgraph is only 4 truss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5914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0121" y="827773"/>
                <a:ext cx="11410140" cy="5888337"/>
              </a:xfrm>
            </p:spPr>
            <p:txBody>
              <a:bodyPr>
                <a:no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390" dirty="0"/>
                  <a:t>Read graph in CSR+COO. Create edge array and node pointer array.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390" dirty="0"/>
                  <a:t>Create an affected edge list of forward edges from previous iteration (Stream compaction)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2390" dirty="0"/>
                  <a:t>Count triangles for each </a:t>
                </a:r>
                <a:r>
                  <a:rPr lang="en-US" sz="2390" i="1" dirty="0"/>
                  <a:t>affected</a:t>
                </a:r>
                <a:r>
                  <a:rPr lang="en-US" sz="2390" dirty="0"/>
                  <a:t> edge. 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2390" dirty="0"/>
                  <a:t>Mark edges for deletion if </a:t>
                </a:r>
                <a14:m>
                  <m:oMath xmlns:m="http://schemas.openxmlformats.org/officeDocument/2006/math">
                    <m:r>
                      <a:rPr lang="en-US" sz="2390" i="1" dirty="0" smtClean="0">
                        <a:latin typeface="Cambria Math"/>
                      </a:rPr>
                      <m:t>𝑇𝐶</m:t>
                    </m:r>
                    <m:r>
                      <a:rPr lang="en-US" sz="2390" i="1" dirty="0" smtClean="0">
                        <a:latin typeface="Cambria Math"/>
                      </a:rPr>
                      <m:t> &lt; (</m:t>
                    </m:r>
                    <m:r>
                      <a:rPr lang="en-US" sz="2390" i="1" dirty="0" smtClean="0">
                        <a:latin typeface="Cambria Math"/>
                      </a:rPr>
                      <m:t>𝑘</m:t>
                    </m:r>
                    <m:r>
                      <a:rPr lang="en-US" sz="2390" i="1" dirty="0" smtClean="0">
                        <a:latin typeface="Cambria Math"/>
                      </a:rPr>
                      <m:t>−2)</m:t>
                    </m:r>
                  </m:oMath>
                </a14:m>
                <a:endParaRPr lang="en-US" sz="2390" dirty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2390" dirty="0"/>
                  <a:t>Re-enumerate triangles to mark edges affected by to-be-deleted edges. Use separate array for reverse edges.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2390" dirty="0">
                    <a:solidFill>
                      <a:srgbClr val="00B050"/>
                    </a:solidFill>
                  </a:rPr>
                  <a:t>Short Update: Don’t delete but only mark with a sentinel value! (modified TC algorithm)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2390" dirty="0">
                    <a:solidFill>
                      <a:schemeClr val="tx1"/>
                    </a:solidFill>
                  </a:rPr>
                  <a:t>Go to to Step 2 until all edges satisfy </a:t>
                </a:r>
                <a14:m>
                  <m:oMath xmlns:m="http://schemas.openxmlformats.org/officeDocument/2006/math">
                    <m:r>
                      <a:rPr lang="en-US" sz="2390" i="1" dirty="0">
                        <a:solidFill>
                          <a:schemeClr val="tx1"/>
                        </a:solidFill>
                        <a:latin typeface="Cambria Math"/>
                      </a:rPr>
                      <m:t>𝑇𝐶</m:t>
                    </m:r>
                    <m:r>
                      <a:rPr lang="en-US" sz="2390" i="1" dirty="0">
                        <a:solidFill>
                          <a:schemeClr val="tx1"/>
                        </a:solidFill>
                        <a:latin typeface="Cambria Math"/>
                      </a:rPr>
                      <m:t> &lt; (</m:t>
                    </m:r>
                    <m:r>
                      <a:rPr lang="en-US" sz="2390" i="1" dirty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  <m:r>
                      <a:rPr lang="en-US" sz="2390" i="1" dirty="0">
                        <a:solidFill>
                          <a:schemeClr val="tx1"/>
                        </a:solidFill>
                        <a:latin typeface="Cambria Math"/>
                      </a:rPr>
                      <m:t>−2)</m:t>
                    </m:r>
                  </m:oMath>
                </a14:m>
                <a:endParaRPr lang="en-US" sz="2390" dirty="0">
                  <a:solidFill>
                    <a:schemeClr val="tx1"/>
                  </a:solidFill>
                </a:endParaRP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2390" dirty="0">
                    <a:solidFill>
                      <a:srgbClr val="00B050"/>
                    </a:solidFill>
                  </a:rPr>
                  <a:t>Perform Long Update : Done only once per k value where we aggregate all the short updates and perform stream compaction.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2390" dirty="0"/>
                  <a:t>Increment K and go to Step 2 using affected edges. Exit when no edges left in the graph</a:t>
                </a: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121" y="827773"/>
                <a:ext cx="11410140" cy="5888337"/>
              </a:xfrm>
              <a:blipFill>
                <a:blip r:embed="rId2"/>
                <a:stretch>
                  <a:fillRect l="-855" t="-1553" r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0121" y="-12114"/>
            <a:ext cx="10124670" cy="979849"/>
          </a:xfrm>
        </p:spPr>
        <p:txBody>
          <a:bodyPr>
            <a:normAutofit/>
          </a:bodyPr>
          <a:lstStyle/>
          <a:p>
            <a:r>
              <a:rPr lang="en-US" sz="4000" b="1" dirty="0"/>
              <a:t>2018 Parallel Truss Decomposition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29275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CAE5-46FE-4C5B-AE6E-025024ED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7541"/>
            <a:ext cx="10515600" cy="862919"/>
          </a:xfrm>
        </p:spPr>
        <p:txBody>
          <a:bodyPr>
            <a:normAutofit/>
          </a:bodyPr>
          <a:lstStyle/>
          <a:p>
            <a:r>
              <a:rPr lang="en-US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07395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4B15E59-B402-4F06-B85C-7CF1B8183740}"/>
              </a:ext>
            </a:extLst>
          </p:cNvPr>
          <p:cNvSpPr txBox="1"/>
          <p:nvPr/>
        </p:nvSpPr>
        <p:spPr>
          <a:xfrm>
            <a:off x="9047071" y="107834"/>
            <a:ext cx="292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in GPU memory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EB791D-5B1F-4A26-A1E0-22BF57D5EB44}"/>
              </a:ext>
            </a:extLst>
          </p:cNvPr>
          <p:cNvSpPr txBox="1"/>
          <p:nvPr/>
        </p:nvSpPr>
        <p:spPr>
          <a:xfrm>
            <a:off x="521137" y="107835"/>
            <a:ext cx="777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Triangle Counting Speed Up comparison 2017 submission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2325E-F59E-4580-83B5-0099CC07D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498"/>
            <a:ext cx="12192000" cy="628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8D6C1DC-614C-41E1-95A3-16001C791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71" y="569498"/>
            <a:ext cx="12224371" cy="628426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91994C5C-3813-42EA-955E-3AEE17F10CA2}"/>
              </a:ext>
            </a:extLst>
          </p:cNvPr>
          <p:cNvSpPr/>
          <p:nvPr/>
        </p:nvSpPr>
        <p:spPr>
          <a:xfrm>
            <a:off x="10778067" y="3132667"/>
            <a:ext cx="1295400" cy="2438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474AE7-331F-4459-8410-221DFE5BD7EB}"/>
              </a:ext>
            </a:extLst>
          </p:cNvPr>
          <p:cNvSpPr txBox="1"/>
          <p:nvPr/>
        </p:nvSpPr>
        <p:spPr>
          <a:xfrm>
            <a:off x="10511804" y="2301670"/>
            <a:ext cx="1680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Worst case = </a:t>
            </a:r>
            <a:r>
              <a:rPr lang="en-US" sz="2400" b="1" dirty="0" err="1">
                <a:solidFill>
                  <a:srgbClr val="00B050"/>
                </a:solidFill>
              </a:rPr>
              <a:t>NVGraph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7716B4-5CF3-4BEF-8A83-15A21E1F6B7E}"/>
              </a:ext>
            </a:extLst>
          </p:cNvPr>
          <p:cNvSpPr txBox="1"/>
          <p:nvPr/>
        </p:nvSpPr>
        <p:spPr>
          <a:xfrm>
            <a:off x="859803" y="845404"/>
            <a:ext cx="364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Best case = 476 * </a:t>
            </a:r>
            <a:r>
              <a:rPr lang="en-US" sz="2400" b="1" dirty="0" err="1">
                <a:solidFill>
                  <a:srgbClr val="00B050"/>
                </a:solidFill>
              </a:rPr>
              <a:t>NVGraph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B15E59-B402-4F06-B85C-7CF1B8183740}"/>
              </a:ext>
            </a:extLst>
          </p:cNvPr>
          <p:cNvSpPr txBox="1"/>
          <p:nvPr/>
        </p:nvSpPr>
        <p:spPr>
          <a:xfrm>
            <a:off x="9047071" y="107834"/>
            <a:ext cx="292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in GPU memory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EB791D-5B1F-4A26-A1E0-22BF57D5EB44}"/>
              </a:ext>
            </a:extLst>
          </p:cNvPr>
          <p:cNvSpPr txBox="1"/>
          <p:nvPr/>
        </p:nvSpPr>
        <p:spPr>
          <a:xfrm>
            <a:off x="521137" y="107835"/>
            <a:ext cx="7166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Triangle Counting Speed Up comparison with </a:t>
            </a:r>
            <a:r>
              <a:rPr lang="en-US" sz="2400" b="1" dirty="0" err="1"/>
              <a:t>NVGraph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6014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pencil&#10;&#10;Description generated with high confidence">
            <a:extLst>
              <a:ext uri="{FF2B5EF4-FFF2-40B4-BE49-F238E27FC236}">
                <a16:creationId xmlns:a16="http://schemas.microsoft.com/office/drawing/2014/main" id="{82809059-7FE2-4AC5-887E-27B5FFD54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58"/>
            <a:ext cx="12192000" cy="6436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B87D0D-DA4D-4D71-A141-377C178D40F9}"/>
              </a:ext>
            </a:extLst>
          </p:cNvPr>
          <p:cNvSpPr txBox="1"/>
          <p:nvPr/>
        </p:nvSpPr>
        <p:spPr>
          <a:xfrm>
            <a:off x="9047071" y="107834"/>
            <a:ext cx="292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in GPU 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B06EEC-B43E-47BF-A533-874804C3B31D}"/>
              </a:ext>
            </a:extLst>
          </p:cNvPr>
          <p:cNvSpPr txBox="1"/>
          <p:nvPr/>
        </p:nvSpPr>
        <p:spPr>
          <a:xfrm>
            <a:off x="521137" y="107835"/>
            <a:ext cx="6472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K-truss decomposition Speed Up comparison</a:t>
            </a:r>
          </a:p>
        </p:txBody>
      </p:sp>
    </p:spTree>
    <p:extLst>
      <p:ext uri="{BB962C8B-B14F-4D97-AF65-F5344CB8AC3E}">
        <p14:creationId xmlns:p14="http://schemas.microsoft.com/office/powerpoint/2010/main" val="295699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4D8A15-8D62-43F0-980B-5E564903E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24" y="2985297"/>
            <a:ext cx="5062593" cy="3033435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D8B2550C-CF40-4528-AA9A-48A30EF17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423" y="5158253"/>
            <a:ext cx="3415028" cy="101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101DDA1-F385-4CE5-A7F7-0F74397C8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508" y="2934488"/>
            <a:ext cx="3586858" cy="202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825A2F-86A4-4525-A28E-28A16B471F40}"/>
              </a:ext>
            </a:extLst>
          </p:cNvPr>
          <p:cNvSpPr txBox="1"/>
          <p:nvPr/>
        </p:nvSpPr>
        <p:spPr>
          <a:xfrm>
            <a:off x="8475240" y="3810119"/>
            <a:ext cx="152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“Zero-copy” memory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1B9FF7-BE12-4A57-BE01-53AFC4967114}"/>
              </a:ext>
            </a:extLst>
          </p:cNvPr>
          <p:cNvSpPr txBox="1">
            <a:spLocks/>
          </p:cNvSpPr>
          <p:nvPr/>
        </p:nvSpPr>
        <p:spPr>
          <a:xfrm>
            <a:off x="564776" y="900094"/>
            <a:ext cx="5121108" cy="1836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2 IBM Power9 CPUs.</a:t>
            </a:r>
          </a:p>
          <a:p>
            <a:pPr algn="just"/>
            <a:r>
              <a:rPr lang="pt-BR" sz="2000" dirty="0"/>
              <a:t>1 CPU: 10 cores, 80 threads @4.02GHz, 256GB RAM.</a:t>
            </a:r>
          </a:p>
          <a:p>
            <a:pPr algn="just"/>
            <a:r>
              <a:rPr lang="pt-BR" sz="2000" dirty="0"/>
              <a:t>4 NVIDIA Volta V100 GPUs (16GB).</a:t>
            </a:r>
          </a:p>
          <a:p>
            <a:pPr algn="just"/>
            <a:r>
              <a:rPr lang="en-US" sz="2000" dirty="0"/>
              <a:t>GPUs connected using </a:t>
            </a:r>
            <a:r>
              <a:rPr lang="en-US" sz="2000" dirty="0" err="1"/>
              <a:t>NVLink</a:t>
            </a:r>
            <a:r>
              <a:rPr lang="en-US" sz="2000" dirty="0"/>
              <a:t> Interconnect.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FE917B-184E-42F0-845B-F0367347475C}"/>
              </a:ext>
            </a:extLst>
          </p:cNvPr>
          <p:cNvSpPr txBox="1">
            <a:spLocks/>
          </p:cNvSpPr>
          <p:nvPr/>
        </p:nvSpPr>
        <p:spPr>
          <a:xfrm>
            <a:off x="6470994" y="806209"/>
            <a:ext cx="5121108" cy="1966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3 abstractions – Device, zero copy and unified memory</a:t>
            </a:r>
          </a:p>
          <a:p>
            <a:pPr algn="just"/>
            <a:r>
              <a:rPr lang="en-US" sz="2000" dirty="0"/>
              <a:t>For Zero copy and Unified - Adjacency list centrally stored in </a:t>
            </a:r>
            <a:r>
              <a:rPr lang="en-US" sz="2000" b="1" dirty="0"/>
              <a:t>Host Memory.</a:t>
            </a:r>
          </a:p>
          <a:p>
            <a:pPr algn="just"/>
            <a:r>
              <a:rPr lang="pt-BR" sz="2000" dirty="0"/>
              <a:t>CPU and GPU threads seamlessly access the data without explicit memory transfer.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D15174E-14FB-4C4C-BD19-2108D088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24" y="165598"/>
            <a:ext cx="4915237" cy="5897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Newell Machine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6B09507-6C02-4656-A323-155EAB0E45E2}"/>
              </a:ext>
            </a:extLst>
          </p:cNvPr>
          <p:cNvSpPr txBox="1">
            <a:spLocks/>
          </p:cNvSpPr>
          <p:nvPr/>
        </p:nvSpPr>
        <p:spPr>
          <a:xfrm>
            <a:off x="6723714" y="213723"/>
            <a:ext cx="4915237" cy="589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12124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4B0AC-87BC-4E0C-B4FC-E5A7045D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931"/>
            <a:ext cx="10515600" cy="30305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b="1" dirty="0">
                <a:solidFill>
                  <a:srgbClr val="00B050"/>
                </a:solidFill>
              </a:rPr>
              <a:t>Objective:</a:t>
            </a:r>
          </a:p>
          <a:p>
            <a:pPr marL="0" indent="0" algn="just">
              <a:buNone/>
            </a:pPr>
            <a:endParaRPr lang="en-US" sz="1400" b="1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n-US" sz="4000" dirty="0"/>
              <a:t>To</a:t>
            </a:r>
            <a:r>
              <a:rPr lang="en-US" sz="4000" b="1" dirty="0"/>
              <a:t> </a:t>
            </a:r>
            <a:r>
              <a:rPr lang="en-US" sz="4000" dirty="0"/>
              <a:t>design </a:t>
            </a:r>
            <a:r>
              <a:rPr lang="en-US" sz="4000" b="1" dirty="0">
                <a:solidFill>
                  <a:srgbClr val="00B050"/>
                </a:solidFill>
              </a:rPr>
              <a:t>algorithms</a:t>
            </a:r>
            <a:r>
              <a:rPr lang="en-US" sz="4000" dirty="0">
                <a:solidFill>
                  <a:srgbClr val="00B050"/>
                </a:solidFill>
              </a:rPr>
              <a:t> </a:t>
            </a:r>
            <a:r>
              <a:rPr lang="en-US" sz="4000" dirty="0"/>
              <a:t>for TC and TD for GPUs as well as </a:t>
            </a:r>
            <a:r>
              <a:rPr lang="en-US" sz="4000" b="1" dirty="0">
                <a:solidFill>
                  <a:srgbClr val="00B050"/>
                </a:solidFill>
              </a:rPr>
              <a:t>collaborative CPU + GPU </a:t>
            </a:r>
            <a:r>
              <a:rPr lang="en-US" sz="4000" dirty="0"/>
              <a:t>system such as the </a:t>
            </a:r>
            <a:r>
              <a:rPr lang="en-US" sz="4000" b="1" dirty="0">
                <a:solidFill>
                  <a:srgbClr val="00B050"/>
                </a:solidFill>
              </a:rPr>
              <a:t>IBM “Newell” platform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510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A1B407-CD85-41DB-9513-458EE2A71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5646"/>
            <a:ext cx="12192000" cy="38813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1FE17F-05A6-408C-B340-FB790DC256CE}"/>
              </a:ext>
            </a:extLst>
          </p:cNvPr>
          <p:cNvSpPr txBox="1"/>
          <p:nvPr/>
        </p:nvSpPr>
        <p:spPr>
          <a:xfrm>
            <a:off x="7439026" y="5256977"/>
            <a:ext cx="5219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GPU: 90% of the edges </a:t>
            </a:r>
          </a:p>
          <a:p>
            <a:pPr algn="ctr"/>
            <a:r>
              <a:rPr lang="en-US" sz="2800" b="1" dirty="0">
                <a:solidFill>
                  <a:srgbClr val="00B050"/>
                </a:solidFill>
              </a:rPr>
              <a:t>CPU: 10% of the edges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32F846D8-6DA7-4E80-B1FC-E1C165D2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21" y="-12114"/>
            <a:ext cx="10124670" cy="979849"/>
          </a:xfrm>
        </p:spPr>
        <p:txBody>
          <a:bodyPr>
            <a:normAutofit/>
          </a:bodyPr>
          <a:lstStyle/>
          <a:p>
            <a:r>
              <a:rPr lang="en-US" sz="4000" b="1" dirty="0"/>
              <a:t>TC Collaborative Algorithm performance</a:t>
            </a:r>
          </a:p>
        </p:txBody>
      </p:sp>
    </p:spTree>
    <p:extLst>
      <p:ext uri="{BB962C8B-B14F-4D97-AF65-F5344CB8AC3E}">
        <p14:creationId xmlns:p14="http://schemas.microsoft.com/office/powerpoint/2010/main" val="419092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0C626C-ED3D-4D86-AF96-88E0B2046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18" y="178348"/>
            <a:ext cx="10865563" cy="35327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DB5DAE-1465-4A9C-989B-D0B2606B245B}"/>
              </a:ext>
            </a:extLst>
          </p:cNvPr>
          <p:cNvSpPr txBox="1"/>
          <p:nvPr/>
        </p:nvSpPr>
        <p:spPr>
          <a:xfrm>
            <a:off x="893379" y="3983421"/>
            <a:ext cx="1063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Next Steps: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Lots of room for improvement on algorithm side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We barely scratched the surface of the k-truss decomposition algorithmic  optimization!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Balanced graph partitioning schemes for distributed algorithms</a:t>
            </a:r>
          </a:p>
        </p:txBody>
      </p:sp>
    </p:spTree>
    <p:extLst>
      <p:ext uri="{BB962C8B-B14F-4D97-AF65-F5344CB8AC3E}">
        <p14:creationId xmlns:p14="http://schemas.microsoft.com/office/powerpoint/2010/main" val="273209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FF72F7-543E-4DF7-A180-3FF62976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34" y="0"/>
            <a:ext cx="10515600" cy="938738"/>
          </a:xfrm>
        </p:spPr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CAABBA-1211-4392-B5D1-CC037136A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34" y="787400"/>
            <a:ext cx="11362266" cy="5494867"/>
          </a:xfrm>
        </p:spPr>
        <p:txBody>
          <a:bodyPr>
            <a:noAutofit/>
          </a:bodyPr>
          <a:lstStyle/>
          <a:p>
            <a:r>
              <a:rPr lang="en-US" sz="2850" dirty="0"/>
              <a:t>Collaborative algorithms utilize both CPU and GPU threads concurrently</a:t>
            </a:r>
          </a:p>
          <a:p>
            <a:r>
              <a:rPr lang="en-US" sz="2850" dirty="0"/>
              <a:t>If the graph fits in GPU memory, run the graph in GPU only mode. </a:t>
            </a:r>
          </a:p>
          <a:p>
            <a:r>
              <a:rPr lang="en-US" sz="2850" dirty="0"/>
              <a:t>If not, “Zero Copy” memory performs really well for large graphs </a:t>
            </a:r>
          </a:p>
          <a:p>
            <a:pPr lvl="1"/>
            <a:r>
              <a:rPr lang="en-US" sz="2850" dirty="0"/>
              <a:t>Friendster graph (1.8B edges) could finish triangle counting in 57s. </a:t>
            </a:r>
          </a:p>
          <a:p>
            <a:r>
              <a:rPr lang="en-US" sz="2850" dirty="0"/>
              <a:t>Watch out for performance bottlenecks in the algorithm: </a:t>
            </a:r>
          </a:p>
          <a:p>
            <a:pPr lvl="1"/>
            <a:r>
              <a:rPr lang="en-US" sz="2850" dirty="0"/>
              <a:t>Minimize number of kernel launches and data copy</a:t>
            </a:r>
          </a:p>
          <a:p>
            <a:pPr lvl="1"/>
            <a:r>
              <a:rPr lang="en-US" sz="2850" dirty="0"/>
              <a:t>Minimize redundant memory access </a:t>
            </a:r>
          </a:p>
          <a:p>
            <a:pPr lvl="1"/>
            <a:r>
              <a:rPr lang="en-US" sz="2850" dirty="0"/>
              <a:t>Minimize Stream compaction and binary search in GPU</a:t>
            </a:r>
          </a:p>
          <a:p>
            <a:pPr lvl="1"/>
            <a:r>
              <a:rPr lang="en-US" sz="2850" dirty="0"/>
              <a:t>Minimize preprocessing overhead</a:t>
            </a:r>
          </a:p>
          <a:p>
            <a:r>
              <a:rPr lang="en-US" sz="2850" dirty="0"/>
              <a:t>Future work: Balanced graph partitioning schemes for distributed algorithms</a:t>
            </a:r>
          </a:p>
          <a:p>
            <a:endParaRPr lang="en-US" sz="2850" dirty="0"/>
          </a:p>
        </p:txBody>
      </p:sp>
    </p:spTree>
    <p:extLst>
      <p:ext uri="{BB962C8B-B14F-4D97-AF65-F5344CB8AC3E}">
        <p14:creationId xmlns:p14="http://schemas.microsoft.com/office/powerpoint/2010/main" val="370038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2F43-8E66-4817-8FB5-7FFAAA38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34" y="2418216"/>
            <a:ext cx="10515600" cy="1325563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45488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2956-404A-42E9-978D-99025D3C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80" y="204349"/>
            <a:ext cx="4915237" cy="5897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2018 Triangle Counting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A3ED21B-671E-4F7A-BB6F-71B2045F9B9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096000" y="297751"/>
          <a:ext cx="5888304" cy="355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5A3FCD2-D05F-463E-9CD5-8746C63EAFC1}"/>
              </a:ext>
            </a:extLst>
          </p:cNvPr>
          <p:cNvSpPr txBox="1"/>
          <p:nvPr/>
        </p:nvSpPr>
        <p:spPr>
          <a:xfrm>
            <a:off x="2106454" y="2737870"/>
            <a:ext cx="152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Graph File(.</a:t>
            </a:r>
            <a:r>
              <a:rPr lang="en-US" sz="1600" b="1" dirty="0" err="1"/>
              <a:t>tsv</a:t>
            </a:r>
            <a:r>
              <a:rPr lang="en-US" sz="1600" b="1" dirty="0"/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565B80-C2C4-41E1-A99E-BA33EB392780}"/>
              </a:ext>
            </a:extLst>
          </p:cNvPr>
          <p:cNvSpPr/>
          <p:nvPr/>
        </p:nvSpPr>
        <p:spPr>
          <a:xfrm>
            <a:off x="2443101" y="1118518"/>
            <a:ext cx="10510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2 1 1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3 1 1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1 2 1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3 2 1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542F63-FE2B-43C4-8EBB-333A8899F28A}"/>
              </a:ext>
            </a:extLst>
          </p:cNvPr>
          <p:cNvSpPr/>
          <p:nvPr/>
        </p:nvSpPr>
        <p:spPr>
          <a:xfrm>
            <a:off x="4210253" y="921138"/>
            <a:ext cx="1871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0 1 2 3 4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0 1 1 0 0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0 0 1 1 1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0 0 0 1 1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0 0 0 0 1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0 0 0 0 0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3F4242-FAAB-4628-80E7-78FBA653E3A0}"/>
              </a:ext>
            </a:extLst>
          </p:cNvPr>
          <p:cNvSpPr txBox="1"/>
          <p:nvPr/>
        </p:nvSpPr>
        <p:spPr>
          <a:xfrm>
            <a:off x="4295911" y="2747055"/>
            <a:ext cx="1723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Adjacency matrix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AF655E-0D89-4234-BEB2-81CAC4185E02}"/>
              </a:ext>
            </a:extLst>
          </p:cNvPr>
          <p:cNvSpPr txBox="1"/>
          <p:nvPr/>
        </p:nvSpPr>
        <p:spPr>
          <a:xfrm>
            <a:off x="365612" y="2738426"/>
            <a:ext cx="1120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Graph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70D4335-1792-4C9D-857B-E6FD290F7D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624" y="952912"/>
            <a:ext cx="1067308" cy="165479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0392FF8-58EB-44D6-85F6-3CC50ECB49AF}"/>
              </a:ext>
            </a:extLst>
          </p:cNvPr>
          <p:cNvGrpSpPr/>
          <p:nvPr/>
        </p:nvGrpSpPr>
        <p:grpSpPr>
          <a:xfrm>
            <a:off x="6798356" y="794084"/>
            <a:ext cx="4446576" cy="2091884"/>
            <a:chOff x="4931304" y="1105394"/>
            <a:chExt cx="4446576" cy="209188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BD76AD-7DEE-4B3E-9BED-360F87F3FE72}"/>
                </a:ext>
              </a:extLst>
            </p:cNvPr>
            <p:cNvSpPr/>
            <p:nvPr/>
          </p:nvSpPr>
          <p:spPr>
            <a:xfrm>
              <a:off x="5558440" y="1681124"/>
              <a:ext cx="477430" cy="276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0BF79E7-A8E3-4880-9228-C6FB7CF45778}"/>
                </a:ext>
              </a:extLst>
            </p:cNvPr>
            <p:cNvSpPr/>
            <p:nvPr/>
          </p:nvSpPr>
          <p:spPr>
            <a:xfrm>
              <a:off x="6035870" y="1681124"/>
              <a:ext cx="477430" cy="276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9307A8-1851-4D47-B8E2-394D6BE0828F}"/>
                </a:ext>
              </a:extLst>
            </p:cNvPr>
            <p:cNvSpPr/>
            <p:nvPr/>
          </p:nvSpPr>
          <p:spPr>
            <a:xfrm>
              <a:off x="6513300" y="1681123"/>
              <a:ext cx="477430" cy="276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E9864C-1831-417E-B0B6-45B9B4772C72}"/>
                </a:ext>
              </a:extLst>
            </p:cNvPr>
            <p:cNvSpPr/>
            <p:nvPr/>
          </p:nvSpPr>
          <p:spPr>
            <a:xfrm>
              <a:off x="6990730" y="1681124"/>
              <a:ext cx="477430" cy="276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AE8BD53-903F-4C76-9BC9-807087E7560E}"/>
                </a:ext>
              </a:extLst>
            </p:cNvPr>
            <p:cNvSpPr/>
            <p:nvPr/>
          </p:nvSpPr>
          <p:spPr>
            <a:xfrm>
              <a:off x="7468160" y="1681124"/>
              <a:ext cx="477430" cy="276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F78E34-9A38-4334-AFF2-6E0E501D0A1A}"/>
                </a:ext>
              </a:extLst>
            </p:cNvPr>
            <p:cNvSpPr/>
            <p:nvPr/>
          </p:nvSpPr>
          <p:spPr>
            <a:xfrm>
              <a:off x="7945590" y="1681124"/>
              <a:ext cx="477430" cy="276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209C3E9-193B-4192-862D-78A236F23E7F}"/>
                </a:ext>
              </a:extLst>
            </p:cNvPr>
            <p:cNvSpPr/>
            <p:nvPr/>
          </p:nvSpPr>
          <p:spPr>
            <a:xfrm>
              <a:off x="8423020" y="1681124"/>
              <a:ext cx="477430" cy="276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5564F0-7228-4ECC-A31D-8A6A30547913}"/>
                </a:ext>
              </a:extLst>
            </p:cNvPr>
            <p:cNvSpPr/>
            <p:nvPr/>
          </p:nvSpPr>
          <p:spPr>
            <a:xfrm>
              <a:off x="8900450" y="1681123"/>
              <a:ext cx="477430" cy="276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19A478-5E30-4B08-944A-B6663A55F483}"/>
                </a:ext>
              </a:extLst>
            </p:cNvPr>
            <p:cNvSpPr/>
            <p:nvPr/>
          </p:nvSpPr>
          <p:spPr>
            <a:xfrm>
              <a:off x="5558440" y="2260019"/>
              <a:ext cx="477430" cy="276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5D2B30-171F-4BA0-B37B-5447C3A93E82}"/>
                </a:ext>
              </a:extLst>
            </p:cNvPr>
            <p:cNvSpPr/>
            <p:nvPr/>
          </p:nvSpPr>
          <p:spPr>
            <a:xfrm>
              <a:off x="6035870" y="2260019"/>
              <a:ext cx="477430" cy="276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B742471-1B4C-4FF0-8F85-23CF9066C4DE}"/>
                </a:ext>
              </a:extLst>
            </p:cNvPr>
            <p:cNvSpPr/>
            <p:nvPr/>
          </p:nvSpPr>
          <p:spPr>
            <a:xfrm>
              <a:off x="6513300" y="2260018"/>
              <a:ext cx="477430" cy="276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798B982-19C9-417F-B021-D97848354B52}"/>
                </a:ext>
              </a:extLst>
            </p:cNvPr>
            <p:cNvSpPr/>
            <p:nvPr/>
          </p:nvSpPr>
          <p:spPr>
            <a:xfrm>
              <a:off x="6990730" y="2260019"/>
              <a:ext cx="477430" cy="276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0FCAECD-4909-4758-8EC7-31F3C6830F6D}"/>
                </a:ext>
              </a:extLst>
            </p:cNvPr>
            <p:cNvSpPr/>
            <p:nvPr/>
          </p:nvSpPr>
          <p:spPr>
            <a:xfrm>
              <a:off x="7468160" y="2260019"/>
              <a:ext cx="477430" cy="276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03515E2-7F68-4567-92B7-3EA130BF1F3F}"/>
                </a:ext>
              </a:extLst>
            </p:cNvPr>
            <p:cNvSpPr/>
            <p:nvPr/>
          </p:nvSpPr>
          <p:spPr>
            <a:xfrm>
              <a:off x="7945590" y="2260019"/>
              <a:ext cx="477430" cy="276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228F46F-7646-4DC3-9807-E19F2DC6582A}"/>
                </a:ext>
              </a:extLst>
            </p:cNvPr>
            <p:cNvSpPr/>
            <p:nvPr/>
          </p:nvSpPr>
          <p:spPr>
            <a:xfrm>
              <a:off x="8423020" y="2260019"/>
              <a:ext cx="477430" cy="276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49E86D-077D-4B02-99C2-8BA18B1814BD}"/>
                </a:ext>
              </a:extLst>
            </p:cNvPr>
            <p:cNvSpPr/>
            <p:nvPr/>
          </p:nvSpPr>
          <p:spPr>
            <a:xfrm>
              <a:off x="8900450" y="2260018"/>
              <a:ext cx="477430" cy="276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92A53CA-D623-43BA-A186-3B831E2A9E81}"/>
                </a:ext>
              </a:extLst>
            </p:cNvPr>
            <p:cNvSpPr txBox="1"/>
            <p:nvPr/>
          </p:nvSpPr>
          <p:spPr>
            <a:xfrm>
              <a:off x="4959627" y="1626349"/>
              <a:ext cx="542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Zs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983C338-039E-49D0-9BE1-F0107C999907}"/>
                </a:ext>
              </a:extLst>
            </p:cNvPr>
            <p:cNvSpPr txBox="1"/>
            <p:nvPr/>
          </p:nvSpPr>
          <p:spPr>
            <a:xfrm>
              <a:off x="4931304" y="2177646"/>
              <a:ext cx="542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Zd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D7BFB82-22A9-4E1E-BA3B-2F6CAD902027}"/>
                </a:ext>
              </a:extLst>
            </p:cNvPr>
            <p:cNvCxnSpPr/>
            <p:nvPr/>
          </p:nvCxnSpPr>
          <p:spPr>
            <a:xfrm>
              <a:off x="5558440" y="1383271"/>
              <a:ext cx="38194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0C19FAF-C4DF-4B84-96D0-2883998E8C2E}"/>
                </a:ext>
              </a:extLst>
            </p:cNvPr>
            <p:cNvSpPr txBox="1"/>
            <p:nvPr/>
          </p:nvSpPr>
          <p:spPr>
            <a:xfrm>
              <a:off x="6742757" y="1105394"/>
              <a:ext cx="1441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Number of edges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D217B7D-6533-4F05-8EF7-5DC2DB1198AC}"/>
                </a:ext>
              </a:extLst>
            </p:cNvPr>
            <p:cNvSpPr/>
            <p:nvPr/>
          </p:nvSpPr>
          <p:spPr>
            <a:xfrm>
              <a:off x="5558440" y="2887290"/>
              <a:ext cx="477430" cy="276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96FE2C7-94A2-40C4-BEFA-D7C64EC2A0EA}"/>
                </a:ext>
              </a:extLst>
            </p:cNvPr>
            <p:cNvSpPr/>
            <p:nvPr/>
          </p:nvSpPr>
          <p:spPr>
            <a:xfrm>
              <a:off x="6035870" y="2887290"/>
              <a:ext cx="477430" cy="276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7C300-3520-49E0-A535-576C1F806204}"/>
                </a:ext>
              </a:extLst>
            </p:cNvPr>
            <p:cNvSpPr/>
            <p:nvPr/>
          </p:nvSpPr>
          <p:spPr>
            <a:xfrm>
              <a:off x="6513300" y="2887289"/>
              <a:ext cx="477430" cy="276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B589405-1A88-4375-BB12-34910304AECC}"/>
                </a:ext>
              </a:extLst>
            </p:cNvPr>
            <p:cNvSpPr/>
            <p:nvPr/>
          </p:nvSpPr>
          <p:spPr>
            <a:xfrm>
              <a:off x="6990730" y="2887290"/>
              <a:ext cx="477430" cy="276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8B61A2-6E92-41FA-990C-7C4480A2B204}"/>
                </a:ext>
              </a:extLst>
            </p:cNvPr>
            <p:cNvSpPr/>
            <p:nvPr/>
          </p:nvSpPr>
          <p:spPr>
            <a:xfrm>
              <a:off x="7468160" y="2887290"/>
              <a:ext cx="477430" cy="276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821C0A2-C80F-431D-BE40-7BCDADEE0831}"/>
                </a:ext>
              </a:extLst>
            </p:cNvPr>
            <p:cNvSpPr/>
            <p:nvPr/>
          </p:nvSpPr>
          <p:spPr>
            <a:xfrm>
              <a:off x="7945590" y="2887290"/>
              <a:ext cx="477430" cy="276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B9BF364-CF5C-410D-8A46-4EE8D9BA069F}"/>
                </a:ext>
              </a:extLst>
            </p:cNvPr>
            <p:cNvSpPr txBox="1"/>
            <p:nvPr/>
          </p:nvSpPr>
          <p:spPr>
            <a:xfrm>
              <a:off x="4977598" y="2827946"/>
              <a:ext cx="542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C2744A6C-3EFE-4821-B7C0-A3CC0A017903}"/>
                </a:ext>
              </a:extLst>
            </p:cNvPr>
            <p:cNvCxnSpPr>
              <a:stCxn id="56" idx="0"/>
            </p:cNvCxnSpPr>
            <p:nvPr/>
          </p:nvCxnSpPr>
          <p:spPr>
            <a:xfrm flipH="1" flipV="1">
              <a:off x="5558440" y="2546978"/>
              <a:ext cx="238715" cy="340312"/>
            </a:xfrm>
            <a:prstGeom prst="straightConnector1">
              <a:avLst/>
            </a:prstGeom>
            <a:ln w="6350">
              <a:solidFill>
                <a:schemeClr val="tx1">
                  <a:alpha val="7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975E525-E9E8-4707-B2E3-1B28E6DBAA0B}"/>
                </a:ext>
              </a:extLst>
            </p:cNvPr>
            <p:cNvCxnSpPr>
              <a:stCxn id="57" idx="0"/>
            </p:cNvCxnSpPr>
            <p:nvPr/>
          </p:nvCxnSpPr>
          <p:spPr>
            <a:xfrm flipV="1">
              <a:off x="6274585" y="2546978"/>
              <a:ext cx="238715" cy="340312"/>
            </a:xfrm>
            <a:prstGeom prst="straightConnector1">
              <a:avLst/>
            </a:prstGeom>
            <a:ln w="6350">
              <a:solidFill>
                <a:schemeClr val="tx1">
                  <a:alpha val="7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FCC7207-AC4C-4A13-A174-693EDA61EA2E}"/>
                </a:ext>
              </a:extLst>
            </p:cNvPr>
            <p:cNvCxnSpPr>
              <a:stCxn id="58" idx="0"/>
            </p:cNvCxnSpPr>
            <p:nvPr/>
          </p:nvCxnSpPr>
          <p:spPr>
            <a:xfrm flipV="1">
              <a:off x="6752015" y="2546978"/>
              <a:ext cx="1193575" cy="340311"/>
            </a:xfrm>
            <a:prstGeom prst="straightConnector1">
              <a:avLst/>
            </a:prstGeom>
            <a:ln w="6350">
              <a:solidFill>
                <a:schemeClr val="tx1">
                  <a:alpha val="7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A0B8DED9-EF9D-4CCC-943C-44FADCF93183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flipV="1">
              <a:off x="7229445" y="2537017"/>
              <a:ext cx="1671005" cy="350273"/>
            </a:xfrm>
            <a:prstGeom prst="straightConnector1">
              <a:avLst/>
            </a:prstGeom>
            <a:ln w="6350">
              <a:solidFill>
                <a:schemeClr val="tx1">
                  <a:alpha val="7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9EB2A78-1173-47DA-BE76-6002A9F681CD}"/>
                </a:ext>
              </a:extLst>
            </p:cNvPr>
            <p:cNvCxnSpPr>
              <a:stCxn id="60" idx="0"/>
            </p:cNvCxnSpPr>
            <p:nvPr/>
          </p:nvCxnSpPr>
          <p:spPr>
            <a:xfrm flipV="1">
              <a:off x="7706875" y="2546978"/>
              <a:ext cx="1671005" cy="340312"/>
            </a:xfrm>
            <a:prstGeom prst="straightConnector1">
              <a:avLst/>
            </a:prstGeom>
            <a:ln w="6350">
              <a:solidFill>
                <a:schemeClr val="tx1">
                  <a:alpha val="7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B3669D1-9A93-4E62-A565-2A1608808228}"/>
                </a:ext>
              </a:extLst>
            </p:cNvPr>
            <p:cNvCxnSpPr>
              <a:stCxn id="61" idx="0"/>
            </p:cNvCxnSpPr>
            <p:nvPr/>
          </p:nvCxnSpPr>
          <p:spPr>
            <a:xfrm flipV="1">
              <a:off x="8184305" y="2546978"/>
              <a:ext cx="1193575" cy="340312"/>
            </a:xfrm>
            <a:prstGeom prst="straightConnector1">
              <a:avLst/>
            </a:prstGeom>
            <a:ln w="6350">
              <a:solidFill>
                <a:schemeClr val="tx1">
                  <a:alpha val="7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E64E588-8608-45F4-9891-D9B3A31893F0}"/>
              </a:ext>
            </a:extLst>
          </p:cNvPr>
          <p:cNvSpPr txBox="1">
            <a:spLocks/>
          </p:cNvSpPr>
          <p:nvPr/>
        </p:nvSpPr>
        <p:spPr>
          <a:xfrm>
            <a:off x="322670" y="3420612"/>
            <a:ext cx="11546660" cy="2936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750" dirty="0"/>
              <a:t>Input graph - integer triplets - tail id, head id, weight (ignored)</a:t>
            </a:r>
          </a:p>
          <a:p>
            <a:pPr algn="just"/>
            <a:r>
              <a:rPr lang="en-US" sz="2750" dirty="0"/>
              <a:t>Adjacency list- 3 arrays: </a:t>
            </a:r>
          </a:p>
          <a:p>
            <a:pPr lvl="1" algn="just"/>
            <a:r>
              <a:rPr lang="en-US" sz="2200" dirty="0">
                <a:solidFill>
                  <a:srgbClr val="00B050"/>
                </a:solidFill>
              </a:rPr>
              <a:t>Two separate 32 bit integer edge arrays </a:t>
            </a:r>
            <a:r>
              <a:rPr lang="en-US" sz="2200" dirty="0"/>
              <a:t>(</a:t>
            </a:r>
            <a:r>
              <a:rPr lang="en-US" sz="2200" b="1" dirty="0" err="1"/>
              <a:t>Zs</a:t>
            </a:r>
            <a:r>
              <a:rPr lang="en-US" sz="2200" dirty="0"/>
              <a:t> and </a:t>
            </a:r>
            <a:r>
              <a:rPr lang="en-US" sz="2200" b="1" dirty="0" err="1"/>
              <a:t>Zd</a:t>
            </a:r>
            <a:r>
              <a:rPr lang="en-US" sz="2200" dirty="0"/>
              <a:t>) (size </a:t>
            </a:r>
            <a:r>
              <a:rPr lang="en-US" sz="2200" dirty="0">
                <a:sym typeface="Wingdings" panose="05000000000000000000" pitchFamily="2" charset="2"/>
              </a:rPr>
              <a:t> number of edges)</a:t>
            </a:r>
            <a:endParaRPr lang="en-US" sz="2200" dirty="0"/>
          </a:p>
          <a:p>
            <a:pPr lvl="1" algn="just"/>
            <a:r>
              <a:rPr lang="en-US" sz="2200" i="1" dirty="0"/>
              <a:t>Node pointer</a:t>
            </a:r>
            <a:r>
              <a:rPr lang="en-US" sz="2200" dirty="0"/>
              <a:t> array P - </a:t>
            </a:r>
            <a:r>
              <a:rPr lang="en-US" sz="2200" dirty="0">
                <a:solidFill>
                  <a:srgbClr val="00B050"/>
                </a:solidFill>
              </a:rPr>
              <a:t>P[u] points in the </a:t>
            </a:r>
            <a:r>
              <a:rPr lang="en-US" sz="2200" i="1" dirty="0">
                <a:solidFill>
                  <a:srgbClr val="00B050"/>
                </a:solidFill>
              </a:rPr>
              <a:t>edge array </a:t>
            </a:r>
            <a:r>
              <a:rPr lang="en-US" sz="2200" b="1" i="1" dirty="0" err="1">
                <a:solidFill>
                  <a:srgbClr val="00B050"/>
                </a:solidFill>
              </a:rPr>
              <a:t>Zd</a:t>
            </a:r>
            <a:r>
              <a:rPr lang="en-US" sz="2200" dirty="0">
                <a:solidFill>
                  <a:srgbClr val="00B050"/>
                </a:solidFill>
              </a:rPr>
              <a:t>, </a:t>
            </a:r>
            <a:r>
              <a:rPr lang="en-US" sz="2200" dirty="0"/>
              <a:t>the first edge connected to node u.</a:t>
            </a:r>
          </a:p>
          <a:p>
            <a:pPr algn="just"/>
            <a:r>
              <a:rPr lang="en-US" sz="2750" dirty="0"/>
              <a:t>Use </a:t>
            </a:r>
            <a:r>
              <a:rPr lang="en-US" sz="2750" dirty="0">
                <a:solidFill>
                  <a:srgbClr val="00B050"/>
                </a:solidFill>
              </a:rPr>
              <a:t>lexicographic ordering</a:t>
            </a:r>
            <a:r>
              <a:rPr lang="en-US" sz="2750" dirty="0"/>
              <a:t> to read the file into</a:t>
            </a:r>
            <a:r>
              <a:rPr lang="en-US" sz="2750" dirty="0">
                <a:solidFill>
                  <a:srgbClr val="00B050"/>
                </a:solidFill>
              </a:rPr>
              <a:t> CSR format to the memory</a:t>
            </a:r>
            <a:r>
              <a:rPr lang="en-US" sz="2750" dirty="0"/>
              <a:t>.</a:t>
            </a:r>
          </a:p>
          <a:p>
            <a:pPr lvl="1" algn="just"/>
            <a:r>
              <a:rPr lang="en-US" sz="2350" dirty="0"/>
              <a:t>Read </a:t>
            </a:r>
            <a:r>
              <a:rPr lang="en-US" sz="2350" dirty="0">
                <a:solidFill>
                  <a:srgbClr val="00B050"/>
                </a:solidFill>
              </a:rPr>
              <a:t>only forward edges </a:t>
            </a:r>
            <a:r>
              <a:rPr lang="en-US" sz="2350" dirty="0">
                <a:latin typeface="+mj-lt"/>
              </a:rPr>
              <a:t>e = (</a:t>
            </a:r>
            <a:r>
              <a:rPr lang="en-US" sz="2350" dirty="0" err="1">
                <a:latin typeface="+mj-lt"/>
              </a:rPr>
              <a:t>u,v</a:t>
            </a:r>
            <a:r>
              <a:rPr lang="en-US" sz="2350" dirty="0">
                <a:latin typeface="+mj-lt"/>
              </a:rPr>
              <a:t>) </a:t>
            </a:r>
            <a:r>
              <a:rPr lang="en-US" sz="2350" dirty="0"/>
              <a:t>with </a:t>
            </a:r>
            <a:r>
              <a:rPr lang="en-US" sz="2350" dirty="0">
                <a:latin typeface="+mj-lt"/>
              </a:rPr>
              <a:t>u&lt;v </a:t>
            </a:r>
            <a:r>
              <a:rPr lang="en-US" sz="2350" dirty="0"/>
              <a:t>for CSR construction. </a:t>
            </a:r>
          </a:p>
        </p:txBody>
      </p:sp>
    </p:spTree>
    <p:extLst>
      <p:ext uri="{BB962C8B-B14F-4D97-AF65-F5344CB8AC3E}">
        <p14:creationId xmlns:p14="http://schemas.microsoft.com/office/powerpoint/2010/main" val="218793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3821BB-D190-4E75-A276-075AF0DF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80" y="204349"/>
            <a:ext cx="4915237" cy="5897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2018 Triangle Counting</a:t>
            </a:r>
          </a:p>
        </p:txBody>
      </p:sp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415C247D-F66B-49DC-AC83-5BF6BC67EC5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096000" y="297751"/>
          <a:ext cx="5888304" cy="355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B50CF492-15C1-4F2F-9FEA-A6C5E96CA5C1}"/>
              </a:ext>
            </a:extLst>
          </p:cNvPr>
          <p:cNvSpPr/>
          <p:nvPr/>
        </p:nvSpPr>
        <p:spPr>
          <a:xfrm>
            <a:off x="938115" y="2790110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89ECDD-DBF5-4C35-8859-DE5E856BFAAC}"/>
              </a:ext>
            </a:extLst>
          </p:cNvPr>
          <p:cNvSpPr/>
          <p:nvPr/>
        </p:nvSpPr>
        <p:spPr>
          <a:xfrm>
            <a:off x="1555509" y="2790110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0D4590-FF6D-45C8-8C7D-E5F8F514FC25}"/>
              </a:ext>
            </a:extLst>
          </p:cNvPr>
          <p:cNvSpPr/>
          <p:nvPr/>
        </p:nvSpPr>
        <p:spPr>
          <a:xfrm>
            <a:off x="2172903" y="2790109"/>
            <a:ext cx="617394" cy="3115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291456-314C-4655-A65E-A4C8514FAC45}"/>
              </a:ext>
            </a:extLst>
          </p:cNvPr>
          <p:cNvSpPr/>
          <p:nvPr/>
        </p:nvSpPr>
        <p:spPr>
          <a:xfrm>
            <a:off x="2790297" y="2790110"/>
            <a:ext cx="617394" cy="3115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92A9E9-BC99-4BC7-AA53-13C744C63D90}"/>
              </a:ext>
            </a:extLst>
          </p:cNvPr>
          <p:cNvSpPr/>
          <p:nvPr/>
        </p:nvSpPr>
        <p:spPr>
          <a:xfrm>
            <a:off x="3407692" y="2790110"/>
            <a:ext cx="617394" cy="3115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5FA37B-4ECE-4015-9DFA-675024756A38}"/>
              </a:ext>
            </a:extLst>
          </p:cNvPr>
          <p:cNvSpPr/>
          <p:nvPr/>
        </p:nvSpPr>
        <p:spPr>
          <a:xfrm>
            <a:off x="4025086" y="2790110"/>
            <a:ext cx="617394" cy="31153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746EFB-EB44-4A1E-8875-972F008468CC}"/>
              </a:ext>
            </a:extLst>
          </p:cNvPr>
          <p:cNvSpPr/>
          <p:nvPr/>
        </p:nvSpPr>
        <p:spPr>
          <a:xfrm>
            <a:off x="4642480" y="2790110"/>
            <a:ext cx="617394" cy="31153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5ED3F4-F40B-4F6D-950F-E04A5A197252}"/>
              </a:ext>
            </a:extLst>
          </p:cNvPr>
          <p:cNvSpPr/>
          <p:nvPr/>
        </p:nvSpPr>
        <p:spPr>
          <a:xfrm>
            <a:off x="5259874" y="2790109"/>
            <a:ext cx="617394" cy="31153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FE57DA-ACF2-4FF7-9CD0-A265901D8DF5}"/>
              </a:ext>
            </a:extLst>
          </p:cNvPr>
          <p:cNvSpPr txBox="1"/>
          <p:nvPr/>
        </p:nvSpPr>
        <p:spPr>
          <a:xfrm>
            <a:off x="127127" y="2697466"/>
            <a:ext cx="701110" cy="41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EAEF8E-7916-435C-B6DD-5522A2D5CAD1}"/>
              </a:ext>
            </a:extLst>
          </p:cNvPr>
          <p:cNvSpPr/>
          <p:nvPr/>
        </p:nvSpPr>
        <p:spPr>
          <a:xfrm>
            <a:off x="972301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CE6208-B576-46AC-81F6-987BA6C19065}"/>
              </a:ext>
            </a:extLst>
          </p:cNvPr>
          <p:cNvSpPr/>
          <p:nvPr/>
        </p:nvSpPr>
        <p:spPr>
          <a:xfrm>
            <a:off x="1589695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70DC8A-14C4-47CC-9E64-BB7DB6ECAD15}"/>
              </a:ext>
            </a:extLst>
          </p:cNvPr>
          <p:cNvSpPr/>
          <p:nvPr/>
        </p:nvSpPr>
        <p:spPr>
          <a:xfrm>
            <a:off x="2207089" y="3823096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DF7085-D52F-4227-A4B4-E215511FB33C}"/>
              </a:ext>
            </a:extLst>
          </p:cNvPr>
          <p:cNvSpPr/>
          <p:nvPr/>
        </p:nvSpPr>
        <p:spPr>
          <a:xfrm>
            <a:off x="2824483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45E555-0234-4652-A75E-4CF61ED93CD3}"/>
              </a:ext>
            </a:extLst>
          </p:cNvPr>
          <p:cNvSpPr/>
          <p:nvPr/>
        </p:nvSpPr>
        <p:spPr>
          <a:xfrm>
            <a:off x="3441878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5A950D-8FAE-4FDD-9767-24182C29DEB7}"/>
              </a:ext>
            </a:extLst>
          </p:cNvPr>
          <p:cNvSpPr/>
          <p:nvPr/>
        </p:nvSpPr>
        <p:spPr>
          <a:xfrm>
            <a:off x="4059272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80247D-3A3A-4AA8-889A-4825C5E931D1}"/>
              </a:ext>
            </a:extLst>
          </p:cNvPr>
          <p:cNvSpPr txBox="1"/>
          <p:nvPr/>
        </p:nvSpPr>
        <p:spPr>
          <a:xfrm>
            <a:off x="221179" y="3756353"/>
            <a:ext cx="701110" cy="41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CAA68B6-0CCC-4C06-9C78-27B5610F2D26}"/>
              </a:ext>
            </a:extLst>
          </p:cNvPr>
          <p:cNvSpPr txBox="1"/>
          <p:nvPr/>
        </p:nvSpPr>
        <p:spPr>
          <a:xfrm>
            <a:off x="859882" y="4087406"/>
            <a:ext cx="3929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0      1     2      3      4     5 </a:t>
            </a:r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3F64A30D-2EFC-427C-AC00-AD9EE79326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6431" y="890468"/>
            <a:ext cx="5717568" cy="4813647"/>
          </a:xfrm>
          <a:prstGeom prst="rect">
            <a:avLst/>
          </a:prstGeom>
        </p:spPr>
      </p:pic>
      <p:sp>
        <p:nvSpPr>
          <p:cNvPr id="49" name="Lightning Bolt 48">
            <a:extLst>
              <a:ext uri="{FF2B5EF4-FFF2-40B4-BE49-F238E27FC236}">
                <a16:creationId xmlns:a16="http://schemas.microsoft.com/office/drawing/2014/main" id="{8D5F31EC-B384-4B56-96ED-CC1C0C87683A}"/>
              </a:ext>
            </a:extLst>
          </p:cNvPr>
          <p:cNvSpPr/>
          <p:nvPr/>
        </p:nvSpPr>
        <p:spPr>
          <a:xfrm>
            <a:off x="417611" y="5074181"/>
            <a:ext cx="204885" cy="47625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C6F6E4-6380-4411-A7D0-4926ADB17005}"/>
              </a:ext>
            </a:extLst>
          </p:cNvPr>
          <p:cNvSpPr txBox="1"/>
          <p:nvPr/>
        </p:nvSpPr>
        <p:spPr>
          <a:xfrm>
            <a:off x="659708" y="5097999"/>
            <a:ext cx="117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84917C-1149-4A38-AE2E-54BA3EB89589}"/>
              </a:ext>
            </a:extLst>
          </p:cNvPr>
          <p:cNvSpPr txBox="1"/>
          <p:nvPr/>
        </p:nvSpPr>
        <p:spPr>
          <a:xfrm>
            <a:off x="624697" y="5530346"/>
            <a:ext cx="142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Edge 1-&gt;2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CA2415-5D45-4158-AD0C-0ABD02B3DBB9}"/>
              </a:ext>
            </a:extLst>
          </p:cNvPr>
          <p:cNvSpPr/>
          <p:nvPr/>
        </p:nvSpPr>
        <p:spPr>
          <a:xfrm>
            <a:off x="3821886" y="5156537"/>
            <a:ext cx="617394" cy="3115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6CECB7-6635-498F-B17A-ACD082DA2F50}"/>
              </a:ext>
            </a:extLst>
          </p:cNvPr>
          <p:cNvSpPr txBox="1"/>
          <p:nvPr/>
        </p:nvSpPr>
        <p:spPr>
          <a:xfrm>
            <a:off x="3962434" y="5550585"/>
            <a:ext cx="4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676E6A9-0549-4A0F-BEA7-0A5D8BA5CFD1}"/>
              </a:ext>
            </a:extLst>
          </p:cNvPr>
          <p:cNvSpPr/>
          <p:nvPr/>
        </p:nvSpPr>
        <p:spPr>
          <a:xfrm>
            <a:off x="2361173" y="5143148"/>
            <a:ext cx="617394" cy="3115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1EA4D9-0AA2-42EF-AF46-E794E601D4E4}"/>
              </a:ext>
            </a:extLst>
          </p:cNvPr>
          <p:cNvSpPr txBox="1"/>
          <p:nvPr/>
        </p:nvSpPr>
        <p:spPr>
          <a:xfrm>
            <a:off x="2465295" y="5551820"/>
            <a:ext cx="6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9751688-2C6A-440A-ACAA-6D0193A7AD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6431" y="890468"/>
            <a:ext cx="5717568" cy="481364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4D46559F-E0F1-47F6-8DB0-A4257EFBE6D1}"/>
              </a:ext>
            </a:extLst>
          </p:cNvPr>
          <p:cNvSpPr/>
          <p:nvPr/>
        </p:nvSpPr>
        <p:spPr>
          <a:xfrm>
            <a:off x="6776277" y="2895600"/>
            <a:ext cx="4477607" cy="2514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CF8729D-27A1-45AB-8336-8AD9504F5467}"/>
              </a:ext>
            </a:extLst>
          </p:cNvPr>
          <p:cNvSpPr txBox="1"/>
          <p:nvPr/>
        </p:nvSpPr>
        <p:spPr>
          <a:xfrm>
            <a:off x="1420985" y="3042770"/>
            <a:ext cx="866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u_ptr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2287D2-7CF3-4189-9441-7A91682481DD}"/>
              </a:ext>
            </a:extLst>
          </p:cNvPr>
          <p:cNvGrpSpPr/>
          <p:nvPr/>
        </p:nvGrpSpPr>
        <p:grpSpPr>
          <a:xfrm>
            <a:off x="1031328" y="1707330"/>
            <a:ext cx="1852183" cy="311539"/>
            <a:chOff x="2177278" y="2792185"/>
            <a:chExt cx="1852183" cy="311539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09DC797-4CEC-4FAC-B0D3-68E8776C6A69}"/>
                </a:ext>
              </a:extLst>
            </p:cNvPr>
            <p:cNvSpPr/>
            <p:nvPr/>
          </p:nvSpPr>
          <p:spPr>
            <a:xfrm>
              <a:off x="2177278" y="2792185"/>
              <a:ext cx="617394" cy="31153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D997AD1-5F1D-4923-AFE0-2663C7292991}"/>
                </a:ext>
              </a:extLst>
            </p:cNvPr>
            <p:cNvSpPr/>
            <p:nvPr/>
          </p:nvSpPr>
          <p:spPr>
            <a:xfrm>
              <a:off x="2794672" y="2792186"/>
              <a:ext cx="617394" cy="31153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1E699DC-B307-4AE6-A64C-F1494BF6AC88}"/>
                </a:ext>
              </a:extLst>
            </p:cNvPr>
            <p:cNvSpPr/>
            <p:nvPr/>
          </p:nvSpPr>
          <p:spPr>
            <a:xfrm>
              <a:off x="3412067" y="2792186"/>
              <a:ext cx="617394" cy="31153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78CAB6B-6D00-4FD4-8583-F896C69DFC8D}"/>
              </a:ext>
            </a:extLst>
          </p:cNvPr>
          <p:cNvGrpSpPr/>
          <p:nvPr/>
        </p:nvGrpSpPr>
        <p:grpSpPr>
          <a:xfrm>
            <a:off x="4025086" y="1724468"/>
            <a:ext cx="1234788" cy="311538"/>
            <a:chOff x="4033757" y="2787944"/>
            <a:chExt cx="1234788" cy="311538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7035324-D298-4DE0-B5C4-251F09A27A5D}"/>
                </a:ext>
              </a:extLst>
            </p:cNvPr>
            <p:cNvSpPr/>
            <p:nvPr/>
          </p:nvSpPr>
          <p:spPr>
            <a:xfrm>
              <a:off x="4033757" y="2787944"/>
              <a:ext cx="617394" cy="31153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A32967A-31A5-480F-B573-D0EA2B0377B3}"/>
                </a:ext>
              </a:extLst>
            </p:cNvPr>
            <p:cNvSpPr/>
            <p:nvPr/>
          </p:nvSpPr>
          <p:spPr>
            <a:xfrm>
              <a:off x="4651151" y="2787944"/>
              <a:ext cx="617394" cy="31153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824C0F5E-E458-41E4-ABE2-0F996DDF73E5}"/>
              </a:ext>
            </a:extLst>
          </p:cNvPr>
          <p:cNvSpPr/>
          <p:nvPr/>
        </p:nvSpPr>
        <p:spPr>
          <a:xfrm>
            <a:off x="5268545" y="2787943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AA16D7-9B62-4887-AAEC-CE81FE55D7F9}"/>
                  </a:ext>
                </a:extLst>
              </p:cNvPr>
              <p:cNvSpPr txBox="1"/>
              <p:nvPr/>
            </p:nvSpPr>
            <p:spPr>
              <a:xfrm>
                <a:off x="3199062" y="1590778"/>
                <a:ext cx="556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AA16D7-9B62-4887-AAEC-CE81FE55D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062" y="1590778"/>
                <a:ext cx="55656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2F6A0D07-2213-40A9-A717-9F94380A23D9}"/>
              </a:ext>
            </a:extLst>
          </p:cNvPr>
          <p:cNvSpPr txBox="1"/>
          <p:nvPr/>
        </p:nvSpPr>
        <p:spPr>
          <a:xfrm>
            <a:off x="30916" y="1679182"/>
            <a:ext cx="103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TC=2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932B75A-0D7C-4ADB-AF1E-A729B9B59DBE}"/>
              </a:ext>
            </a:extLst>
          </p:cNvPr>
          <p:cNvSpPr txBox="1"/>
          <p:nvPr/>
        </p:nvSpPr>
        <p:spPr>
          <a:xfrm>
            <a:off x="6234366" y="5454686"/>
            <a:ext cx="5673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Last step after all threads finished the work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Total TC = sum of TC in edges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5970390-C00B-4FCD-BA05-F47B5F29A6A8}"/>
              </a:ext>
            </a:extLst>
          </p:cNvPr>
          <p:cNvGrpSpPr/>
          <p:nvPr/>
        </p:nvGrpSpPr>
        <p:grpSpPr>
          <a:xfrm>
            <a:off x="1639707" y="4134635"/>
            <a:ext cx="1046064" cy="1008512"/>
            <a:chOff x="1864206" y="3391897"/>
            <a:chExt cx="1008864" cy="668483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BEE67BA-1DA9-4149-BE5B-DB280B1DFE44}"/>
                </a:ext>
              </a:extLst>
            </p:cNvPr>
            <p:cNvCxnSpPr/>
            <p:nvPr/>
          </p:nvCxnSpPr>
          <p:spPr>
            <a:xfrm flipV="1">
              <a:off x="2873070" y="3768035"/>
              <a:ext cx="0" cy="29234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9315AAC-8902-44C4-B092-1D03C26D4FE4}"/>
                </a:ext>
              </a:extLst>
            </p:cNvPr>
            <p:cNvCxnSpPr/>
            <p:nvPr/>
          </p:nvCxnSpPr>
          <p:spPr>
            <a:xfrm flipH="1">
              <a:off x="1864206" y="3768035"/>
              <a:ext cx="100886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FBB9286-E1F2-4E4E-89B0-8B366958D595}"/>
                </a:ext>
              </a:extLst>
            </p:cNvPr>
            <p:cNvCxnSpPr/>
            <p:nvPr/>
          </p:nvCxnSpPr>
          <p:spPr>
            <a:xfrm flipV="1">
              <a:off x="1864206" y="3391897"/>
              <a:ext cx="0" cy="37613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8D05216-AB39-4851-A26A-F05BBD1AFED4}"/>
              </a:ext>
            </a:extLst>
          </p:cNvPr>
          <p:cNvGrpSpPr/>
          <p:nvPr/>
        </p:nvGrpSpPr>
        <p:grpSpPr>
          <a:xfrm>
            <a:off x="2254539" y="4134634"/>
            <a:ext cx="1889046" cy="1021901"/>
            <a:chOff x="2430336" y="3391897"/>
            <a:chExt cx="1914429" cy="668484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49369FC-96B3-418E-BB22-92B48CF69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4765" y="3621862"/>
              <a:ext cx="0" cy="43851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EC813F6-1578-47FD-8E97-6EB3CFFED6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0336" y="3621862"/>
              <a:ext cx="191442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B3AFEC3-537D-431E-B536-7BBB4AD44C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0336" y="3391897"/>
              <a:ext cx="0" cy="22996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4CE7B3-9988-44DC-8E5B-E368FEEA9553}"/>
              </a:ext>
            </a:extLst>
          </p:cNvPr>
          <p:cNvGrpSpPr/>
          <p:nvPr/>
        </p:nvGrpSpPr>
        <p:grpSpPr>
          <a:xfrm>
            <a:off x="2403005" y="3109240"/>
            <a:ext cx="1622082" cy="828917"/>
            <a:chOff x="2403004" y="3109240"/>
            <a:chExt cx="1817797" cy="828917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810C2A0-F685-4A88-A355-F97B19AFF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0801" y="3109240"/>
              <a:ext cx="0" cy="42612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32B9046-C17D-46DF-B05B-DC5446925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12" y="3547697"/>
              <a:ext cx="0" cy="39046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0580A9-664A-44AF-B3BC-6F024C9AC13C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04" y="3547697"/>
              <a:ext cx="181288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963F26D-A345-46B1-B70D-4782C6D2FF28}"/>
              </a:ext>
            </a:extLst>
          </p:cNvPr>
          <p:cNvGrpSpPr/>
          <p:nvPr/>
        </p:nvGrpSpPr>
        <p:grpSpPr>
          <a:xfrm>
            <a:off x="1907505" y="3093257"/>
            <a:ext cx="274938" cy="828917"/>
            <a:chOff x="1907504" y="3093257"/>
            <a:chExt cx="582181" cy="828917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D9ECADE-BF12-4611-AB76-3B0E2599E1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7504" y="3459655"/>
              <a:ext cx="4556" cy="46251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11E62AC-9DF6-47A5-AD7E-818CFB618D5B}"/>
                </a:ext>
              </a:extLst>
            </p:cNvPr>
            <p:cNvCxnSpPr>
              <a:cxnSpLocks/>
            </p:cNvCxnSpPr>
            <p:nvPr/>
          </p:nvCxnSpPr>
          <p:spPr>
            <a:xfrm>
              <a:off x="1907504" y="3459655"/>
              <a:ext cx="577623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D09322F-90B0-4F3A-8035-A624672CF4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89683" y="3093257"/>
              <a:ext cx="2" cy="35183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8C7B5A0-7800-4BF1-892C-4B617DBE8CE9}"/>
              </a:ext>
            </a:extLst>
          </p:cNvPr>
          <p:cNvGrpSpPr/>
          <p:nvPr/>
        </p:nvGrpSpPr>
        <p:grpSpPr>
          <a:xfrm>
            <a:off x="2641453" y="3112850"/>
            <a:ext cx="1383634" cy="827548"/>
            <a:chOff x="2641452" y="3112850"/>
            <a:chExt cx="1812889" cy="827548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8DFD603-5B5E-4386-8282-AF0BC89F65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1452" y="3617049"/>
              <a:ext cx="2544" cy="323349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ADBBAAA-9B2A-469D-B39A-42BF61BE9762}"/>
                </a:ext>
              </a:extLst>
            </p:cNvPr>
            <p:cNvCxnSpPr>
              <a:cxnSpLocks/>
            </p:cNvCxnSpPr>
            <p:nvPr/>
          </p:nvCxnSpPr>
          <p:spPr>
            <a:xfrm>
              <a:off x="2641452" y="3623572"/>
              <a:ext cx="1812889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4C2982-EE18-4D3C-9750-F1725C426A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4341" y="3112850"/>
              <a:ext cx="0" cy="50982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3585D08-35F3-4642-AB10-2A5591E5C643}"/>
              </a:ext>
            </a:extLst>
          </p:cNvPr>
          <p:cNvGrpSpPr/>
          <p:nvPr/>
        </p:nvGrpSpPr>
        <p:grpSpPr>
          <a:xfrm>
            <a:off x="3128284" y="3117133"/>
            <a:ext cx="1596116" cy="827548"/>
            <a:chOff x="3128284" y="3117133"/>
            <a:chExt cx="2464451" cy="827548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7B76BA3-A27D-467A-80FD-02133D69A7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8284" y="3698803"/>
              <a:ext cx="3458" cy="245878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E173398-A047-43AF-9886-F260D06A29BE}"/>
                </a:ext>
              </a:extLst>
            </p:cNvPr>
            <p:cNvCxnSpPr>
              <a:cxnSpLocks/>
            </p:cNvCxnSpPr>
            <p:nvPr/>
          </p:nvCxnSpPr>
          <p:spPr>
            <a:xfrm>
              <a:off x="3128284" y="3700880"/>
              <a:ext cx="2464451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C6D468C-AFB1-434A-BE59-AA12E59BAC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9432" y="3117133"/>
              <a:ext cx="3303" cy="56110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06ACC273-02E1-4D7E-81EE-07CD7DEC2A97}"/>
              </a:ext>
            </a:extLst>
          </p:cNvPr>
          <p:cNvSpPr txBox="1"/>
          <p:nvPr/>
        </p:nvSpPr>
        <p:spPr>
          <a:xfrm>
            <a:off x="3311185" y="3046519"/>
            <a:ext cx="758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u_end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006AEF6-C113-4EC9-9611-80F207109D0E}"/>
              </a:ext>
            </a:extLst>
          </p:cNvPr>
          <p:cNvSpPr txBox="1"/>
          <p:nvPr/>
        </p:nvSpPr>
        <p:spPr>
          <a:xfrm>
            <a:off x="4041050" y="3035773"/>
            <a:ext cx="725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v_ptr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553D276-480F-4DBC-97F9-D4AAB57111DB}"/>
              </a:ext>
            </a:extLst>
          </p:cNvPr>
          <p:cNvSpPr txBox="1"/>
          <p:nvPr/>
        </p:nvSpPr>
        <p:spPr>
          <a:xfrm>
            <a:off x="4717858" y="3035773"/>
            <a:ext cx="725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v_end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65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7" grpId="0"/>
      <p:bldP spid="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2956-404A-42E9-978D-99025D3C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80" y="204349"/>
            <a:ext cx="4915237" cy="5897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2018 Triangle Counting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A3ED21B-671E-4F7A-BB6F-71B2045F9B9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096000" y="297751"/>
          <a:ext cx="5888304" cy="355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2746DF1-DB94-41B5-B30C-00BB82850FB3}"/>
              </a:ext>
            </a:extLst>
          </p:cNvPr>
          <p:cNvGrpSpPr/>
          <p:nvPr/>
        </p:nvGrpSpPr>
        <p:grpSpPr>
          <a:xfrm>
            <a:off x="5098567" y="1252168"/>
            <a:ext cx="1529310" cy="1957906"/>
            <a:chOff x="2106454" y="1118518"/>
            <a:chExt cx="1529310" cy="195790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A3FCD2-D05F-463E-9CD5-8746C63EAFC1}"/>
                </a:ext>
              </a:extLst>
            </p:cNvPr>
            <p:cNvSpPr txBox="1"/>
            <p:nvPr/>
          </p:nvSpPr>
          <p:spPr>
            <a:xfrm>
              <a:off x="2106454" y="2737870"/>
              <a:ext cx="1529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Graph File(.</a:t>
              </a:r>
              <a:r>
                <a:rPr lang="en-US" sz="1600" b="1" dirty="0" err="1"/>
                <a:t>tsv</a:t>
              </a:r>
              <a:r>
                <a:rPr lang="en-US" sz="1600" b="1" dirty="0"/>
                <a:t>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565B80-C2C4-41E1-A99E-BA33EB392780}"/>
                </a:ext>
              </a:extLst>
            </p:cNvPr>
            <p:cNvSpPr/>
            <p:nvPr/>
          </p:nvSpPr>
          <p:spPr>
            <a:xfrm>
              <a:off x="2443101" y="1118518"/>
              <a:ext cx="1051007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1 0 1 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2 0 1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0 1 1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2 1 1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BD3BDB-F4C5-48A4-8B63-871C3AB598A7}"/>
              </a:ext>
            </a:extLst>
          </p:cNvPr>
          <p:cNvGrpSpPr/>
          <p:nvPr/>
        </p:nvGrpSpPr>
        <p:grpSpPr>
          <a:xfrm>
            <a:off x="8648584" y="1012157"/>
            <a:ext cx="1871958" cy="2164471"/>
            <a:chOff x="4210253" y="921138"/>
            <a:chExt cx="1871958" cy="216447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B542F63-FE2B-43C4-8EBB-333A8899F28A}"/>
                </a:ext>
              </a:extLst>
            </p:cNvPr>
            <p:cNvSpPr/>
            <p:nvPr/>
          </p:nvSpPr>
          <p:spPr>
            <a:xfrm>
              <a:off x="4210253" y="921138"/>
              <a:ext cx="187195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0 1 2 3 4</a:t>
              </a:r>
            </a:p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0 1 1 0 0</a:t>
              </a:r>
            </a:p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0 0 1 1 1</a:t>
              </a:r>
            </a:p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0 0 0 1 1</a:t>
              </a:r>
            </a:p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0 0 0 0 1</a:t>
              </a:r>
            </a:p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0 0 0 0 0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13F4242-FAAB-4628-80E7-78FBA653E3A0}"/>
                </a:ext>
              </a:extLst>
            </p:cNvPr>
            <p:cNvSpPr txBox="1"/>
            <p:nvPr/>
          </p:nvSpPr>
          <p:spPr>
            <a:xfrm>
              <a:off x="4295911" y="2747055"/>
              <a:ext cx="1723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Adjacency matrix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2D1196B-F52C-48AE-8343-692E8EFFDCE9}"/>
              </a:ext>
            </a:extLst>
          </p:cNvPr>
          <p:cNvGrpSpPr/>
          <p:nvPr/>
        </p:nvGrpSpPr>
        <p:grpSpPr>
          <a:xfrm>
            <a:off x="1970810" y="1070708"/>
            <a:ext cx="1120747" cy="2103122"/>
            <a:chOff x="1970810" y="1070708"/>
            <a:chExt cx="1120747" cy="210312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AF655E-0D89-4234-BEB2-81CAC4185E02}"/>
                </a:ext>
              </a:extLst>
            </p:cNvPr>
            <p:cNvSpPr txBox="1"/>
            <p:nvPr/>
          </p:nvSpPr>
          <p:spPr>
            <a:xfrm>
              <a:off x="1970810" y="2835276"/>
              <a:ext cx="11207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Graph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870D4335-1792-4C9D-857B-E6FD290F7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24249" y="1070708"/>
              <a:ext cx="1067308" cy="1654798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30B8B8A-4CE9-4044-8E29-30D9AAFA293F}"/>
              </a:ext>
            </a:extLst>
          </p:cNvPr>
          <p:cNvGrpSpPr/>
          <p:nvPr/>
        </p:nvGrpSpPr>
        <p:grpSpPr>
          <a:xfrm>
            <a:off x="595197" y="3429000"/>
            <a:ext cx="7669607" cy="2783320"/>
            <a:chOff x="2261197" y="3429000"/>
            <a:chExt cx="7669607" cy="278332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0C19FAF-C4DF-4B84-96D0-2883998E8C2E}"/>
                </a:ext>
              </a:extLst>
            </p:cNvPr>
            <p:cNvSpPr txBox="1"/>
            <p:nvPr/>
          </p:nvSpPr>
          <p:spPr>
            <a:xfrm>
              <a:off x="6744303" y="3429000"/>
              <a:ext cx="1864154" cy="346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Number of edges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709323F-3045-42D0-9F27-7E76923801A5}"/>
                </a:ext>
              </a:extLst>
            </p:cNvPr>
            <p:cNvGrpSpPr/>
            <p:nvPr/>
          </p:nvGrpSpPr>
          <p:grpSpPr>
            <a:xfrm>
              <a:off x="2261197" y="3741525"/>
              <a:ext cx="7669607" cy="2470795"/>
              <a:chOff x="2482336" y="3741525"/>
              <a:chExt cx="7669607" cy="2470795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6BD76AD-7DEE-4B3E-9BED-360F87F3FE72}"/>
                  </a:ext>
                </a:extLst>
              </p:cNvPr>
              <p:cNvSpPr/>
              <p:nvPr/>
            </p:nvSpPr>
            <p:spPr>
              <a:xfrm>
                <a:off x="5212790" y="4076517"/>
                <a:ext cx="617394" cy="3115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0BF79E7-A8E3-4880-9228-C6FB7CF45778}"/>
                  </a:ext>
                </a:extLst>
              </p:cNvPr>
              <p:cNvSpPr/>
              <p:nvPr/>
            </p:nvSpPr>
            <p:spPr>
              <a:xfrm>
                <a:off x="5830184" y="4076517"/>
                <a:ext cx="617394" cy="3115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59307A8-1851-4D47-B8E2-394D6BE0828F}"/>
                  </a:ext>
                </a:extLst>
              </p:cNvPr>
              <p:cNvSpPr/>
              <p:nvPr/>
            </p:nvSpPr>
            <p:spPr>
              <a:xfrm>
                <a:off x="6447578" y="4076516"/>
                <a:ext cx="617394" cy="3115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E9864C-1831-417E-B0B6-45B9B4772C72}"/>
                  </a:ext>
                </a:extLst>
              </p:cNvPr>
              <p:cNvSpPr/>
              <p:nvPr/>
            </p:nvSpPr>
            <p:spPr>
              <a:xfrm>
                <a:off x="7064972" y="4076517"/>
                <a:ext cx="617394" cy="3115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AE8BD53-903F-4C76-9BC9-807087E7560E}"/>
                  </a:ext>
                </a:extLst>
              </p:cNvPr>
              <p:cNvSpPr/>
              <p:nvPr/>
            </p:nvSpPr>
            <p:spPr>
              <a:xfrm>
                <a:off x="7682367" y="4076517"/>
                <a:ext cx="617394" cy="3115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F78E34-9A38-4334-AFF2-6E0E501D0A1A}"/>
                  </a:ext>
                </a:extLst>
              </p:cNvPr>
              <p:cNvSpPr/>
              <p:nvPr/>
            </p:nvSpPr>
            <p:spPr>
              <a:xfrm>
                <a:off x="8299761" y="4076517"/>
                <a:ext cx="617394" cy="3115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209C3E9-193B-4192-862D-78A236F23E7F}"/>
                  </a:ext>
                </a:extLst>
              </p:cNvPr>
              <p:cNvSpPr/>
              <p:nvPr/>
            </p:nvSpPr>
            <p:spPr>
              <a:xfrm>
                <a:off x="8917155" y="4076517"/>
                <a:ext cx="617394" cy="3115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A5564F0-7228-4ECC-A31D-8A6A30547913}"/>
                  </a:ext>
                </a:extLst>
              </p:cNvPr>
              <p:cNvSpPr/>
              <p:nvPr/>
            </p:nvSpPr>
            <p:spPr>
              <a:xfrm>
                <a:off x="9534549" y="4076516"/>
                <a:ext cx="617394" cy="3115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619A478-5E30-4B08-944A-B6663A55F483}"/>
                  </a:ext>
                </a:extLst>
              </p:cNvPr>
              <p:cNvSpPr/>
              <p:nvPr/>
            </p:nvSpPr>
            <p:spPr>
              <a:xfrm>
                <a:off x="5212790" y="4727594"/>
                <a:ext cx="617394" cy="3115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B5D2B30-171F-4BA0-B37B-5447C3A93E82}"/>
                  </a:ext>
                </a:extLst>
              </p:cNvPr>
              <p:cNvSpPr/>
              <p:nvPr/>
            </p:nvSpPr>
            <p:spPr>
              <a:xfrm>
                <a:off x="5830184" y="4727594"/>
                <a:ext cx="617394" cy="3115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B742471-1B4C-4FF0-8F85-23CF9066C4DE}"/>
                  </a:ext>
                </a:extLst>
              </p:cNvPr>
              <p:cNvSpPr/>
              <p:nvPr/>
            </p:nvSpPr>
            <p:spPr>
              <a:xfrm>
                <a:off x="6447578" y="4727593"/>
                <a:ext cx="617394" cy="3115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98B982-19C9-417F-B021-D97848354B52}"/>
                  </a:ext>
                </a:extLst>
              </p:cNvPr>
              <p:cNvSpPr/>
              <p:nvPr/>
            </p:nvSpPr>
            <p:spPr>
              <a:xfrm>
                <a:off x="7064972" y="4727594"/>
                <a:ext cx="617394" cy="3115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0FCAECD-4909-4758-8EC7-31F3C6830F6D}"/>
                  </a:ext>
                </a:extLst>
              </p:cNvPr>
              <p:cNvSpPr/>
              <p:nvPr/>
            </p:nvSpPr>
            <p:spPr>
              <a:xfrm>
                <a:off x="7682367" y="4727594"/>
                <a:ext cx="617394" cy="3115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03515E2-7F68-4567-92B7-3EA130BF1F3F}"/>
                  </a:ext>
                </a:extLst>
              </p:cNvPr>
              <p:cNvSpPr/>
              <p:nvPr/>
            </p:nvSpPr>
            <p:spPr>
              <a:xfrm>
                <a:off x="8299761" y="4727594"/>
                <a:ext cx="617394" cy="3115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228F46F-7646-4DC3-9807-E19F2DC6582A}"/>
                  </a:ext>
                </a:extLst>
              </p:cNvPr>
              <p:cNvSpPr/>
              <p:nvPr/>
            </p:nvSpPr>
            <p:spPr>
              <a:xfrm>
                <a:off x="8917155" y="4727594"/>
                <a:ext cx="617394" cy="3115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049E86D-077D-4B02-99C2-8BA18B1814BD}"/>
                  </a:ext>
                </a:extLst>
              </p:cNvPr>
              <p:cNvSpPr/>
              <p:nvPr/>
            </p:nvSpPr>
            <p:spPr>
              <a:xfrm>
                <a:off x="9534549" y="4727593"/>
                <a:ext cx="617394" cy="3115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92A53CA-D623-43BA-A186-3B831E2A9E81}"/>
                  </a:ext>
                </a:extLst>
              </p:cNvPr>
              <p:cNvSpPr txBox="1"/>
              <p:nvPr/>
            </p:nvSpPr>
            <p:spPr>
              <a:xfrm>
                <a:off x="4438428" y="4014912"/>
                <a:ext cx="701110" cy="415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Zs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983C338-039E-49D0-9BE1-F0107C999907}"/>
                  </a:ext>
                </a:extLst>
              </p:cNvPr>
              <p:cNvSpPr txBox="1"/>
              <p:nvPr/>
            </p:nvSpPr>
            <p:spPr>
              <a:xfrm>
                <a:off x="4401802" y="4634950"/>
                <a:ext cx="701110" cy="415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Zd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CD7BFB82-22A9-4E1E-BA3B-2F6CAD902027}"/>
                  </a:ext>
                </a:extLst>
              </p:cNvPr>
              <p:cNvCxnSpPr/>
              <p:nvPr/>
            </p:nvCxnSpPr>
            <p:spPr>
              <a:xfrm>
                <a:off x="5212790" y="3741525"/>
                <a:ext cx="4939153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D217B7D-6533-4F05-8EF7-5DC2DB1198AC}"/>
                  </a:ext>
                </a:extLst>
              </p:cNvPr>
              <p:cNvSpPr/>
              <p:nvPr/>
            </p:nvSpPr>
            <p:spPr>
              <a:xfrm>
                <a:off x="5212790" y="5433079"/>
                <a:ext cx="617394" cy="3115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96FE2C7-94A2-40C4-BEFA-D7C64EC2A0EA}"/>
                  </a:ext>
                </a:extLst>
              </p:cNvPr>
              <p:cNvSpPr/>
              <p:nvPr/>
            </p:nvSpPr>
            <p:spPr>
              <a:xfrm>
                <a:off x="5830184" y="5433079"/>
                <a:ext cx="617394" cy="3115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627C300-3520-49E0-A535-576C1F806204}"/>
                  </a:ext>
                </a:extLst>
              </p:cNvPr>
              <p:cNvSpPr/>
              <p:nvPr/>
            </p:nvSpPr>
            <p:spPr>
              <a:xfrm>
                <a:off x="6447578" y="5433078"/>
                <a:ext cx="617394" cy="3115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B589405-1A88-4375-BB12-34910304AECC}"/>
                  </a:ext>
                </a:extLst>
              </p:cNvPr>
              <p:cNvSpPr/>
              <p:nvPr/>
            </p:nvSpPr>
            <p:spPr>
              <a:xfrm>
                <a:off x="7064972" y="5433079"/>
                <a:ext cx="617394" cy="3115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18B61A2-6E92-41FA-990C-7C4480A2B204}"/>
                  </a:ext>
                </a:extLst>
              </p:cNvPr>
              <p:cNvSpPr/>
              <p:nvPr/>
            </p:nvSpPr>
            <p:spPr>
              <a:xfrm>
                <a:off x="7682367" y="5433079"/>
                <a:ext cx="617394" cy="3115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821C0A2-C80F-431D-BE40-7BCDADEE0831}"/>
                  </a:ext>
                </a:extLst>
              </p:cNvPr>
              <p:cNvSpPr/>
              <p:nvPr/>
            </p:nvSpPr>
            <p:spPr>
              <a:xfrm>
                <a:off x="8299761" y="5433079"/>
                <a:ext cx="617394" cy="3115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B9BF364-CF5C-410D-8A46-4EE8D9BA069F}"/>
                  </a:ext>
                </a:extLst>
              </p:cNvPr>
              <p:cNvSpPr txBox="1"/>
              <p:nvPr/>
            </p:nvSpPr>
            <p:spPr>
              <a:xfrm>
                <a:off x="4461668" y="5366335"/>
                <a:ext cx="701110" cy="415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C2744A6C-3EFE-4821-B7C0-A3CC0A017903}"/>
                  </a:ext>
                </a:extLst>
              </p:cNvPr>
              <p:cNvCxnSpPr>
                <a:stCxn id="56" idx="0"/>
              </p:cNvCxnSpPr>
              <p:nvPr/>
            </p:nvCxnSpPr>
            <p:spPr>
              <a:xfrm flipH="1" flipV="1">
                <a:off x="5212790" y="5050334"/>
                <a:ext cx="308697" cy="382745"/>
              </a:xfrm>
              <a:prstGeom prst="straightConnector1">
                <a:avLst/>
              </a:prstGeom>
              <a:ln w="6350">
                <a:solidFill>
                  <a:srgbClr val="000000"/>
                </a:solidFill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1975E525-E9E8-4707-B2E3-1B28E6DBAA0B}"/>
                  </a:ext>
                </a:extLst>
              </p:cNvPr>
              <p:cNvCxnSpPr>
                <a:stCxn id="57" idx="0"/>
              </p:cNvCxnSpPr>
              <p:nvPr/>
            </p:nvCxnSpPr>
            <p:spPr>
              <a:xfrm flipV="1">
                <a:off x="6138881" y="5050334"/>
                <a:ext cx="308697" cy="382745"/>
              </a:xfrm>
              <a:prstGeom prst="straightConnector1">
                <a:avLst/>
              </a:prstGeom>
              <a:ln w="6350">
                <a:solidFill>
                  <a:srgbClr val="000000"/>
                </a:solidFill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4FCC7207-AC4C-4A13-A174-693EDA61EA2E}"/>
                  </a:ext>
                </a:extLst>
              </p:cNvPr>
              <p:cNvCxnSpPr>
                <a:stCxn id="58" idx="0"/>
              </p:cNvCxnSpPr>
              <p:nvPr/>
            </p:nvCxnSpPr>
            <p:spPr>
              <a:xfrm flipV="1">
                <a:off x="6756275" y="5050334"/>
                <a:ext cx="1543485" cy="382744"/>
              </a:xfrm>
              <a:prstGeom prst="straightConnector1">
                <a:avLst/>
              </a:prstGeom>
              <a:ln w="6350">
                <a:solidFill>
                  <a:srgbClr val="000000"/>
                </a:solidFill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A0B8DED9-EF9D-4CCC-943C-44FADCF93183}"/>
                  </a:ext>
                </a:extLst>
              </p:cNvPr>
              <p:cNvCxnSpPr>
                <a:cxnSpLocks/>
                <a:stCxn id="59" idx="0"/>
              </p:cNvCxnSpPr>
              <p:nvPr/>
            </p:nvCxnSpPr>
            <p:spPr>
              <a:xfrm flipV="1">
                <a:off x="7373670" y="5039131"/>
                <a:ext cx="2160879" cy="393948"/>
              </a:xfrm>
              <a:prstGeom prst="straightConnector1">
                <a:avLst/>
              </a:prstGeom>
              <a:ln w="6350">
                <a:solidFill>
                  <a:srgbClr val="000000"/>
                </a:solidFill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89EB2A78-1173-47DA-BE76-6002A9F681CD}"/>
                  </a:ext>
                </a:extLst>
              </p:cNvPr>
              <p:cNvCxnSpPr>
                <a:stCxn id="60" idx="0"/>
              </p:cNvCxnSpPr>
              <p:nvPr/>
            </p:nvCxnSpPr>
            <p:spPr>
              <a:xfrm flipV="1">
                <a:off x="7991064" y="5050334"/>
                <a:ext cx="2160879" cy="382745"/>
              </a:xfrm>
              <a:prstGeom prst="straightConnector1">
                <a:avLst/>
              </a:prstGeom>
              <a:ln w="6350">
                <a:solidFill>
                  <a:srgbClr val="000000"/>
                </a:solidFill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7B3669D1-9A93-4E62-A565-2A1608808228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 flipV="1">
                <a:off x="8608458" y="5050334"/>
                <a:ext cx="1543485" cy="382745"/>
              </a:xfrm>
              <a:prstGeom prst="straightConnector1">
                <a:avLst/>
              </a:prstGeom>
              <a:ln w="6350">
                <a:solidFill>
                  <a:srgbClr val="000000"/>
                </a:solidFill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1BC6ADA2-BD97-4018-BA80-903D39425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4839" y="5913225"/>
                <a:ext cx="374231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EFC2ACB-D113-4492-B36A-1CA5FCF286EE}"/>
                  </a:ext>
                </a:extLst>
              </p:cNvPr>
              <p:cNvSpPr txBox="1"/>
              <p:nvPr/>
            </p:nvSpPr>
            <p:spPr>
              <a:xfrm>
                <a:off x="6205602" y="5904543"/>
                <a:ext cx="17187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Number of nodes + 1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A942ED-4EFE-4DCB-B772-BAB3174B588B}"/>
                  </a:ext>
                </a:extLst>
              </p:cNvPr>
              <p:cNvSpPr txBox="1"/>
              <p:nvPr/>
            </p:nvSpPr>
            <p:spPr>
              <a:xfrm>
                <a:off x="2506782" y="4014912"/>
                <a:ext cx="2080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Source edge array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D8F95BA-63FB-4CD4-8DB3-136688FA1994}"/>
                  </a:ext>
                </a:extLst>
              </p:cNvPr>
              <p:cNvSpPr txBox="1"/>
              <p:nvPr/>
            </p:nvSpPr>
            <p:spPr>
              <a:xfrm>
                <a:off x="2482336" y="4634950"/>
                <a:ext cx="2080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Destn</a:t>
                </a:r>
                <a:r>
                  <a:rPr lang="en-US" dirty="0"/>
                  <a:t> edge array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017FD50-B7EB-4C8D-9A34-CCE435FCF2AF}"/>
                  </a:ext>
                </a:extLst>
              </p:cNvPr>
              <p:cNvSpPr txBox="1"/>
              <p:nvPr/>
            </p:nvSpPr>
            <p:spPr>
              <a:xfrm>
                <a:off x="2485783" y="5375284"/>
                <a:ext cx="2080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Node Pointer array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DD1452-464C-4E74-83EB-E9A672C7A11C}"/>
              </a:ext>
            </a:extLst>
          </p:cNvPr>
          <p:cNvGrpSpPr/>
          <p:nvPr/>
        </p:nvGrpSpPr>
        <p:grpSpPr>
          <a:xfrm>
            <a:off x="8573501" y="4634950"/>
            <a:ext cx="3086970" cy="1413423"/>
            <a:chOff x="8573501" y="4634950"/>
            <a:chExt cx="3086970" cy="1413423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1D450E4E-2492-4580-88B8-82471AAFD526}"/>
                </a:ext>
              </a:extLst>
            </p:cNvPr>
            <p:cNvSpPr/>
            <p:nvPr/>
          </p:nvSpPr>
          <p:spPr>
            <a:xfrm>
              <a:off x="8573501" y="4634950"/>
              <a:ext cx="523749" cy="1413423"/>
            </a:xfrm>
            <a:prstGeom prst="rightBrace">
              <a:avLst>
                <a:gd name="adj1" fmla="val 1362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E5CB9C-2B38-4371-B9CE-4145FD05CAD2}"/>
                </a:ext>
              </a:extLst>
            </p:cNvPr>
            <p:cNvSpPr txBox="1"/>
            <p:nvPr/>
          </p:nvSpPr>
          <p:spPr>
            <a:xfrm>
              <a:off x="9374172" y="5018495"/>
              <a:ext cx="22862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CSR for finding edges neighboring a node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BC52AE-DDC1-448A-8714-E887CE42DEE4}"/>
              </a:ext>
            </a:extLst>
          </p:cNvPr>
          <p:cNvGrpSpPr/>
          <p:nvPr/>
        </p:nvGrpSpPr>
        <p:grpSpPr>
          <a:xfrm>
            <a:off x="8975843" y="3670866"/>
            <a:ext cx="2684628" cy="1413423"/>
            <a:chOff x="8975843" y="3670866"/>
            <a:chExt cx="2684628" cy="141342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F6F16C8-B780-4BA0-98A7-4EF8C39B4320}"/>
                </a:ext>
              </a:extLst>
            </p:cNvPr>
            <p:cNvSpPr txBox="1"/>
            <p:nvPr/>
          </p:nvSpPr>
          <p:spPr>
            <a:xfrm>
              <a:off x="9377100" y="4007418"/>
              <a:ext cx="22833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COO for finding nodes neighboring an edge</a:t>
              </a:r>
            </a:p>
          </p:txBody>
        </p:sp>
        <p:sp>
          <p:nvSpPr>
            <p:cNvPr id="70" name="Right Brace 69">
              <a:extLst>
                <a:ext uri="{FF2B5EF4-FFF2-40B4-BE49-F238E27FC236}">
                  <a16:creationId xmlns:a16="http://schemas.microsoft.com/office/drawing/2014/main" id="{01B9DECD-EA9C-4F11-A456-D1B7905AEE92}"/>
                </a:ext>
              </a:extLst>
            </p:cNvPr>
            <p:cNvSpPr/>
            <p:nvPr/>
          </p:nvSpPr>
          <p:spPr>
            <a:xfrm>
              <a:off x="8975843" y="3670866"/>
              <a:ext cx="523749" cy="1413423"/>
            </a:xfrm>
            <a:prstGeom prst="rightBrace">
              <a:avLst>
                <a:gd name="adj1" fmla="val 1362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664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3821BB-D190-4E75-A276-075AF0DF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80" y="204349"/>
            <a:ext cx="4915237" cy="5897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2018 Triangle Counting</a:t>
            </a:r>
          </a:p>
        </p:txBody>
      </p:sp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415C247D-F66B-49DC-AC83-5BF6BC67EC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997827"/>
              </p:ext>
            </p:extLst>
          </p:nvPr>
        </p:nvGraphicFramePr>
        <p:xfrm>
          <a:off x="6096000" y="297751"/>
          <a:ext cx="5888304" cy="355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DA3DFE9-2425-412F-A59B-CD0FD1E80AA2}"/>
              </a:ext>
            </a:extLst>
          </p:cNvPr>
          <p:cNvSpPr/>
          <p:nvPr/>
        </p:nvSpPr>
        <p:spPr>
          <a:xfrm>
            <a:off x="938115" y="1723798"/>
            <a:ext cx="617394" cy="31153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2DEE6E-70D2-4E22-AC7D-A769A3874073}"/>
              </a:ext>
            </a:extLst>
          </p:cNvPr>
          <p:cNvSpPr/>
          <p:nvPr/>
        </p:nvSpPr>
        <p:spPr>
          <a:xfrm>
            <a:off x="1555509" y="1723798"/>
            <a:ext cx="617394" cy="31153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C0D35-5A10-4480-8983-1F58D1B881D5}"/>
              </a:ext>
            </a:extLst>
          </p:cNvPr>
          <p:cNvSpPr/>
          <p:nvPr/>
        </p:nvSpPr>
        <p:spPr>
          <a:xfrm>
            <a:off x="2172903" y="1723797"/>
            <a:ext cx="617394" cy="3115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4B022A-1CA2-428E-93C6-D293D05F1FEA}"/>
              </a:ext>
            </a:extLst>
          </p:cNvPr>
          <p:cNvSpPr/>
          <p:nvPr/>
        </p:nvSpPr>
        <p:spPr>
          <a:xfrm>
            <a:off x="2790297" y="1723798"/>
            <a:ext cx="617394" cy="3115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C1E73D-40D3-4D9B-9B8D-08C8018B4C0C}"/>
              </a:ext>
            </a:extLst>
          </p:cNvPr>
          <p:cNvSpPr/>
          <p:nvPr/>
        </p:nvSpPr>
        <p:spPr>
          <a:xfrm>
            <a:off x="3407692" y="1723798"/>
            <a:ext cx="617394" cy="3115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D9287C-6140-4380-B25E-88A2A3C35B87}"/>
              </a:ext>
            </a:extLst>
          </p:cNvPr>
          <p:cNvSpPr/>
          <p:nvPr/>
        </p:nvSpPr>
        <p:spPr>
          <a:xfrm>
            <a:off x="4025086" y="1723798"/>
            <a:ext cx="617394" cy="31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7FF163-4522-439B-B5FF-C0A0DE34E566}"/>
              </a:ext>
            </a:extLst>
          </p:cNvPr>
          <p:cNvSpPr/>
          <p:nvPr/>
        </p:nvSpPr>
        <p:spPr>
          <a:xfrm>
            <a:off x="4642480" y="1723798"/>
            <a:ext cx="617394" cy="311538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DCF672-7E7F-42A0-968E-0D8E7500683C}"/>
              </a:ext>
            </a:extLst>
          </p:cNvPr>
          <p:cNvSpPr/>
          <p:nvPr/>
        </p:nvSpPr>
        <p:spPr>
          <a:xfrm>
            <a:off x="5259874" y="17237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0CF492-15C1-4F2F-9FEA-A6C5E96CA5C1}"/>
              </a:ext>
            </a:extLst>
          </p:cNvPr>
          <p:cNvSpPr/>
          <p:nvPr/>
        </p:nvSpPr>
        <p:spPr>
          <a:xfrm>
            <a:off x="938115" y="2790110"/>
            <a:ext cx="617394" cy="31153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89ECDD-DBF5-4C35-8859-DE5E856BFAAC}"/>
              </a:ext>
            </a:extLst>
          </p:cNvPr>
          <p:cNvSpPr/>
          <p:nvPr/>
        </p:nvSpPr>
        <p:spPr>
          <a:xfrm>
            <a:off x="1555509" y="2790110"/>
            <a:ext cx="617394" cy="31153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0D4590-FF6D-45C8-8C7D-E5F8F514FC25}"/>
              </a:ext>
            </a:extLst>
          </p:cNvPr>
          <p:cNvSpPr/>
          <p:nvPr/>
        </p:nvSpPr>
        <p:spPr>
          <a:xfrm>
            <a:off x="2172903" y="2790109"/>
            <a:ext cx="617394" cy="3115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291456-314C-4655-A65E-A4C8514FAC45}"/>
              </a:ext>
            </a:extLst>
          </p:cNvPr>
          <p:cNvSpPr/>
          <p:nvPr/>
        </p:nvSpPr>
        <p:spPr>
          <a:xfrm>
            <a:off x="2790297" y="2790110"/>
            <a:ext cx="617394" cy="3115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92A9E9-BC99-4BC7-AA53-13C744C63D90}"/>
              </a:ext>
            </a:extLst>
          </p:cNvPr>
          <p:cNvSpPr/>
          <p:nvPr/>
        </p:nvSpPr>
        <p:spPr>
          <a:xfrm>
            <a:off x="3407692" y="2790110"/>
            <a:ext cx="617394" cy="3115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5FA37B-4ECE-4015-9DFA-675024756A38}"/>
              </a:ext>
            </a:extLst>
          </p:cNvPr>
          <p:cNvSpPr/>
          <p:nvPr/>
        </p:nvSpPr>
        <p:spPr>
          <a:xfrm>
            <a:off x="4025086" y="2790110"/>
            <a:ext cx="617394" cy="31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746EFB-EB44-4A1E-8875-972F008468CC}"/>
              </a:ext>
            </a:extLst>
          </p:cNvPr>
          <p:cNvSpPr/>
          <p:nvPr/>
        </p:nvSpPr>
        <p:spPr>
          <a:xfrm>
            <a:off x="4642480" y="2790110"/>
            <a:ext cx="617394" cy="311538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5ED3F4-F40B-4F6D-950F-E04A5A197252}"/>
              </a:ext>
            </a:extLst>
          </p:cNvPr>
          <p:cNvSpPr/>
          <p:nvPr/>
        </p:nvSpPr>
        <p:spPr>
          <a:xfrm>
            <a:off x="5259874" y="2790109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D6090D-FC25-4CE6-A15D-910CA0F49BEB}"/>
              </a:ext>
            </a:extLst>
          </p:cNvPr>
          <p:cNvSpPr txBox="1"/>
          <p:nvPr/>
        </p:nvSpPr>
        <p:spPr>
          <a:xfrm>
            <a:off x="163753" y="1662193"/>
            <a:ext cx="701110" cy="41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FE57DA-ACF2-4FF7-9CD0-A265901D8DF5}"/>
              </a:ext>
            </a:extLst>
          </p:cNvPr>
          <p:cNvSpPr txBox="1"/>
          <p:nvPr/>
        </p:nvSpPr>
        <p:spPr>
          <a:xfrm>
            <a:off x="127127" y="2697466"/>
            <a:ext cx="701110" cy="41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EAEF8E-7916-435C-B6DD-5522A2D5CAD1}"/>
              </a:ext>
            </a:extLst>
          </p:cNvPr>
          <p:cNvSpPr/>
          <p:nvPr/>
        </p:nvSpPr>
        <p:spPr>
          <a:xfrm>
            <a:off x="972301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CE6208-B576-46AC-81F6-987BA6C19065}"/>
              </a:ext>
            </a:extLst>
          </p:cNvPr>
          <p:cNvSpPr/>
          <p:nvPr/>
        </p:nvSpPr>
        <p:spPr>
          <a:xfrm>
            <a:off x="1589695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70DC8A-14C4-47CC-9E64-BB7DB6ECAD15}"/>
              </a:ext>
            </a:extLst>
          </p:cNvPr>
          <p:cNvSpPr/>
          <p:nvPr/>
        </p:nvSpPr>
        <p:spPr>
          <a:xfrm>
            <a:off x="2207089" y="3823096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DF7085-D52F-4227-A4B4-E215511FB33C}"/>
              </a:ext>
            </a:extLst>
          </p:cNvPr>
          <p:cNvSpPr/>
          <p:nvPr/>
        </p:nvSpPr>
        <p:spPr>
          <a:xfrm>
            <a:off x="2824483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45E555-0234-4652-A75E-4CF61ED93CD3}"/>
              </a:ext>
            </a:extLst>
          </p:cNvPr>
          <p:cNvSpPr/>
          <p:nvPr/>
        </p:nvSpPr>
        <p:spPr>
          <a:xfrm>
            <a:off x="3441878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5A950D-8FAE-4FDD-9767-24182C29DEB7}"/>
              </a:ext>
            </a:extLst>
          </p:cNvPr>
          <p:cNvSpPr/>
          <p:nvPr/>
        </p:nvSpPr>
        <p:spPr>
          <a:xfrm>
            <a:off x="4059272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80247D-3A3A-4AA8-889A-4825C5E931D1}"/>
              </a:ext>
            </a:extLst>
          </p:cNvPr>
          <p:cNvSpPr txBox="1"/>
          <p:nvPr/>
        </p:nvSpPr>
        <p:spPr>
          <a:xfrm>
            <a:off x="221179" y="3756353"/>
            <a:ext cx="701110" cy="41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CAA68B6-0CCC-4C06-9C78-27B5610F2D26}"/>
              </a:ext>
            </a:extLst>
          </p:cNvPr>
          <p:cNvSpPr txBox="1"/>
          <p:nvPr/>
        </p:nvSpPr>
        <p:spPr>
          <a:xfrm>
            <a:off x="859882" y="4087406"/>
            <a:ext cx="3929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0      1     2      3      4     5 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5FA81EC-D1F5-4140-B16D-47AECED4BAD5}"/>
              </a:ext>
            </a:extLst>
          </p:cNvPr>
          <p:cNvSpPr txBox="1"/>
          <p:nvPr/>
        </p:nvSpPr>
        <p:spPr>
          <a:xfrm>
            <a:off x="825696" y="1965720"/>
            <a:ext cx="5105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0      1     2      3      4     5 	    6     7</a:t>
            </a:r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3F64A30D-2EFC-427C-AC00-AD9EE79326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6431" y="890468"/>
            <a:ext cx="5717568" cy="48136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93E70D-92B4-4348-B6FB-B8151FD27050}"/>
              </a:ext>
            </a:extLst>
          </p:cNvPr>
          <p:cNvSpPr txBox="1"/>
          <p:nvPr/>
        </p:nvSpPr>
        <p:spPr>
          <a:xfrm>
            <a:off x="6705600" y="5600700"/>
            <a:ext cx="471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Graph Based Algorithm</a:t>
            </a:r>
          </a:p>
        </p:txBody>
      </p:sp>
    </p:spTree>
    <p:extLst>
      <p:ext uri="{BB962C8B-B14F-4D97-AF65-F5344CB8AC3E}">
        <p14:creationId xmlns:p14="http://schemas.microsoft.com/office/powerpoint/2010/main" val="262258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3821BB-D190-4E75-A276-075AF0DF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80" y="204349"/>
            <a:ext cx="4915237" cy="5897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2018 Triangle Counting</a:t>
            </a:r>
          </a:p>
        </p:txBody>
      </p:sp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415C247D-F66B-49DC-AC83-5BF6BC67EC5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096000" y="297751"/>
          <a:ext cx="5888304" cy="355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DA3DFE9-2425-412F-A59B-CD0FD1E80AA2}"/>
              </a:ext>
            </a:extLst>
          </p:cNvPr>
          <p:cNvSpPr/>
          <p:nvPr/>
        </p:nvSpPr>
        <p:spPr>
          <a:xfrm>
            <a:off x="938115" y="1723798"/>
            <a:ext cx="617394" cy="31153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2DEE6E-70D2-4E22-AC7D-A769A3874073}"/>
              </a:ext>
            </a:extLst>
          </p:cNvPr>
          <p:cNvSpPr/>
          <p:nvPr/>
        </p:nvSpPr>
        <p:spPr>
          <a:xfrm>
            <a:off x="1555509" y="1723798"/>
            <a:ext cx="617394" cy="31153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C0D35-5A10-4480-8983-1F58D1B881D5}"/>
              </a:ext>
            </a:extLst>
          </p:cNvPr>
          <p:cNvSpPr/>
          <p:nvPr/>
        </p:nvSpPr>
        <p:spPr>
          <a:xfrm>
            <a:off x="2172903" y="1723797"/>
            <a:ext cx="617394" cy="3115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4B022A-1CA2-428E-93C6-D293D05F1FEA}"/>
              </a:ext>
            </a:extLst>
          </p:cNvPr>
          <p:cNvSpPr/>
          <p:nvPr/>
        </p:nvSpPr>
        <p:spPr>
          <a:xfrm>
            <a:off x="2790297" y="1723798"/>
            <a:ext cx="617394" cy="3115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C1E73D-40D3-4D9B-9B8D-08C8018B4C0C}"/>
              </a:ext>
            </a:extLst>
          </p:cNvPr>
          <p:cNvSpPr/>
          <p:nvPr/>
        </p:nvSpPr>
        <p:spPr>
          <a:xfrm>
            <a:off x="3407692" y="1723798"/>
            <a:ext cx="617394" cy="3115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D9287C-6140-4380-B25E-88A2A3C35B87}"/>
              </a:ext>
            </a:extLst>
          </p:cNvPr>
          <p:cNvSpPr/>
          <p:nvPr/>
        </p:nvSpPr>
        <p:spPr>
          <a:xfrm>
            <a:off x="4025086" y="1723798"/>
            <a:ext cx="617394" cy="31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7FF163-4522-439B-B5FF-C0A0DE34E566}"/>
              </a:ext>
            </a:extLst>
          </p:cNvPr>
          <p:cNvSpPr/>
          <p:nvPr/>
        </p:nvSpPr>
        <p:spPr>
          <a:xfrm>
            <a:off x="4642480" y="1723798"/>
            <a:ext cx="617394" cy="311538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DCF672-7E7F-42A0-968E-0D8E7500683C}"/>
              </a:ext>
            </a:extLst>
          </p:cNvPr>
          <p:cNvSpPr/>
          <p:nvPr/>
        </p:nvSpPr>
        <p:spPr>
          <a:xfrm>
            <a:off x="5259874" y="17237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0CF492-15C1-4F2F-9FEA-A6C5E96CA5C1}"/>
              </a:ext>
            </a:extLst>
          </p:cNvPr>
          <p:cNvSpPr/>
          <p:nvPr/>
        </p:nvSpPr>
        <p:spPr>
          <a:xfrm>
            <a:off x="938115" y="2790110"/>
            <a:ext cx="617394" cy="31153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89ECDD-DBF5-4C35-8859-DE5E856BFAAC}"/>
              </a:ext>
            </a:extLst>
          </p:cNvPr>
          <p:cNvSpPr/>
          <p:nvPr/>
        </p:nvSpPr>
        <p:spPr>
          <a:xfrm>
            <a:off x="1555509" y="2790110"/>
            <a:ext cx="617394" cy="31153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0D4590-FF6D-45C8-8C7D-E5F8F514FC25}"/>
              </a:ext>
            </a:extLst>
          </p:cNvPr>
          <p:cNvSpPr/>
          <p:nvPr/>
        </p:nvSpPr>
        <p:spPr>
          <a:xfrm>
            <a:off x="2172903" y="2790109"/>
            <a:ext cx="617394" cy="3115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291456-314C-4655-A65E-A4C8514FAC45}"/>
              </a:ext>
            </a:extLst>
          </p:cNvPr>
          <p:cNvSpPr/>
          <p:nvPr/>
        </p:nvSpPr>
        <p:spPr>
          <a:xfrm>
            <a:off x="2790297" y="2790110"/>
            <a:ext cx="617394" cy="3115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92A9E9-BC99-4BC7-AA53-13C744C63D90}"/>
              </a:ext>
            </a:extLst>
          </p:cNvPr>
          <p:cNvSpPr/>
          <p:nvPr/>
        </p:nvSpPr>
        <p:spPr>
          <a:xfrm>
            <a:off x="3407692" y="2790110"/>
            <a:ext cx="617394" cy="3115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5FA37B-4ECE-4015-9DFA-675024756A38}"/>
              </a:ext>
            </a:extLst>
          </p:cNvPr>
          <p:cNvSpPr/>
          <p:nvPr/>
        </p:nvSpPr>
        <p:spPr>
          <a:xfrm>
            <a:off x="4025086" y="2790110"/>
            <a:ext cx="617394" cy="31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746EFB-EB44-4A1E-8875-972F008468CC}"/>
              </a:ext>
            </a:extLst>
          </p:cNvPr>
          <p:cNvSpPr/>
          <p:nvPr/>
        </p:nvSpPr>
        <p:spPr>
          <a:xfrm>
            <a:off x="4642480" y="2790110"/>
            <a:ext cx="617394" cy="311538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5ED3F4-F40B-4F6D-950F-E04A5A197252}"/>
              </a:ext>
            </a:extLst>
          </p:cNvPr>
          <p:cNvSpPr/>
          <p:nvPr/>
        </p:nvSpPr>
        <p:spPr>
          <a:xfrm>
            <a:off x="5259874" y="2790109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D6090D-FC25-4CE6-A15D-910CA0F49BEB}"/>
              </a:ext>
            </a:extLst>
          </p:cNvPr>
          <p:cNvSpPr txBox="1"/>
          <p:nvPr/>
        </p:nvSpPr>
        <p:spPr>
          <a:xfrm>
            <a:off x="163753" y="1662193"/>
            <a:ext cx="701110" cy="41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FE57DA-ACF2-4FF7-9CD0-A265901D8DF5}"/>
              </a:ext>
            </a:extLst>
          </p:cNvPr>
          <p:cNvSpPr txBox="1"/>
          <p:nvPr/>
        </p:nvSpPr>
        <p:spPr>
          <a:xfrm>
            <a:off x="127127" y="2697466"/>
            <a:ext cx="701110" cy="41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EAEF8E-7916-435C-B6DD-5522A2D5CAD1}"/>
              </a:ext>
            </a:extLst>
          </p:cNvPr>
          <p:cNvSpPr/>
          <p:nvPr/>
        </p:nvSpPr>
        <p:spPr>
          <a:xfrm>
            <a:off x="972301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CE6208-B576-46AC-81F6-987BA6C19065}"/>
              </a:ext>
            </a:extLst>
          </p:cNvPr>
          <p:cNvSpPr/>
          <p:nvPr/>
        </p:nvSpPr>
        <p:spPr>
          <a:xfrm>
            <a:off x="1589695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70DC8A-14C4-47CC-9E64-BB7DB6ECAD15}"/>
              </a:ext>
            </a:extLst>
          </p:cNvPr>
          <p:cNvSpPr/>
          <p:nvPr/>
        </p:nvSpPr>
        <p:spPr>
          <a:xfrm>
            <a:off x="2207089" y="3823096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DF7085-D52F-4227-A4B4-E215511FB33C}"/>
              </a:ext>
            </a:extLst>
          </p:cNvPr>
          <p:cNvSpPr/>
          <p:nvPr/>
        </p:nvSpPr>
        <p:spPr>
          <a:xfrm>
            <a:off x="2824483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45E555-0234-4652-A75E-4CF61ED93CD3}"/>
              </a:ext>
            </a:extLst>
          </p:cNvPr>
          <p:cNvSpPr/>
          <p:nvPr/>
        </p:nvSpPr>
        <p:spPr>
          <a:xfrm>
            <a:off x="3441878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5A950D-8FAE-4FDD-9767-24182C29DEB7}"/>
              </a:ext>
            </a:extLst>
          </p:cNvPr>
          <p:cNvSpPr/>
          <p:nvPr/>
        </p:nvSpPr>
        <p:spPr>
          <a:xfrm>
            <a:off x="4059272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80247D-3A3A-4AA8-889A-4825C5E931D1}"/>
              </a:ext>
            </a:extLst>
          </p:cNvPr>
          <p:cNvSpPr txBox="1"/>
          <p:nvPr/>
        </p:nvSpPr>
        <p:spPr>
          <a:xfrm>
            <a:off x="221179" y="3756353"/>
            <a:ext cx="701110" cy="41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CAA68B6-0CCC-4C06-9C78-27B5610F2D26}"/>
              </a:ext>
            </a:extLst>
          </p:cNvPr>
          <p:cNvSpPr txBox="1"/>
          <p:nvPr/>
        </p:nvSpPr>
        <p:spPr>
          <a:xfrm>
            <a:off x="859882" y="4087406"/>
            <a:ext cx="3929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0      1     2      3      4     5 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5FA81EC-D1F5-4140-B16D-47AECED4BAD5}"/>
              </a:ext>
            </a:extLst>
          </p:cNvPr>
          <p:cNvSpPr txBox="1"/>
          <p:nvPr/>
        </p:nvSpPr>
        <p:spPr>
          <a:xfrm>
            <a:off x="825696" y="1965720"/>
            <a:ext cx="5105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0      1     2      3      4     5 	    6     7</a:t>
            </a:r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3F64A30D-2EFC-427C-AC00-AD9EE79326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6431" y="890468"/>
            <a:ext cx="5717568" cy="4813647"/>
          </a:xfrm>
          <a:prstGeom prst="rect">
            <a:avLst/>
          </a:prstGeom>
        </p:spPr>
      </p:pic>
      <p:sp>
        <p:nvSpPr>
          <p:cNvPr id="33" name="Lightning Bolt 32">
            <a:extLst>
              <a:ext uri="{FF2B5EF4-FFF2-40B4-BE49-F238E27FC236}">
                <a16:creationId xmlns:a16="http://schemas.microsoft.com/office/drawing/2014/main" id="{4CE5D166-BE9E-48EE-AE24-7065DF8B76CE}"/>
              </a:ext>
            </a:extLst>
          </p:cNvPr>
          <p:cNvSpPr/>
          <p:nvPr/>
        </p:nvSpPr>
        <p:spPr>
          <a:xfrm>
            <a:off x="2938958" y="1129252"/>
            <a:ext cx="204885" cy="476250"/>
          </a:xfrm>
          <a:prstGeom prst="lightningBol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ightning Bolt 40">
            <a:extLst>
              <a:ext uri="{FF2B5EF4-FFF2-40B4-BE49-F238E27FC236}">
                <a16:creationId xmlns:a16="http://schemas.microsoft.com/office/drawing/2014/main" id="{B567214A-50AE-4B37-8452-9CF88EBC2B5E}"/>
              </a:ext>
            </a:extLst>
          </p:cNvPr>
          <p:cNvSpPr/>
          <p:nvPr/>
        </p:nvSpPr>
        <p:spPr>
          <a:xfrm>
            <a:off x="1660400" y="1133623"/>
            <a:ext cx="204885" cy="476250"/>
          </a:xfrm>
          <a:prstGeom prst="lightningBol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ightning Bolt 41">
            <a:extLst>
              <a:ext uri="{FF2B5EF4-FFF2-40B4-BE49-F238E27FC236}">
                <a16:creationId xmlns:a16="http://schemas.microsoft.com/office/drawing/2014/main" id="{CDBD4593-5126-47B0-87CB-F0DA955AB339}"/>
              </a:ext>
            </a:extLst>
          </p:cNvPr>
          <p:cNvSpPr/>
          <p:nvPr/>
        </p:nvSpPr>
        <p:spPr>
          <a:xfrm>
            <a:off x="2280242" y="1133623"/>
            <a:ext cx="204885" cy="47625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ightning Bolt 42">
            <a:extLst>
              <a:ext uri="{FF2B5EF4-FFF2-40B4-BE49-F238E27FC236}">
                <a16:creationId xmlns:a16="http://schemas.microsoft.com/office/drawing/2014/main" id="{F985D563-B09F-45F4-8B9E-01333B6EB22E}"/>
              </a:ext>
            </a:extLst>
          </p:cNvPr>
          <p:cNvSpPr/>
          <p:nvPr/>
        </p:nvSpPr>
        <p:spPr>
          <a:xfrm>
            <a:off x="1059456" y="1125280"/>
            <a:ext cx="204885" cy="476250"/>
          </a:xfrm>
          <a:prstGeom prst="lightningBol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Lightning Bolt 43">
            <a:extLst>
              <a:ext uri="{FF2B5EF4-FFF2-40B4-BE49-F238E27FC236}">
                <a16:creationId xmlns:a16="http://schemas.microsoft.com/office/drawing/2014/main" id="{5698C2BB-0A29-4EF0-A1AC-AED4320A9EE2}"/>
              </a:ext>
            </a:extLst>
          </p:cNvPr>
          <p:cNvSpPr/>
          <p:nvPr/>
        </p:nvSpPr>
        <p:spPr>
          <a:xfrm>
            <a:off x="3568788" y="1142485"/>
            <a:ext cx="204885" cy="476250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ightning Bolt 44">
            <a:extLst>
              <a:ext uri="{FF2B5EF4-FFF2-40B4-BE49-F238E27FC236}">
                <a16:creationId xmlns:a16="http://schemas.microsoft.com/office/drawing/2014/main" id="{C90F647E-71B3-44A6-8EA1-331B042E9FEA}"/>
              </a:ext>
            </a:extLst>
          </p:cNvPr>
          <p:cNvSpPr/>
          <p:nvPr/>
        </p:nvSpPr>
        <p:spPr>
          <a:xfrm>
            <a:off x="4188630" y="1133623"/>
            <a:ext cx="204885" cy="476250"/>
          </a:xfrm>
          <a:prstGeom prst="lightningBol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ightning Bolt 45">
            <a:extLst>
              <a:ext uri="{FF2B5EF4-FFF2-40B4-BE49-F238E27FC236}">
                <a16:creationId xmlns:a16="http://schemas.microsoft.com/office/drawing/2014/main" id="{ABA35A7F-7EA4-4ACA-A90B-8D0C1497B25A}"/>
              </a:ext>
            </a:extLst>
          </p:cNvPr>
          <p:cNvSpPr/>
          <p:nvPr/>
        </p:nvSpPr>
        <p:spPr>
          <a:xfrm>
            <a:off x="4818460" y="1129909"/>
            <a:ext cx="204885" cy="476250"/>
          </a:xfrm>
          <a:prstGeom prst="lightningBol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ightning Bolt 46">
            <a:extLst>
              <a:ext uri="{FF2B5EF4-FFF2-40B4-BE49-F238E27FC236}">
                <a16:creationId xmlns:a16="http://schemas.microsoft.com/office/drawing/2014/main" id="{0B0C05A2-9A48-4569-BFF1-FBDA5E8FEF70}"/>
              </a:ext>
            </a:extLst>
          </p:cNvPr>
          <p:cNvSpPr/>
          <p:nvPr/>
        </p:nvSpPr>
        <p:spPr>
          <a:xfrm>
            <a:off x="5428967" y="1129909"/>
            <a:ext cx="204885" cy="47625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EE4575-79D1-4E65-92DB-4F8896722579}"/>
              </a:ext>
            </a:extLst>
          </p:cNvPr>
          <p:cNvSpPr txBox="1"/>
          <p:nvPr/>
        </p:nvSpPr>
        <p:spPr>
          <a:xfrm>
            <a:off x="-69170" y="1202586"/>
            <a:ext cx="107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139042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3821BB-D190-4E75-A276-075AF0DF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80" y="204349"/>
            <a:ext cx="4915237" cy="5897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2018 Triangle Counting</a:t>
            </a:r>
          </a:p>
        </p:txBody>
      </p:sp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415C247D-F66B-49DC-AC83-5BF6BC67EC5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096000" y="297751"/>
          <a:ext cx="5888304" cy="355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DA3DFE9-2425-412F-A59B-CD0FD1E80AA2}"/>
              </a:ext>
            </a:extLst>
          </p:cNvPr>
          <p:cNvSpPr/>
          <p:nvPr/>
        </p:nvSpPr>
        <p:spPr>
          <a:xfrm>
            <a:off x="938115" y="1723798"/>
            <a:ext cx="617394" cy="31153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2DEE6E-70D2-4E22-AC7D-A769A3874073}"/>
              </a:ext>
            </a:extLst>
          </p:cNvPr>
          <p:cNvSpPr/>
          <p:nvPr/>
        </p:nvSpPr>
        <p:spPr>
          <a:xfrm>
            <a:off x="1555509" y="1723798"/>
            <a:ext cx="617394" cy="31153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C0D35-5A10-4480-8983-1F58D1B881D5}"/>
              </a:ext>
            </a:extLst>
          </p:cNvPr>
          <p:cNvSpPr/>
          <p:nvPr/>
        </p:nvSpPr>
        <p:spPr>
          <a:xfrm>
            <a:off x="2172903" y="1723797"/>
            <a:ext cx="617394" cy="3115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4B022A-1CA2-428E-93C6-D293D05F1FEA}"/>
              </a:ext>
            </a:extLst>
          </p:cNvPr>
          <p:cNvSpPr/>
          <p:nvPr/>
        </p:nvSpPr>
        <p:spPr>
          <a:xfrm>
            <a:off x="2790297" y="1723798"/>
            <a:ext cx="617394" cy="3115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C1E73D-40D3-4D9B-9B8D-08C8018B4C0C}"/>
              </a:ext>
            </a:extLst>
          </p:cNvPr>
          <p:cNvSpPr/>
          <p:nvPr/>
        </p:nvSpPr>
        <p:spPr>
          <a:xfrm>
            <a:off x="3407692" y="1723798"/>
            <a:ext cx="617394" cy="3115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D9287C-6140-4380-B25E-88A2A3C35B87}"/>
              </a:ext>
            </a:extLst>
          </p:cNvPr>
          <p:cNvSpPr/>
          <p:nvPr/>
        </p:nvSpPr>
        <p:spPr>
          <a:xfrm>
            <a:off x="4025086" y="1723798"/>
            <a:ext cx="617394" cy="31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7FF163-4522-439B-B5FF-C0A0DE34E566}"/>
              </a:ext>
            </a:extLst>
          </p:cNvPr>
          <p:cNvSpPr/>
          <p:nvPr/>
        </p:nvSpPr>
        <p:spPr>
          <a:xfrm>
            <a:off x="4642480" y="1723798"/>
            <a:ext cx="617394" cy="311538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DCF672-7E7F-42A0-968E-0D8E7500683C}"/>
              </a:ext>
            </a:extLst>
          </p:cNvPr>
          <p:cNvSpPr/>
          <p:nvPr/>
        </p:nvSpPr>
        <p:spPr>
          <a:xfrm>
            <a:off x="5259874" y="17237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0CF492-15C1-4F2F-9FEA-A6C5E96CA5C1}"/>
              </a:ext>
            </a:extLst>
          </p:cNvPr>
          <p:cNvSpPr/>
          <p:nvPr/>
        </p:nvSpPr>
        <p:spPr>
          <a:xfrm>
            <a:off x="938115" y="2790110"/>
            <a:ext cx="617394" cy="31153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89ECDD-DBF5-4C35-8859-DE5E856BFAAC}"/>
              </a:ext>
            </a:extLst>
          </p:cNvPr>
          <p:cNvSpPr/>
          <p:nvPr/>
        </p:nvSpPr>
        <p:spPr>
          <a:xfrm>
            <a:off x="1555509" y="2790110"/>
            <a:ext cx="617394" cy="31153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0D4590-FF6D-45C8-8C7D-E5F8F514FC25}"/>
              </a:ext>
            </a:extLst>
          </p:cNvPr>
          <p:cNvSpPr/>
          <p:nvPr/>
        </p:nvSpPr>
        <p:spPr>
          <a:xfrm>
            <a:off x="2172903" y="2790109"/>
            <a:ext cx="617394" cy="3115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291456-314C-4655-A65E-A4C8514FAC45}"/>
              </a:ext>
            </a:extLst>
          </p:cNvPr>
          <p:cNvSpPr/>
          <p:nvPr/>
        </p:nvSpPr>
        <p:spPr>
          <a:xfrm>
            <a:off x="2790297" y="2790110"/>
            <a:ext cx="617394" cy="3115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92A9E9-BC99-4BC7-AA53-13C744C63D90}"/>
              </a:ext>
            </a:extLst>
          </p:cNvPr>
          <p:cNvSpPr/>
          <p:nvPr/>
        </p:nvSpPr>
        <p:spPr>
          <a:xfrm>
            <a:off x="3407692" y="2790110"/>
            <a:ext cx="617394" cy="3115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5FA37B-4ECE-4015-9DFA-675024756A38}"/>
              </a:ext>
            </a:extLst>
          </p:cNvPr>
          <p:cNvSpPr/>
          <p:nvPr/>
        </p:nvSpPr>
        <p:spPr>
          <a:xfrm>
            <a:off x="4025086" y="2790110"/>
            <a:ext cx="617394" cy="31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746EFB-EB44-4A1E-8875-972F008468CC}"/>
              </a:ext>
            </a:extLst>
          </p:cNvPr>
          <p:cNvSpPr/>
          <p:nvPr/>
        </p:nvSpPr>
        <p:spPr>
          <a:xfrm>
            <a:off x="4642480" y="2790110"/>
            <a:ext cx="617394" cy="311538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5ED3F4-F40B-4F6D-950F-E04A5A197252}"/>
              </a:ext>
            </a:extLst>
          </p:cNvPr>
          <p:cNvSpPr/>
          <p:nvPr/>
        </p:nvSpPr>
        <p:spPr>
          <a:xfrm>
            <a:off x="5259874" y="2790109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D6090D-FC25-4CE6-A15D-910CA0F49BEB}"/>
              </a:ext>
            </a:extLst>
          </p:cNvPr>
          <p:cNvSpPr txBox="1"/>
          <p:nvPr/>
        </p:nvSpPr>
        <p:spPr>
          <a:xfrm>
            <a:off x="163753" y="1662193"/>
            <a:ext cx="701110" cy="41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FE57DA-ACF2-4FF7-9CD0-A265901D8DF5}"/>
              </a:ext>
            </a:extLst>
          </p:cNvPr>
          <p:cNvSpPr txBox="1"/>
          <p:nvPr/>
        </p:nvSpPr>
        <p:spPr>
          <a:xfrm>
            <a:off x="127127" y="2697466"/>
            <a:ext cx="701110" cy="41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EAEF8E-7916-435C-B6DD-5522A2D5CAD1}"/>
              </a:ext>
            </a:extLst>
          </p:cNvPr>
          <p:cNvSpPr/>
          <p:nvPr/>
        </p:nvSpPr>
        <p:spPr>
          <a:xfrm>
            <a:off x="972301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CE6208-B576-46AC-81F6-987BA6C19065}"/>
              </a:ext>
            </a:extLst>
          </p:cNvPr>
          <p:cNvSpPr/>
          <p:nvPr/>
        </p:nvSpPr>
        <p:spPr>
          <a:xfrm>
            <a:off x="1589695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70DC8A-14C4-47CC-9E64-BB7DB6ECAD15}"/>
              </a:ext>
            </a:extLst>
          </p:cNvPr>
          <p:cNvSpPr/>
          <p:nvPr/>
        </p:nvSpPr>
        <p:spPr>
          <a:xfrm>
            <a:off x="2207089" y="3823096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DF7085-D52F-4227-A4B4-E215511FB33C}"/>
              </a:ext>
            </a:extLst>
          </p:cNvPr>
          <p:cNvSpPr/>
          <p:nvPr/>
        </p:nvSpPr>
        <p:spPr>
          <a:xfrm>
            <a:off x="2824483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45E555-0234-4652-A75E-4CF61ED93CD3}"/>
              </a:ext>
            </a:extLst>
          </p:cNvPr>
          <p:cNvSpPr/>
          <p:nvPr/>
        </p:nvSpPr>
        <p:spPr>
          <a:xfrm>
            <a:off x="3441878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5A950D-8FAE-4FDD-9767-24182C29DEB7}"/>
              </a:ext>
            </a:extLst>
          </p:cNvPr>
          <p:cNvSpPr/>
          <p:nvPr/>
        </p:nvSpPr>
        <p:spPr>
          <a:xfrm>
            <a:off x="4059272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80247D-3A3A-4AA8-889A-4825C5E931D1}"/>
              </a:ext>
            </a:extLst>
          </p:cNvPr>
          <p:cNvSpPr txBox="1"/>
          <p:nvPr/>
        </p:nvSpPr>
        <p:spPr>
          <a:xfrm>
            <a:off x="221179" y="3756353"/>
            <a:ext cx="701110" cy="41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CAA68B6-0CCC-4C06-9C78-27B5610F2D26}"/>
              </a:ext>
            </a:extLst>
          </p:cNvPr>
          <p:cNvSpPr txBox="1"/>
          <p:nvPr/>
        </p:nvSpPr>
        <p:spPr>
          <a:xfrm>
            <a:off x="859882" y="4087406"/>
            <a:ext cx="3929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0      1     2      3      4     5 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5FA81EC-D1F5-4140-B16D-47AECED4BAD5}"/>
              </a:ext>
            </a:extLst>
          </p:cNvPr>
          <p:cNvSpPr txBox="1"/>
          <p:nvPr/>
        </p:nvSpPr>
        <p:spPr>
          <a:xfrm>
            <a:off x="825696" y="1965720"/>
            <a:ext cx="5105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0      1     2      3      4     5 	    6     7</a:t>
            </a:r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3F64A30D-2EFC-427C-AC00-AD9EE79326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6431" y="890468"/>
            <a:ext cx="5717568" cy="4813647"/>
          </a:xfrm>
          <a:prstGeom prst="rect">
            <a:avLst/>
          </a:prstGeom>
        </p:spPr>
      </p:pic>
      <p:sp>
        <p:nvSpPr>
          <p:cNvPr id="42" name="Lightning Bolt 41">
            <a:extLst>
              <a:ext uri="{FF2B5EF4-FFF2-40B4-BE49-F238E27FC236}">
                <a16:creationId xmlns:a16="http://schemas.microsoft.com/office/drawing/2014/main" id="{CDBD4593-5126-47B0-87CB-F0DA955AB339}"/>
              </a:ext>
            </a:extLst>
          </p:cNvPr>
          <p:cNvSpPr/>
          <p:nvPr/>
        </p:nvSpPr>
        <p:spPr>
          <a:xfrm>
            <a:off x="2280242" y="1133623"/>
            <a:ext cx="204885" cy="47625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ightning Bolt 48">
            <a:extLst>
              <a:ext uri="{FF2B5EF4-FFF2-40B4-BE49-F238E27FC236}">
                <a16:creationId xmlns:a16="http://schemas.microsoft.com/office/drawing/2014/main" id="{8D5F31EC-B384-4B56-96ED-CC1C0C87683A}"/>
              </a:ext>
            </a:extLst>
          </p:cNvPr>
          <p:cNvSpPr/>
          <p:nvPr/>
        </p:nvSpPr>
        <p:spPr>
          <a:xfrm>
            <a:off x="417611" y="5074181"/>
            <a:ext cx="204885" cy="47625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C6F6E4-6380-4411-A7D0-4926ADB17005}"/>
              </a:ext>
            </a:extLst>
          </p:cNvPr>
          <p:cNvSpPr txBox="1"/>
          <p:nvPr/>
        </p:nvSpPr>
        <p:spPr>
          <a:xfrm>
            <a:off x="659708" y="5097999"/>
            <a:ext cx="117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84917C-1149-4A38-AE2E-54BA3EB89589}"/>
              </a:ext>
            </a:extLst>
          </p:cNvPr>
          <p:cNvSpPr txBox="1"/>
          <p:nvPr/>
        </p:nvSpPr>
        <p:spPr>
          <a:xfrm>
            <a:off x="624697" y="5530346"/>
            <a:ext cx="142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Edge 1-&gt;2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CA2415-5D45-4158-AD0C-0ABD02B3DBB9}"/>
              </a:ext>
            </a:extLst>
          </p:cNvPr>
          <p:cNvSpPr/>
          <p:nvPr/>
        </p:nvSpPr>
        <p:spPr>
          <a:xfrm>
            <a:off x="3821886" y="5156537"/>
            <a:ext cx="617394" cy="3115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6CECB7-6635-498F-B17A-ACD082DA2F50}"/>
              </a:ext>
            </a:extLst>
          </p:cNvPr>
          <p:cNvSpPr txBox="1"/>
          <p:nvPr/>
        </p:nvSpPr>
        <p:spPr>
          <a:xfrm>
            <a:off x="3962434" y="5550585"/>
            <a:ext cx="4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676E6A9-0549-4A0F-BEA7-0A5D8BA5CFD1}"/>
              </a:ext>
            </a:extLst>
          </p:cNvPr>
          <p:cNvSpPr/>
          <p:nvPr/>
        </p:nvSpPr>
        <p:spPr>
          <a:xfrm>
            <a:off x="2361173" y="5143148"/>
            <a:ext cx="617394" cy="3115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1EA4D9-0AA2-42EF-AF46-E794E601D4E4}"/>
              </a:ext>
            </a:extLst>
          </p:cNvPr>
          <p:cNvSpPr txBox="1"/>
          <p:nvPr/>
        </p:nvSpPr>
        <p:spPr>
          <a:xfrm>
            <a:off x="2465295" y="5551820"/>
            <a:ext cx="6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330431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3821BB-D190-4E75-A276-075AF0DF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80" y="204349"/>
            <a:ext cx="4915237" cy="5897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2018 Triangle Counting</a:t>
            </a:r>
          </a:p>
        </p:txBody>
      </p:sp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415C247D-F66B-49DC-AC83-5BF6BC67EC5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096000" y="297751"/>
          <a:ext cx="5888304" cy="355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DA3DFE9-2425-412F-A59B-CD0FD1E80AA2}"/>
              </a:ext>
            </a:extLst>
          </p:cNvPr>
          <p:cNvSpPr/>
          <p:nvPr/>
        </p:nvSpPr>
        <p:spPr>
          <a:xfrm>
            <a:off x="938115" y="1723798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2DEE6E-70D2-4E22-AC7D-A769A3874073}"/>
              </a:ext>
            </a:extLst>
          </p:cNvPr>
          <p:cNvSpPr/>
          <p:nvPr/>
        </p:nvSpPr>
        <p:spPr>
          <a:xfrm>
            <a:off x="1555509" y="1723798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C0D35-5A10-4480-8983-1F58D1B881D5}"/>
              </a:ext>
            </a:extLst>
          </p:cNvPr>
          <p:cNvSpPr/>
          <p:nvPr/>
        </p:nvSpPr>
        <p:spPr>
          <a:xfrm>
            <a:off x="2172903" y="1723797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4B022A-1CA2-428E-93C6-D293D05F1FEA}"/>
              </a:ext>
            </a:extLst>
          </p:cNvPr>
          <p:cNvSpPr/>
          <p:nvPr/>
        </p:nvSpPr>
        <p:spPr>
          <a:xfrm>
            <a:off x="2790297" y="1723798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C1E73D-40D3-4D9B-9B8D-08C8018B4C0C}"/>
              </a:ext>
            </a:extLst>
          </p:cNvPr>
          <p:cNvSpPr/>
          <p:nvPr/>
        </p:nvSpPr>
        <p:spPr>
          <a:xfrm>
            <a:off x="3407692" y="1723798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D9287C-6140-4380-B25E-88A2A3C35B87}"/>
              </a:ext>
            </a:extLst>
          </p:cNvPr>
          <p:cNvSpPr/>
          <p:nvPr/>
        </p:nvSpPr>
        <p:spPr>
          <a:xfrm>
            <a:off x="4025086" y="1723798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7FF163-4522-439B-B5FF-C0A0DE34E566}"/>
              </a:ext>
            </a:extLst>
          </p:cNvPr>
          <p:cNvSpPr/>
          <p:nvPr/>
        </p:nvSpPr>
        <p:spPr>
          <a:xfrm>
            <a:off x="4642480" y="1723798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DCF672-7E7F-42A0-968E-0D8E7500683C}"/>
              </a:ext>
            </a:extLst>
          </p:cNvPr>
          <p:cNvSpPr/>
          <p:nvPr/>
        </p:nvSpPr>
        <p:spPr>
          <a:xfrm>
            <a:off x="5259874" y="17237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0CF492-15C1-4F2F-9FEA-A6C5E96CA5C1}"/>
              </a:ext>
            </a:extLst>
          </p:cNvPr>
          <p:cNvSpPr/>
          <p:nvPr/>
        </p:nvSpPr>
        <p:spPr>
          <a:xfrm>
            <a:off x="938115" y="2790110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89ECDD-DBF5-4C35-8859-DE5E856BFAAC}"/>
              </a:ext>
            </a:extLst>
          </p:cNvPr>
          <p:cNvSpPr/>
          <p:nvPr/>
        </p:nvSpPr>
        <p:spPr>
          <a:xfrm>
            <a:off x="1555509" y="2790110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0D4590-FF6D-45C8-8C7D-E5F8F514FC25}"/>
              </a:ext>
            </a:extLst>
          </p:cNvPr>
          <p:cNvSpPr/>
          <p:nvPr/>
        </p:nvSpPr>
        <p:spPr>
          <a:xfrm>
            <a:off x="2172903" y="2790109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291456-314C-4655-A65E-A4C8514FAC45}"/>
              </a:ext>
            </a:extLst>
          </p:cNvPr>
          <p:cNvSpPr/>
          <p:nvPr/>
        </p:nvSpPr>
        <p:spPr>
          <a:xfrm>
            <a:off x="2790297" y="2790110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92A9E9-BC99-4BC7-AA53-13C744C63D90}"/>
              </a:ext>
            </a:extLst>
          </p:cNvPr>
          <p:cNvSpPr/>
          <p:nvPr/>
        </p:nvSpPr>
        <p:spPr>
          <a:xfrm>
            <a:off x="3407692" y="2790110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5FA37B-4ECE-4015-9DFA-675024756A38}"/>
              </a:ext>
            </a:extLst>
          </p:cNvPr>
          <p:cNvSpPr/>
          <p:nvPr/>
        </p:nvSpPr>
        <p:spPr>
          <a:xfrm>
            <a:off x="4025086" y="2790110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746EFB-EB44-4A1E-8875-972F008468CC}"/>
              </a:ext>
            </a:extLst>
          </p:cNvPr>
          <p:cNvSpPr/>
          <p:nvPr/>
        </p:nvSpPr>
        <p:spPr>
          <a:xfrm>
            <a:off x="4642480" y="2790110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5ED3F4-F40B-4F6D-950F-E04A5A197252}"/>
              </a:ext>
            </a:extLst>
          </p:cNvPr>
          <p:cNvSpPr/>
          <p:nvPr/>
        </p:nvSpPr>
        <p:spPr>
          <a:xfrm>
            <a:off x="5259874" y="2790109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D6090D-FC25-4CE6-A15D-910CA0F49BEB}"/>
              </a:ext>
            </a:extLst>
          </p:cNvPr>
          <p:cNvSpPr txBox="1"/>
          <p:nvPr/>
        </p:nvSpPr>
        <p:spPr>
          <a:xfrm>
            <a:off x="163753" y="1662193"/>
            <a:ext cx="701110" cy="41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FE57DA-ACF2-4FF7-9CD0-A265901D8DF5}"/>
              </a:ext>
            </a:extLst>
          </p:cNvPr>
          <p:cNvSpPr txBox="1"/>
          <p:nvPr/>
        </p:nvSpPr>
        <p:spPr>
          <a:xfrm>
            <a:off x="127127" y="2697466"/>
            <a:ext cx="701110" cy="41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EAEF8E-7916-435C-B6DD-5522A2D5CAD1}"/>
              </a:ext>
            </a:extLst>
          </p:cNvPr>
          <p:cNvSpPr/>
          <p:nvPr/>
        </p:nvSpPr>
        <p:spPr>
          <a:xfrm>
            <a:off x="972301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CE6208-B576-46AC-81F6-987BA6C19065}"/>
              </a:ext>
            </a:extLst>
          </p:cNvPr>
          <p:cNvSpPr/>
          <p:nvPr/>
        </p:nvSpPr>
        <p:spPr>
          <a:xfrm>
            <a:off x="1589695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70DC8A-14C4-47CC-9E64-BB7DB6ECAD15}"/>
              </a:ext>
            </a:extLst>
          </p:cNvPr>
          <p:cNvSpPr/>
          <p:nvPr/>
        </p:nvSpPr>
        <p:spPr>
          <a:xfrm>
            <a:off x="2207089" y="3823096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DF7085-D52F-4227-A4B4-E215511FB33C}"/>
              </a:ext>
            </a:extLst>
          </p:cNvPr>
          <p:cNvSpPr/>
          <p:nvPr/>
        </p:nvSpPr>
        <p:spPr>
          <a:xfrm>
            <a:off x="2824483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45E555-0234-4652-A75E-4CF61ED93CD3}"/>
              </a:ext>
            </a:extLst>
          </p:cNvPr>
          <p:cNvSpPr/>
          <p:nvPr/>
        </p:nvSpPr>
        <p:spPr>
          <a:xfrm>
            <a:off x="3441878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5A950D-8FAE-4FDD-9767-24182C29DEB7}"/>
              </a:ext>
            </a:extLst>
          </p:cNvPr>
          <p:cNvSpPr/>
          <p:nvPr/>
        </p:nvSpPr>
        <p:spPr>
          <a:xfrm>
            <a:off x="4059272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80247D-3A3A-4AA8-889A-4825C5E931D1}"/>
              </a:ext>
            </a:extLst>
          </p:cNvPr>
          <p:cNvSpPr txBox="1"/>
          <p:nvPr/>
        </p:nvSpPr>
        <p:spPr>
          <a:xfrm>
            <a:off x="221179" y="3756353"/>
            <a:ext cx="701110" cy="41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CAA68B6-0CCC-4C06-9C78-27B5610F2D26}"/>
              </a:ext>
            </a:extLst>
          </p:cNvPr>
          <p:cNvSpPr txBox="1"/>
          <p:nvPr/>
        </p:nvSpPr>
        <p:spPr>
          <a:xfrm>
            <a:off x="859882" y="4087406"/>
            <a:ext cx="3929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0      1     2      3      4     5 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5FA81EC-D1F5-4140-B16D-47AECED4BAD5}"/>
              </a:ext>
            </a:extLst>
          </p:cNvPr>
          <p:cNvSpPr txBox="1"/>
          <p:nvPr/>
        </p:nvSpPr>
        <p:spPr>
          <a:xfrm>
            <a:off x="825696" y="1965720"/>
            <a:ext cx="5105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0      1     2      3      4     5 	    6     7</a:t>
            </a:r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3F64A30D-2EFC-427C-AC00-AD9EE79326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6431" y="890468"/>
            <a:ext cx="5717568" cy="4813647"/>
          </a:xfrm>
          <a:prstGeom prst="rect">
            <a:avLst/>
          </a:prstGeom>
        </p:spPr>
      </p:pic>
      <p:sp>
        <p:nvSpPr>
          <p:cNvPr id="49" name="Lightning Bolt 48">
            <a:extLst>
              <a:ext uri="{FF2B5EF4-FFF2-40B4-BE49-F238E27FC236}">
                <a16:creationId xmlns:a16="http://schemas.microsoft.com/office/drawing/2014/main" id="{8D5F31EC-B384-4B56-96ED-CC1C0C87683A}"/>
              </a:ext>
            </a:extLst>
          </p:cNvPr>
          <p:cNvSpPr/>
          <p:nvPr/>
        </p:nvSpPr>
        <p:spPr>
          <a:xfrm>
            <a:off x="417611" y="5074181"/>
            <a:ext cx="204885" cy="47625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C6F6E4-6380-4411-A7D0-4926ADB17005}"/>
              </a:ext>
            </a:extLst>
          </p:cNvPr>
          <p:cNvSpPr txBox="1"/>
          <p:nvPr/>
        </p:nvSpPr>
        <p:spPr>
          <a:xfrm>
            <a:off x="659708" y="5097999"/>
            <a:ext cx="117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84917C-1149-4A38-AE2E-54BA3EB89589}"/>
              </a:ext>
            </a:extLst>
          </p:cNvPr>
          <p:cNvSpPr txBox="1"/>
          <p:nvPr/>
        </p:nvSpPr>
        <p:spPr>
          <a:xfrm>
            <a:off x="624697" y="5530346"/>
            <a:ext cx="142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Edge 1-&gt;2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CA2415-5D45-4158-AD0C-0ABD02B3DBB9}"/>
              </a:ext>
            </a:extLst>
          </p:cNvPr>
          <p:cNvSpPr/>
          <p:nvPr/>
        </p:nvSpPr>
        <p:spPr>
          <a:xfrm>
            <a:off x="3821886" y="5156537"/>
            <a:ext cx="617394" cy="3115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6CECB7-6635-498F-B17A-ACD082DA2F50}"/>
              </a:ext>
            </a:extLst>
          </p:cNvPr>
          <p:cNvSpPr txBox="1"/>
          <p:nvPr/>
        </p:nvSpPr>
        <p:spPr>
          <a:xfrm>
            <a:off x="3962434" y="5550585"/>
            <a:ext cx="4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676E6A9-0549-4A0F-BEA7-0A5D8BA5CFD1}"/>
              </a:ext>
            </a:extLst>
          </p:cNvPr>
          <p:cNvSpPr/>
          <p:nvPr/>
        </p:nvSpPr>
        <p:spPr>
          <a:xfrm>
            <a:off x="2361173" y="5143148"/>
            <a:ext cx="617394" cy="3115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1EA4D9-0AA2-42EF-AF46-E794E601D4E4}"/>
              </a:ext>
            </a:extLst>
          </p:cNvPr>
          <p:cNvSpPr txBox="1"/>
          <p:nvPr/>
        </p:nvSpPr>
        <p:spPr>
          <a:xfrm>
            <a:off x="2465295" y="5551820"/>
            <a:ext cx="6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9751688-2C6A-440A-ACAA-6D0193A7AD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6431" y="890468"/>
            <a:ext cx="5717568" cy="481364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4D46559F-E0F1-47F6-8DB0-A4257EFBE6D1}"/>
              </a:ext>
            </a:extLst>
          </p:cNvPr>
          <p:cNvSpPr/>
          <p:nvPr/>
        </p:nvSpPr>
        <p:spPr>
          <a:xfrm>
            <a:off x="7685086" y="2284406"/>
            <a:ext cx="523528" cy="340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1A6EB71-CAFF-4F17-9460-280CE5D94BDA}"/>
              </a:ext>
            </a:extLst>
          </p:cNvPr>
          <p:cNvSpPr/>
          <p:nvPr/>
        </p:nvSpPr>
        <p:spPr>
          <a:xfrm>
            <a:off x="9043407" y="2282231"/>
            <a:ext cx="523528" cy="340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9C412E9-C845-422A-B748-7B88BBCB0E47}"/>
              </a:ext>
            </a:extLst>
          </p:cNvPr>
          <p:cNvGrpSpPr/>
          <p:nvPr/>
        </p:nvGrpSpPr>
        <p:grpSpPr>
          <a:xfrm>
            <a:off x="1639707" y="4134635"/>
            <a:ext cx="1046064" cy="1008512"/>
            <a:chOff x="1864206" y="3391897"/>
            <a:chExt cx="1008864" cy="668483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5A5CE9A-DD70-4C43-88E1-041629C7F1D7}"/>
                </a:ext>
              </a:extLst>
            </p:cNvPr>
            <p:cNvCxnSpPr/>
            <p:nvPr/>
          </p:nvCxnSpPr>
          <p:spPr>
            <a:xfrm flipV="1">
              <a:off x="2873070" y="3768035"/>
              <a:ext cx="0" cy="29234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57E2149-6864-415B-8D2C-407E5E1E7BA9}"/>
                </a:ext>
              </a:extLst>
            </p:cNvPr>
            <p:cNvCxnSpPr/>
            <p:nvPr/>
          </p:nvCxnSpPr>
          <p:spPr>
            <a:xfrm flipH="1">
              <a:off x="1864206" y="3768035"/>
              <a:ext cx="1008864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82483CF-0629-4E56-8F37-F2AEE50C4A39}"/>
                </a:ext>
              </a:extLst>
            </p:cNvPr>
            <p:cNvCxnSpPr/>
            <p:nvPr/>
          </p:nvCxnSpPr>
          <p:spPr>
            <a:xfrm flipV="1">
              <a:off x="1864206" y="3391897"/>
              <a:ext cx="0" cy="37613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F88D9E7-06AF-4E20-B25E-66456ABA838E}"/>
              </a:ext>
            </a:extLst>
          </p:cNvPr>
          <p:cNvGrpSpPr/>
          <p:nvPr/>
        </p:nvGrpSpPr>
        <p:grpSpPr>
          <a:xfrm>
            <a:off x="2254539" y="4134634"/>
            <a:ext cx="1889046" cy="1021901"/>
            <a:chOff x="2430336" y="3391897"/>
            <a:chExt cx="1914429" cy="668484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7D8D8F3-3EF6-4B00-8EC1-0380F67EE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4765" y="3621862"/>
              <a:ext cx="0" cy="43851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ABA72B1-AC56-4BB9-BBBA-3A353EFC49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0336" y="3621862"/>
              <a:ext cx="191442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486D166-B90E-4046-83E4-425A9FA59A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0336" y="3391897"/>
              <a:ext cx="0" cy="229965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8C0CBDD-71D6-4BEA-9107-5970A3607B09}"/>
              </a:ext>
            </a:extLst>
          </p:cNvPr>
          <p:cNvSpPr/>
          <p:nvPr/>
        </p:nvSpPr>
        <p:spPr>
          <a:xfrm>
            <a:off x="4344228" y="4423581"/>
            <a:ext cx="2034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finding edges </a:t>
            </a:r>
          </a:p>
          <a:p>
            <a:r>
              <a:rPr lang="en-US" b="1" dirty="0">
                <a:solidFill>
                  <a:srgbClr val="00B050"/>
                </a:solidFill>
              </a:rPr>
              <a:t>neighboring a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4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3821BB-D190-4E75-A276-075AF0DF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80" y="204349"/>
            <a:ext cx="4915237" cy="5897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2018 Triangle Counting</a:t>
            </a:r>
          </a:p>
        </p:txBody>
      </p:sp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415C247D-F66B-49DC-AC83-5BF6BC67EC5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096000" y="297751"/>
          <a:ext cx="5888304" cy="355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DA3DFE9-2425-412F-A59B-CD0FD1E80AA2}"/>
              </a:ext>
            </a:extLst>
          </p:cNvPr>
          <p:cNvSpPr/>
          <p:nvPr/>
        </p:nvSpPr>
        <p:spPr>
          <a:xfrm>
            <a:off x="938115" y="1723798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2DEE6E-70D2-4E22-AC7D-A769A3874073}"/>
              </a:ext>
            </a:extLst>
          </p:cNvPr>
          <p:cNvSpPr/>
          <p:nvPr/>
        </p:nvSpPr>
        <p:spPr>
          <a:xfrm>
            <a:off x="1555509" y="1723798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C0D35-5A10-4480-8983-1F58D1B881D5}"/>
              </a:ext>
            </a:extLst>
          </p:cNvPr>
          <p:cNvSpPr/>
          <p:nvPr/>
        </p:nvSpPr>
        <p:spPr>
          <a:xfrm>
            <a:off x="2172903" y="1723797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4B022A-1CA2-428E-93C6-D293D05F1FEA}"/>
              </a:ext>
            </a:extLst>
          </p:cNvPr>
          <p:cNvSpPr/>
          <p:nvPr/>
        </p:nvSpPr>
        <p:spPr>
          <a:xfrm>
            <a:off x="2790297" y="1723798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C1E73D-40D3-4D9B-9B8D-08C8018B4C0C}"/>
              </a:ext>
            </a:extLst>
          </p:cNvPr>
          <p:cNvSpPr/>
          <p:nvPr/>
        </p:nvSpPr>
        <p:spPr>
          <a:xfrm>
            <a:off x="3407692" y="1723798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D9287C-6140-4380-B25E-88A2A3C35B87}"/>
              </a:ext>
            </a:extLst>
          </p:cNvPr>
          <p:cNvSpPr/>
          <p:nvPr/>
        </p:nvSpPr>
        <p:spPr>
          <a:xfrm>
            <a:off x="4025086" y="1723798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7FF163-4522-439B-B5FF-C0A0DE34E566}"/>
              </a:ext>
            </a:extLst>
          </p:cNvPr>
          <p:cNvSpPr/>
          <p:nvPr/>
        </p:nvSpPr>
        <p:spPr>
          <a:xfrm>
            <a:off x="4642480" y="1723798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DCF672-7E7F-42A0-968E-0D8E7500683C}"/>
              </a:ext>
            </a:extLst>
          </p:cNvPr>
          <p:cNvSpPr/>
          <p:nvPr/>
        </p:nvSpPr>
        <p:spPr>
          <a:xfrm>
            <a:off x="5259874" y="1723797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0CF492-15C1-4F2F-9FEA-A6C5E96CA5C1}"/>
              </a:ext>
            </a:extLst>
          </p:cNvPr>
          <p:cNvSpPr/>
          <p:nvPr/>
        </p:nvSpPr>
        <p:spPr>
          <a:xfrm>
            <a:off x="938115" y="2790110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89ECDD-DBF5-4C35-8859-DE5E856BFAAC}"/>
              </a:ext>
            </a:extLst>
          </p:cNvPr>
          <p:cNvSpPr/>
          <p:nvPr/>
        </p:nvSpPr>
        <p:spPr>
          <a:xfrm>
            <a:off x="1555509" y="2790110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0D4590-FF6D-45C8-8C7D-E5F8F514FC25}"/>
              </a:ext>
            </a:extLst>
          </p:cNvPr>
          <p:cNvSpPr/>
          <p:nvPr/>
        </p:nvSpPr>
        <p:spPr>
          <a:xfrm>
            <a:off x="2172903" y="2790109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291456-314C-4655-A65E-A4C8514FAC45}"/>
              </a:ext>
            </a:extLst>
          </p:cNvPr>
          <p:cNvSpPr/>
          <p:nvPr/>
        </p:nvSpPr>
        <p:spPr>
          <a:xfrm>
            <a:off x="2790297" y="2790110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92A9E9-BC99-4BC7-AA53-13C744C63D90}"/>
              </a:ext>
            </a:extLst>
          </p:cNvPr>
          <p:cNvSpPr/>
          <p:nvPr/>
        </p:nvSpPr>
        <p:spPr>
          <a:xfrm>
            <a:off x="3407692" y="2790110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5FA37B-4ECE-4015-9DFA-675024756A38}"/>
              </a:ext>
            </a:extLst>
          </p:cNvPr>
          <p:cNvSpPr/>
          <p:nvPr/>
        </p:nvSpPr>
        <p:spPr>
          <a:xfrm>
            <a:off x="4025086" y="2790110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746EFB-EB44-4A1E-8875-972F008468CC}"/>
              </a:ext>
            </a:extLst>
          </p:cNvPr>
          <p:cNvSpPr/>
          <p:nvPr/>
        </p:nvSpPr>
        <p:spPr>
          <a:xfrm>
            <a:off x="4642480" y="2790110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5ED3F4-F40B-4F6D-950F-E04A5A197252}"/>
              </a:ext>
            </a:extLst>
          </p:cNvPr>
          <p:cNvSpPr/>
          <p:nvPr/>
        </p:nvSpPr>
        <p:spPr>
          <a:xfrm>
            <a:off x="5259874" y="2790109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D6090D-FC25-4CE6-A15D-910CA0F49BEB}"/>
              </a:ext>
            </a:extLst>
          </p:cNvPr>
          <p:cNvSpPr txBox="1"/>
          <p:nvPr/>
        </p:nvSpPr>
        <p:spPr>
          <a:xfrm>
            <a:off x="163753" y="1662193"/>
            <a:ext cx="701110" cy="41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FE57DA-ACF2-4FF7-9CD0-A265901D8DF5}"/>
              </a:ext>
            </a:extLst>
          </p:cNvPr>
          <p:cNvSpPr txBox="1"/>
          <p:nvPr/>
        </p:nvSpPr>
        <p:spPr>
          <a:xfrm>
            <a:off x="127127" y="2697466"/>
            <a:ext cx="701110" cy="41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EAEF8E-7916-435C-B6DD-5522A2D5CAD1}"/>
              </a:ext>
            </a:extLst>
          </p:cNvPr>
          <p:cNvSpPr/>
          <p:nvPr/>
        </p:nvSpPr>
        <p:spPr>
          <a:xfrm>
            <a:off x="972301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CE6208-B576-46AC-81F6-987BA6C19065}"/>
              </a:ext>
            </a:extLst>
          </p:cNvPr>
          <p:cNvSpPr/>
          <p:nvPr/>
        </p:nvSpPr>
        <p:spPr>
          <a:xfrm>
            <a:off x="1589695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70DC8A-14C4-47CC-9E64-BB7DB6ECAD15}"/>
              </a:ext>
            </a:extLst>
          </p:cNvPr>
          <p:cNvSpPr/>
          <p:nvPr/>
        </p:nvSpPr>
        <p:spPr>
          <a:xfrm>
            <a:off x="2207089" y="3823096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DF7085-D52F-4227-A4B4-E215511FB33C}"/>
              </a:ext>
            </a:extLst>
          </p:cNvPr>
          <p:cNvSpPr/>
          <p:nvPr/>
        </p:nvSpPr>
        <p:spPr>
          <a:xfrm>
            <a:off x="2824483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45E555-0234-4652-A75E-4CF61ED93CD3}"/>
              </a:ext>
            </a:extLst>
          </p:cNvPr>
          <p:cNvSpPr/>
          <p:nvPr/>
        </p:nvSpPr>
        <p:spPr>
          <a:xfrm>
            <a:off x="3441878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5A950D-8FAE-4FDD-9767-24182C29DEB7}"/>
              </a:ext>
            </a:extLst>
          </p:cNvPr>
          <p:cNvSpPr/>
          <p:nvPr/>
        </p:nvSpPr>
        <p:spPr>
          <a:xfrm>
            <a:off x="4059272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80247D-3A3A-4AA8-889A-4825C5E931D1}"/>
              </a:ext>
            </a:extLst>
          </p:cNvPr>
          <p:cNvSpPr txBox="1"/>
          <p:nvPr/>
        </p:nvSpPr>
        <p:spPr>
          <a:xfrm>
            <a:off x="221179" y="3756353"/>
            <a:ext cx="701110" cy="41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CAA68B6-0CCC-4C06-9C78-27B5610F2D26}"/>
              </a:ext>
            </a:extLst>
          </p:cNvPr>
          <p:cNvSpPr txBox="1"/>
          <p:nvPr/>
        </p:nvSpPr>
        <p:spPr>
          <a:xfrm>
            <a:off x="859882" y="4087406"/>
            <a:ext cx="3929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0      1     2      3      4     5 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5FA81EC-D1F5-4140-B16D-47AECED4BAD5}"/>
              </a:ext>
            </a:extLst>
          </p:cNvPr>
          <p:cNvSpPr txBox="1"/>
          <p:nvPr/>
        </p:nvSpPr>
        <p:spPr>
          <a:xfrm>
            <a:off x="825696" y="1965720"/>
            <a:ext cx="5105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0      1     2      3      4     5 	    6     7</a:t>
            </a:r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3F64A30D-2EFC-427C-AC00-AD9EE79326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6431" y="890468"/>
            <a:ext cx="5717568" cy="4813647"/>
          </a:xfrm>
          <a:prstGeom prst="rect">
            <a:avLst/>
          </a:prstGeom>
        </p:spPr>
      </p:pic>
      <p:sp>
        <p:nvSpPr>
          <p:cNvPr id="49" name="Lightning Bolt 48">
            <a:extLst>
              <a:ext uri="{FF2B5EF4-FFF2-40B4-BE49-F238E27FC236}">
                <a16:creationId xmlns:a16="http://schemas.microsoft.com/office/drawing/2014/main" id="{8D5F31EC-B384-4B56-96ED-CC1C0C87683A}"/>
              </a:ext>
            </a:extLst>
          </p:cNvPr>
          <p:cNvSpPr/>
          <p:nvPr/>
        </p:nvSpPr>
        <p:spPr>
          <a:xfrm>
            <a:off x="417611" y="5074181"/>
            <a:ext cx="204885" cy="47625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C6F6E4-6380-4411-A7D0-4926ADB17005}"/>
              </a:ext>
            </a:extLst>
          </p:cNvPr>
          <p:cNvSpPr txBox="1"/>
          <p:nvPr/>
        </p:nvSpPr>
        <p:spPr>
          <a:xfrm>
            <a:off x="659708" y="5097999"/>
            <a:ext cx="117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84917C-1149-4A38-AE2E-54BA3EB89589}"/>
              </a:ext>
            </a:extLst>
          </p:cNvPr>
          <p:cNvSpPr txBox="1"/>
          <p:nvPr/>
        </p:nvSpPr>
        <p:spPr>
          <a:xfrm>
            <a:off x="624697" y="5530346"/>
            <a:ext cx="142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Edge 1-&gt;2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CA2415-5D45-4158-AD0C-0ABD02B3DBB9}"/>
              </a:ext>
            </a:extLst>
          </p:cNvPr>
          <p:cNvSpPr/>
          <p:nvPr/>
        </p:nvSpPr>
        <p:spPr>
          <a:xfrm>
            <a:off x="3821886" y="5156537"/>
            <a:ext cx="617394" cy="3115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6CECB7-6635-498F-B17A-ACD082DA2F50}"/>
              </a:ext>
            </a:extLst>
          </p:cNvPr>
          <p:cNvSpPr txBox="1"/>
          <p:nvPr/>
        </p:nvSpPr>
        <p:spPr>
          <a:xfrm>
            <a:off x="3962434" y="5550585"/>
            <a:ext cx="4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676E6A9-0549-4A0F-BEA7-0A5D8BA5CFD1}"/>
              </a:ext>
            </a:extLst>
          </p:cNvPr>
          <p:cNvSpPr/>
          <p:nvPr/>
        </p:nvSpPr>
        <p:spPr>
          <a:xfrm>
            <a:off x="2361173" y="5143148"/>
            <a:ext cx="617394" cy="3115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1EA4D9-0AA2-42EF-AF46-E794E601D4E4}"/>
              </a:ext>
            </a:extLst>
          </p:cNvPr>
          <p:cNvSpPr txBox="1"/>
          <p:nvPr/>
        </p:nvSpPr>
        <p:spPr>
          <a:xfrm>
            <a:off x="2465295" y="5551820"/>
            <a:ext cx="6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9751688-2C6A-440A-ACAA-6D0193A7AD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6431" y="890468"/>
            <a:ext cx="5717568" cy="481364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4D46559F-E0F1-47F6-8DB0-A4257EFBE6D1}"/>
              </a:ext>
            </a:extLst>
          </p:cNvPr>
          <p:cNvSpPr/>
          <p:nvPr/>
        </p:nvSpPr>
        <p:spPr>
          <a:xfrm>
            <a:off x="6776278" y="2284406"/>
            <a:ext cx="1727642" cy="616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E291BE8-18B4-468B-9DE3-BC1A004FF408}"/>
              </a:ext>
            </a:extLst>
          </p:cNvPr>
          <p:cNvGrpSpPr/>
          <p:nvPr/>
        </p:nvGrpSpPr>
        <p:grpSpPr>
          <a:xfrm>
            <a:off x="2403005" y="3109240"/>
            <a:ext cx="1622082" cy="828917"/>
            <a:chOff x="2403004" y="3109240"/>
            <a:chExt cx="1817797" cy="828917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3E3EEE4-A853-4699-919E-54550774E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0801" y="3109240"/>
              <a:ext cx="0" cy="42612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042B927-EFB6-4B0E-8F6E-3AD9984E2E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12" y="3547697"/>
              <a:ext cx="0" cy="39046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67B9633-F2EF-415D-87D2-AC117D13F7D9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04" y="3547697"/>
              <a:ext cx="181288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860F2CA-4A65-4BCB-A9A2-58F58D68E56A}"/>
              </a:ext>
            </a:extLst>
          </p:cNvPr>
          <p:cNvGrpSpPr/>
          <p:nvPr/>
        </p:nvGrpSpPr>
        <p:grpSpPr>
          <a:xfrm>
            <a:off x="1907505" y="3093257"/>
            <a:ext cx="274938" cy="828917"/>
            <a:chOff x="1907504" y="3093257"/>
            <a:chExt cx="582181" cy="828917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4546397-37B4-4B6C-AD35-8DECE8D8BD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7504" y="3459655"/>
              <a:ext cx="4556" cy="46251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AA388D4-D8E0-489F-8E79-62D3957922EE}"/>
                </a:ext>
              </a:extLst>
            </p:cNvPr>
            <p:cNvCxnSpPr>
              <a:cxnSpLocks/>
            </p:cNvCxnSpPr>
            <p:nvPr/>
          </p:nvCxnSpPr>
          <p:spPr>
            <a:xfrm>
              <a:off x="1907504" y="3459655"/>
              <a:ext cx="577623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82ABC79-0AE0-43E2-B3FA-20317E6B03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89683" y="3093257"/>
              <a:ext cx="2" cy="35183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CF8729D-27A1-45AB-8336-8AD9504F5467}"/>
              </a:ext>
            </a:extLst>
          </p:cNvPr>
          <p:cNvSpPr txBox="1"/>
          <p:nvPr/>
        </p:nvSpPr>
        <p:spPr>
          <a:xfrm>
            <a:off x="1420985" y="3042770"/>
            <a:ext cx="866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u_ptr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12313F-18AB-4C6D-8A79-76BDC17F9A7F}"/>
              </a:ext>
            </a:extLst>
          </p:cNvPr>
          <p:cNvSpPr txBox="1"/>
          <p:nvPr/>
        </p:nvSpPr>
        <p:spPr>
          <a:xfrm>
            <a:off x="3311185" y="3046519"/>
            <a:ext cx="758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u_end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359D7B5-1AAD-4955-9CC4-63CF2340142E}"/>
              </a:ext>
            </a:extLst>
          </p:cNvPr>
          <p:cNvSpPr txBox="1"/>
          <p:nvPr/>
        </p:nvSpPr>
        <p:spPr>
          <a:xfrm>
            <a:off x="4041050" y="3035773"/>
            <a:ext cx="725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v_ptr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EEA59E3-0348-4689-860F-1F1A6A770CF7}"/>
              </a:ext>
            </a:extLst>
          </p:cNvPr>
          <p:cNvSpPr/>
          <p:nvPr/>
        </p:nvSpPr>
        <p:spPr>
          <a:xfrm>
            <a:off x="8208614" y="2284406"/>
            <a:ext cx="2143350" cy="6162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F35EF8E-C88C-4B87-941A-1C760EBA5B60}"/>
              </a:ext>
            </a:extLst>
          </p:cNvPr>
          <p:cNvGrpSpPr/>
          <p:nvPr/>
        </p:nvGrpSpPr>
        <p:grpSpPr>
          <a:xfrm>
            <a:off x="2641453" y="3112850"/>
            <a:ext cx="1383634" cy="827548"/>
            <a:chOff x="2641452" y="3112850"/>
            <a:chExt cx="1812889" cy="827548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567452C-F499-498E-90C1-CDE1A82F41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1452" y="3617049"/>
              <a:ext cx="2544" cy="323349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3F5EF82-47FA-4007-8DF3-EEBBF170C44A}"/>
                </a:ext>
              </a:extLst>
            </p:cNvPr>
            <p:cNvCxnSpPr>
              <a:cxnSpLocks/>
            </p:cNvCxnSpPr>
            <p:nvPr/>
          </p:nvCxnSpPr>
          <p:spPr>
            <a:xfrm>
              <a:off x="2641452" y="3623572"/>
              <a:ext cx="1812889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5325E07-335F-4CAF-A69D-71BC4CD335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4341" y="3112850"/>
              <a:ext cx="0" cy="50982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28502AB-D24A-4130-83B6-C97B79395A7E}"/>
              </a:ext>
            </a:extLst>
          </p:cNvPr>
          <p:cNvGrpSpPr/>
          <p:nvPr/>
        </p:nvGrpSpPr>
        <p:grpSpPr>
          <a:xfrm>
            <a:off x="3128284" y="3117133"/>
            <a:ext cx="1574109" cy="827548"/>
            <a:chOff x="3128284" y="3117133"/>
            <a:chExt cx="2464451" cy="827548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C4D8768-77F0-44CF-8492-A616DFFD36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8284" y="3698803"/>
              <a:ext cx="3458" cy="245878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0F5A019-ECA2-4E52-9539-A645AE1E404B}"/>
                </a:ext>
              </a:extLst>
            </p:cNvPr>
            <p:cNvCxnSpPr>
              <a:cxnSpLocks/>
            </p:cNvCxnSpPr>
            <p:nvPr/>
          </p:nvCxnSpPr>
          <p:spPr>
            <a:xfrm>
              <a:off x="3128284" y="3700880"/>
              <a:ext cx="2464451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7583202-20FB-4C44-A694-511D883E8B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9432" y="3117133"/>
              <a:ext cx="3303" cy="56110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6B94A8E5-9F3B-4BB2-B41C-9A10B4653B37}"/>
              </a:ext>
            </a:extLst>
          </p:cNvPr>
          <p:cNvSpPr txBox="1"/>
          <p:nvPr/>
        </p:nvSpPr>
        <p:spPr>
          <a:xfrm>
            <a:off x="4744197" y="3035773"/>
            <a:ext cx="725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v_end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737D86D-66E7-402C-8E42-6C9AC44E9180}"/>
              </a:ext>
            </a:extLst>
          </p:cNvPr>
          <p:cNvSpPr/>
          <p:nvPr/>
        </p:nvSpPr>
        <p:spPr>
          <a:xfrm>
            <a:off x="1491887" y="2317108"/>
            <a:ext cx="4060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finding nodes neighboring those edges</a:t>
            </a:r>
            <a:endParaRPr lang="en-US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0E356BE-F121-44BC-B42A-D0F96F89F79A}"/>
              </a:ext>
            </a:extLst>
          </p:cNvPr>
          <p:cNvGrpSpPr/>
          <p:nvPr/>
        </p:nvGrpSpPr>
        <p:grpSpPr>
          <a:xfrm>
            <a:off x="1639707" y="4134635"/>
            <a:ext cx="1046064" cy="1008512"/>
            <a:chOff x="1864206" y="3391897"/>
            <a:chExt cx="1008864" cy="668483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69B0708-B812-4039-BC57-04ECB3041A6F}"/>
                </a:ext>
              </a:extLst>
            </p:cNvPr>
            <p:cNvCxnSpPr/>
            <p:nvPr/>
          </p:nvCxnSpPr>
          <p:spPr>
            <a:xfrm flipV="1">
              <a:off x="2873070" y="3768035"/>
              <a:ext cx="0" cy="29234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A47691E-9CBB-4AD6-86BF-25403A37A33B}"/>
                </a:ext>
              </a:extLst>
            </p:cNvPr>
            <p:cNvCxnSpPr/>
            <p:nvPr/>
          </p:nvCxnSpPr>
          <p:spPr>
            <a:xfrm flipH="1">
              <a:off x="1864206" y="3768035"/>
              <a:ext cx="100886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C48A330E-E6B5-4656-A4C2-D37F84DFB6BC}"/>
                </a:ext>
              </a:extLst>
            </p:cNvPr>
            <p:cNvCxnSpPr/>
            <p:nvPr/>
          </p:nvCxnSpPr>
          <p:spPr>
            <a:xfrm flipV="1">
              <a:off x="1864206" y="3391897"/>
              <a:ext cx="0" cy="37613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8B40B3D-90D1-4137-8397-CEE4006B3E88}"/>
              </a:ext>
            </a:extLst>
          </p:cNvPr>
          <p:cNvGrpSpPr/>
          <p:nvPr/>
        </p:nvGrpSpPr>
        <p:grpSpPr>
          <a:xfrm>
            <a:off x="2254539" y="4134634"/>
            <a:ext cx="1889046" cy="1021901"/>
            <a:chOff x="2430336" y="3391897"/>
            <a:chExt cx="1914429" cy="668484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A7C48E8-619B-4409-A878-DF3161C281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4765" y="3621862"/>
              <a:ext cx="0" cy="43851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2B2E581-24F7-4051-8B56-EFB8D24A7E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0336" y="3621862"/>
              <a:ext cx="191442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DF4EBC5-1FC4-44AE-B517-7EB33B3DD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0336" y="3391897"/>
              <a:ext cx="0" cy="22996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652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5" grpId="0"/>
      <p:bldP spid="76" grpId="0"/>
      <p:bldP spid="107" grpId="0"/>
      <p:bldP spid="77" grpId="0" animBg="1"/>
      <p:bldP spid="10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3821BB-D190-4E75-A276-075AF0DF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80" y="204349"/>
            <a:ext cx="4915237" cy="5897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2018 Triangle Counting</a:t>
            </a:r>
          </a:p>
        </p:txBody>
      </p:sp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415C247D-F66B-49DC-AC83-5BF6BC67EC5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096000" y="297751"/>
          <a:ext cx="5888304" cy="355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DA3DFE9-2425-412F-A59B-CD0FD1E80AA2}"/>
              </a:ext>
            </a:extLst>
          </p:cNvPr>
          <p:cNvSpPr/>
          <p:nvPr/>
        </p:nvSpPr>
        <p:spPr>
          <a:xfrm>
            <a:off x="938115" y="1723798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2DEE6E-70D2-4E22-AC7D-A769A3874073}"/>
              </a:ext>
            </a:extLst>
          </p:cNvPr>
          <p:cNvSpPr/>
          <p:nvPr/>
        </p:nvSpPr>
        <p:spPr>
          <a:xfrm>
            <a:off x="1555509" y="1723798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C0D35-5A10-4480-8983-1F58D1B881D5}"/>
              </a:ext>
            </a:extLst>
          </p:cNvPr>
          <p:cNvSpPr/>
          <p:nvPr/>
        </p:nvSpPr>
        <p:spPr>
          <a:xfrm>
            <a:off x="2172903" y="1723797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4B022A-1CA2-428E-93C6-D293D05F1FEA}"/>
              </a:ext>
            </a:extLst>
          </p:cNvPr>
          <p:cNvSpPr/>
          <p:nvPr/>
        </p:nvSpPr>
        <p:spPr>
          <a:xfrm>
            <a:off x="2790297" y="1723798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C1E73D-40D3-4D9B-9B8D-08C8018B4C0C}"/>
              </a:ext>
            </a:extLst>
          </p:cNvPr>
          <p:cNvSpPr/>
          <p:nvPr/>
        </p:nvSpPr>
        <p:spPr>
          <a:xfrm>
            <a:off x="3407692" y="1723798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D9287C-6140-4380-B25E-88A2A3C35B87}"/>
              </a:ext>
            </a:extLst>
          </p:cNvPr>
          <p:cNvSpPr/>
          <p:nvPr/>
        </p:nvSpPr>
        <p:spPr>
          <a:xfrm>
            <a:off x="4025086" y="1723798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7FF163-4522-439B-B5FF-C0A0DE34E566}"/>
              </a:ext>
            </a:extLst>
          </p:cNvPr>
          <p:cNvSpPr/>
          <p:nvPr/>
        </p:nvSpPr>
        <p:spPr>
          <a:xfrm>
            <a:off x="4642480" y="1723798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DCF672-7E7F-42A0-968E-0D8E7500683C}"/>
              </a:ext>
            </a:extLst>
          </p:cNvPr>
          <p:cNvSpPr/>
          <p:nvPr/>
        </p:nvSpPr>
        <p:spPr>
          <a:xfrm>
            <a:off x="5259874" y="1723797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D6090D-FC25-4CE6-A15D-910CA0F49BEB}"/>
              </a:ext>
            </a:extLst>
          </p:cNvPr>
          <p:cNvSpPr txBox="1"/>
          <p:nvPr/>
        </p:nvSpPr>
        <p:spPr>
          <a:xfrm>
            <a:off x="163753" y="1662193"/>
            <a:ext cx="701110" cy="41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FE57DA-ACF2-4FF7-9CD0-A265901D8DF5}"/>
              </a:ext>
            </a:extLst>
          </p:cNvPr>
          <p:cNvSpPr txBox="1"/>
          <p:nvPr/>
        </p:nvSpPr>
        <p:spPr>
          <a:xfrm>
            <a:off x="127127" y="2697466"/>
            <a:ext cx="701110" cy="41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EAEF8E-7916-435C-B6DD-5522A2D5CAD1}"/>
              </a:ext>
            </a:extLst>
          </p:cNvPr>
          <p:cNvSpPr/>
          <p:nvPr/>
        </p:nvSpPr>
        <p:spPr>
          <a:xfrm>
            <a:off x="972301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CE6208-B576-46AC-81F6-987BA6C19065}"/>
              </a:ext>
            </a:extLst>
          </p:cNvPr>
          <p:cNvSpPr/>
          <p:nvPr/>
        </p:nvSpPr>
        <p:spPr>
          <a:xfrm>
            <a:off x="1589695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70DC8A-14C4-47CC-9E64-BB7DB6ECAD15}"/>
              </a:ext>
            </a:extLst>
          </p:cNvPr>
          <p:cNvSpPr/>
          <p:nvPr/>
        </p:nvSpPr>
        <p:spPr>
          <a:xfrm>
            <a:off x="2207089" y="3823096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DF7085-D52F-4227-A4B4-E215511FB33C}"/>
              </a:ext>
            </a:extLst>
          </p:cNvPr>
          <p:cNvSpPr/>
          <p:nvPr/>
        </p:nvSpPr>
        <p:spPr>
          <a:xfrm>
            <a:off x="2824483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45E555-0234-4652-A75E-4CF61ED93CD3}"/>
              </a:ext>
            </a:extLst>
          </p:cNvPr>
          <p:cNvSpPr/>
          <p:nvPr/>
        </p:nvSpPr>
        <p:spPr>
          <a:xfrm>
            <a:off x="3441878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5A950D-8FAE-4FDD-9767-24182C29DEB7}"/>
              </a:ext>
            </a:extLst>
          </p:cNvPr>
          <p:cNvSpPr/>
          <p:nvPr/>
        </p:nvSpPr>
        <p:spPr>
          <a:xfrm>
            <a:off x="4059272" y="3823097"/>
            <a:ext cx="617394" cy="311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80247D-3A3A-4AA8-889A-4825C5E931D1}"/>
              </a:ext>
            </a:extLst>
          </p:cNvPr>
          <p:cNvSpPr txBox="1"/>
          <p:nvPr/>
        </p:nvSpPr>
        <p:spPr>
          <a:xfrm>
            <a:off x="221179" y="3756353"/>
            <a:ext cx="701110" cy="41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CAA68B6-0CCC-4C06-9C78-27B5610F2D26}"/>
              </a:ext>
            </a:extLst>
          </p:cNvPr>
          <p:cNvSpPr txBox="1"/>
          <p:nvPr/>
        </p:nvSpPr>
        <p:spPr>
          <a:xfrm>
            <a:off x="859882" y="4087406"/>
            <a:ext cx="3929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0      1     2      3      4     5 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5FA81EC-D1F5-4140-B16D-47AECED4BAD5}"/>
              </a:ext>
            </a:extLst>
          </p:cNvPr>
          <p:cNvSpPr txBox="1"/>
          <p:nvPr/>
        </p:nvSpPr>
        <p:spPr>
          <a:xfrm>
            <a:off x="825696" y="1965720"/>
            <a:ext cx="5105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0      1     2      3      4     5 	    6     7</a:t>
            </a:r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3F64A30D-2EFC-427C-AC00-AD9EE79326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6431" y="890468"/>
            <a:ext cx="5717568" cy="4813647"/>
          </a:xfrm>
          <a:prstGeom prst="rect">
            <a:avLst/>
          </a:prstGeom>
        </p:spPr>
      </p:pic>
      <p:sp>
        <p:nvSpPr>
          <p:cNvPr id="49" name="Lightning Bolt 48">
            <a:extLst>
              <a:ext uri="{FF2B5EF4-FFF2-40B4-BE49-F238E27FC236}">
                <a16:creationId xmlns:a16="http://schemas.microsoft.com/office/drawing/2014/main" id="{8D5F31EC-B384-4B56-96ED-CC1C0C87683A}"/>
              </a:ext>
            </a:extLst>
          </p:cNvPr>
          <p:cNvSpPr/>
          <p:nvPr/>
        </p:nvSpPr>
        <p:spPr>
          <a:xfrm>
            <a:off x="417611" y="5074181"/>
            <a:ext cx="204885" cy="47625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C6F6E4-6380-4411-A7D0-4926ADB17005}"/>
              </a:ext>
            </a:extLst>
          </p:cNvPr>
          <p:cNvSpPr txBox="1"/>
          <p:nvPr/>
        </p:nvSpPr>
        <p:spPr>
          <a:xfrm>
            <a:off x="659708" y="5097999"/>
            <a:ext cx="117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84917C-1149-4A38-AE2E-54BA3EB89589}"/>
              </a:ext>
            </a:extLst>
          </p:cNvPr>
          <p:cNvSpPr txBox="1"/>
          <p:nvPr/>
        </p:nvSpPr>
        <p:spPr>
          <a:xfrm>
            <a:off x="624697" y="5530346"/>
            <a:ext cx="142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Edge 1-&gt;2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CA2415-5D45-4158-AD0C-0ABD02B3DBB9}"/>
              </a:ext>
            </a:extLst>
          </p:cNvPr>
          <p:cNvSpPr/>
          <p:nvPr/>
        </p:nvSpPr>
        <p:spPr>
          <a:xfrm>
            <a:off x="3821886" y="5156537"/>
            <a:ext cx="617394" cy="3115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6CECB7-6635-498F-B17A-ACD082DA2F50}"/>
              </a:ext>
            </a:extLst>
          </p:cNvPr>
          <p:cNvSpPr txBox="1"/>
          <p:nvPr/>
        </p:nvSpPr>
        <p:spPr>
          <a:xfrm>
            <a:off x="3962434" y="5550585"/>
            <a:ext cx="4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676E6A9-0549-4A0F-BEA7-0A5D8BA5CFD1}"/>
              </a:ext>
            </a:extLst>
          </p:cNvPr>
          <p:cNvSpPr/>
          <p:nvPr/>
        </p:nvSpPr>
        <p:spPr>
          <a:xfrm>
            <a:off x="2361173" y="5143148"/>
            <a:ext cx="617394" cy="3115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1EA4D9-0AA2-42EF-AF46-E794E601D4E4}"/>
              </a:ext>
            </a:extLst>
          </p:cNvPr>
          <p:cNvSpPr txBox="1"/>
          <p:nvPr/>
        </p:nvSpPr>
        <p:spPr>
          <a:xfrm>
            <a:off x="2465295" y="5551820"/>
            <a:ext cx="6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9751688-2C6A-440A-ACAA-6D0193A7AD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6431" y="890468"/>
            <a:ext cx="5717568" cy="481364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4D46559F-E0F1-47F6-8DB0-A4257EFBE6D1}"/>
              </a:ext>
            </a:extLst>
          </p:cNvPr>
          <p:cNvSpPr/>
          <p:nvPr/>
        </p:nvSpPr>
        <p:spPr>
          <a:xfrm>
            <a:off x="6776278" y="2284406"/>
            <a:ext cx="1727642" cy="616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CF8729D-27A1-45AB-8336-8AD9504F5467}"/>
              </a:ext>
            </a:extLst>
          </p:cNvPr>
          <p:cNvSpPr txBox="1"/>
          <p:nvPr/>
        </p:nvSpPr>
        <p:spPr>
          <a:xfrm>
            <a:off x="1420985" y="3042770"/>
            <a:ext cx="866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u_ptr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EEA59E3-0348-4689-860F-1F1A6A770CF7}"/>
              </a:ext>
            </a:extLst>
          </p:cNvPr>
          <p:cNvSpPr/>
          <p:nvPr/>
        </p:nvSpPr>
        <p:spPr>
          <a:xfrm>
            <a:off x="8208614" y="2284406"/>
            <a:ext cx="2143350" cy="6162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BE988E9-DCCC-4242-8DBF-4D50782834CA}"/>
              </a:ext>
            </a:extLst>
          </p:cNvPr>
          <p:cNvSpPr/>
          <p:nvPr/>
        </p:nvSpPr>
        <p:spPr>
          <a:xfrm>
            <a:off x="938115" y="2790110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EFA2A02-2580-406D-AA20-1B7FAC49AC1C}"/>
              </a:ext>
            </a:extLst>
          </p:cNvPr>
          <p:cNvSpPr/>
          <p:nvPr/>
        </p:nvSpPr>
        <p:spPr>
          <a:xfrm>
            <a:off x="1555509" y="2790110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4851216-2770-4F52-8000-B1E8E8E4E360}"/>
              </a:ext>
            </a:extLst>
          </p:cNvPr>
          <p:cNvSpPr/>
          <p:nvPr/>
        </p:nvSpPr>
        <p:spPr>
          <a:xfrm>
            <a:off x="2172903" y="2790109"/>
            <a:ext cx="617394" cy="3115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0B492E1-E86F-4E61-A7F3-BF2ACB4C222C}"/>
              </a:ext>
            </a:extLst>
          </p:cNvPr>
          <p:cNvSpPr/>
          <p:nvPr/>
        </p:nvSpPr>
        <p:spPr>
          <a:xfrm>
            <a:off x="2790297" y="2790110"/>
            <a:ext cx="617394" cy="3115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5F045EB-502D-4EDF-9C3A-3E10107CC05D}"/>
              </a:ext>
            </a:extLst>
          </p:cNvPr>
          <p:cNvSpPr/>
          <p:nvPr/>
        </p:nvSpPr>
        <p:spPr>
          <a:xfrm>
            <a:off x="3407692" y="2790110"/>
            <a:ext cx="617394" cy="3115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185031D-9AC2-4326-A22A-A2007E767908}"/>
              </a:ext>
            </a:extLst>
          </p:cNvPr>
          <p:cNvSpPr/>
          <p:nvPr/>
        </p:nvSpPr>
        <p:spPr>
          <a:xfrm>
            <a:off x="4025086" y="2790110"/>
            <a:ext cx="617394" cy="31153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2661FA1-FF3C-456F-BB65-6BD667C63D60}"/>
              </a:ext>
            </a:extLst>
          </p:cNvPr>
          <p:cNvSpPr/>
          <p:nvPr/>
        </p:nvSpPr>
        <p:spPr>
          <a:xfrm>
            <a:off x="4642480" y="2790110"/>
            <a:ext cx="617394" cy="31153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77EBB37-3F43-4CF5-AEAB-80F4FB27D108}"/>
              </a:ext>
            </a:extLst>
          </p:cNvPr>
          <p:cNvSpPr/>
          <p:nvPr/>
        </p:nvSpPr>
        <p:spPr>
          <a:xfrm>
            <a:off x="5259874" y="2790109"/>
            <a:ext cx="617394" cy="311538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7E07A7B-5BA3-4752-97F5-6F6C59EECFE7}"/>
              </a:ext>
            </a:extLst>
          </p:cNvPr>
          <p:cNvGrpSpPr/>
          <p:nvPr/>
        </p:nvGrpSpPr>
        <p:grpSpPr>
          <a:xfrm>
            <a:off x="2403005" y="3109240"/>
            <a:ext cx="1622082" cy="828917"/>
            <a:chOff x="2403004" y="3109240"/>
            <a:chExt cx="1817797" cy="828917"/>
          </a:xfrm>
        </p:grpSpPr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ADB145B-731D-4900-80E4-C2B6882B3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0801" y="3109240"/>
              <a:ext cx="0" cy="42612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9124E17-B22E-47C3-815C-590917826E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12" y="3547697"/>
              <a:ext cx="0" cy="39046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AD1B83A-F70E-4466-8D68-A4B220BFE7F7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04" y="3547697"/>
              <a:ext cx="181288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1B087CD-F3D2-4E56-B276-1E642A94F140}"/>
              </a:ext>
            </a:extLst>
          </p:cNvPr>
          <p:cNvGrpSpPr/>
          <p:nvPr/>
        </p:nvGrpSpPr>
        <p:grpSpPr>
          <a:xfrm>
            <a:off x="1907505" y="3093257"/>
            <a:ext cx="274938" cy="828917"/>
            <a:chOff x="1907504" y="3093257"/>
            <a:chExt cx="582181" cy="828917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B2D26B1-CCF0-40CF-80FE-99B3271767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7504" y="3459655"/>
              <a:ext cx="4556" cy="46251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C301158-0BC6-434D-991A-9EB65B5FFD9D}"/>
                </a:ext>
              </a:extLst>
            </p:cNvPr>
            <p:cNvCxnSpPr>
              <a:cxnSpLocks/>
            </p:cNvCxnSpPr>
            <p:nvPr/>
          </p:nvCxnSpPr>
          <p:spPr>
            <a:xfrm>
              <a:off x="1907504" y="3459655"/>
              <a:ext cx="577623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859E1D0-FACF-4496-AFF6-0C2AEC20FD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89683" y="3093257"/>
              <a:ext cx="2" cy="35183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99B3F2A-0AC4-4D8A-B5A8-4730ED558C86}"/>
              </a:ext>
            </a:extLst>
          </p:cNvPr>
          <p:cNvGrpSpPr/>
          <p:nvPr/>
        </p:nvGrpSpPr>
        <p:grpSpPr>
          <a:xfrm>
            <a:off x="2641453" y="3112850"/>
            <a:ext cx="1383634" cy="827548"/>
            <a:chOff x="2641452" y="3112850"/>
            <a:chExt cx="1812889" cy="827548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5DF1BD3-A5D7-4C90-9341-A7AA1B60B7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1452" y="3617049"/>
              <a:ext cx="2544" cy="323349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BF914ED-F178-4DF5-966A-F9B99C770E61}"/>
                </a:ext>
              </a:extLst>
            </p:cNvPr>
            <p:cNvCxnSpPr>
              <a:cxnSpLocks/>
            </p:cNvCxnSpPr>
            <p:nvPr/>
          </p:nvCxnSpPr>
          <p:spPr>
            <a:xfrm>
              <a:off x="2641452" y="3623572"/>
              <a:ext cx="1812889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25B96AF-4217-4AD3-902D-AC6F960C37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4341" y="3112850"/>
              <a:ext cx="0" cy="50982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6DF4085-D301-4B9E-B8D3-7E26E484458B}"/>
              </a:ext>
            </a:extLst>
          </p:cNvPr>
          <p:cNvGrpSpPr/>
          <p:nvPr/>
        </p:nvGrpSpPr>
        <p:grpSpPr>
          <a:xfrm>
            <a:off x="3128284" y="3117133"/>
            <a:ext cx="1565429" cy="827548"/>
            <a:chOff x="3128284" y="3117133"/>
            <a:chExt cx="2464451" cy="827548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97B1D52-ADF1-4097-9B02-8E1DD07A3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8284" y="3698803"/>
              <a:ext cx="3458" cy="245878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BAB5428-5964-479D-BE78-0CF3C926081C}"/>
                </a:ext>
              </a:extLst>
            </p:cNvPr>
            <p:cNvCxnSpPr>
              <a:cxnSpLocks/>
            </p:cNvCxnSpPr>
            <p:nvPr/>
          </p:nvCxnSpPr>
          <p:spPr>
            <a:xfrm>
              <a:off x="3128284" y="3700880"/>
              <a:ext cx="2464451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13ABEC6-8C88-4ABD-9CEA-535C4A2FE7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9432" y="3117133"/>
              <a:ext cx="3303" cy="56110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5791699-C147-4628-9641-62F8C0425BE4}"/>
              </a:ext>
            </a:extLst>
          </p:cNvPr>
          <p:cNvGrpSpPr/>
          <p:nvPr/>
        </p:nvGrpSpPr>
        <p:grpSpPr>
          <a:xfrm>
            <a:off x="1639707" y="4134635"/>
            <a:ext cx="1046064" cy="1008512"/>
            <a:chOff x="1864206" y="3391897"/>
            <a:chExt cx="1008864" cy="668483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09D7C9A-3C71-4A99-93A7-192A9AE56AB2}"/>
                </a:ext>
              </a:extLst>
            </p:cNvPr>
            <p:cNvCxnSpPr/>
            <p:nvPr/>
          </p:nvCxnSpPr>
          <p:spPr>
            <a:xfrm flipV="1">
              <a:off x="2873070" y="3768035"/>
              <a:ext cx="0" cy="29234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FBABDA6-4B5E-447A-BF9E-32630DFD5119}"/>
                </a:ext>
              </a:extLst>
            </p:cNvPr>
            <p:cNvCxnSpPr/>
            <p:nvPr/>
          </p:nvCxnSpPr>
          <p:spPr>
            <a:xfrm flipH="1">
              <a:off x="1864206" y="3768035"/>
              <a:ext cx="100886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4D57519-70C1-4A64-9C16-B1086DC3F31F}"/>
                </a:ext>
              </a:extLst>
            </p:cNvPr>
            <p:cNvCxnSpPr/>
            <p:nvPr/>
          </p:nvCxnSpPr>
          <p:spPr>
            <a:xfrm flipV="1">
              <a:off x="1864206" y="3391897"/>
              <a:ext cx="0" cy="37613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E01B819-A258-4FD5-A67B-CBF157FEB571}"/>
              </a:ext>
            </a:extLst>
          </p:cNvPr>
          <p:cNvGrpSpPr/>
          <p:nvPr/>
        </p:nvGrpSpPr>
        <p:grpSpPr>
          <a:xfrm>
            <a:off x="2254539" y="4134634"/>
            <a:ext cx="1889046" cy="1021901"/>
            <a:chOff x="2430336" y="3391897"/>
            <a:chExt cx="1914429" cy="668484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33E8B9E-5A84-461F-97A3-59899AD253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4765" y="3621862"/>
              <a:ext cx="0" cy="43851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425C830-E6FF-4ECF-B4E0-2778915571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0336" y="3621862"/>
              <a:ext cx="191442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B018F6EF-7FB2-470D-AD2F-24F20C9EFF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0336" y="3391897"/>
              <a:ext cx="0" cy="22996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898C2A59-5FC9-4A1E-BDB7-A6FDF3D4A040}"/>
              </a:ext>
            </a:extLst>
          </p:cNvPr>
          <p:cNvSpPr txBox="1"/>
          <p:nvPr/>
        </p:nvSpPr>
        <p:spPr>
          <a:xfrm>
            <a:off x="3311185" y="3046519"/>
            <a:ext cx="758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u_end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44B017E-0219-40E9-9BB3-A59D60D9520F}"/>
              </a:ext>
            </a:extLst>
          </p:cNvPr>
          <p:cNvSpPr txBox="1"/>
          <p:nvPr/>
        </p:nvSpPr>
        <p:spPr>
          <a:xfrm>
            <a:off x="4041050" y="3035773"/>
            <a:ext cx="725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v_ptr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C874C45-13A1-4BF7-854A-BDFE83D6605C}"/>
              </a:ext>
            </a:extLst>
          </p:cNvPr>
          <p:cNvSpPr txBox="1"/>
          <p:nvPr/>
        </p:nvSpPr>
        <p:spPr>
          <a:xfrm>
            <a:off x="4726794" y="3035773"/>
            <a:ext cx="725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v_end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1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29446</TotalTime>
  <Words>1599</Words>
  <Application>Microsoft Office PowerPoint</Application>
  <PresentationFormat>Widescreen</PresentationFormat>
  <Paragraphs>510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MS PGothic</vt:lpstr>
      <vt:lpstr>Arial</vt:lpstr>
      <vt:lpstr>Arial Narrow</vt:lpstr>
      <vt:lpstr>Calibri</vt:lpstr>
      <vt:lpstr>Calibri Light</vt:lpstr>
      <vt:lpstr>Cambria Math</vt:lpstr>
      <vt:lpstr>Century Gothic</vt:lpstr>
      <vt:lpstr>Courier New</vt:lpstr>
      <vt:lpstr>Droid Sans</vt:lpstr>
      <vt:lpstr>Trebuchet MS</vt:lpstr>
      <vt:lpstr>Wingdings</vt:lpstr>
      <vt:lpstr>Office Theme</vt:lpstr>
      <vt:lpstr>1_Title &amp; Bullet</vt:lpstr>
      <vt:lpstr>2_Title &amp; Bullet</vt:lpstr>
      <vt:lpstr>Collaborative (CPU + GPU) Algorithms for Triangle Counting and Truss Decomposition</vt:lpstr>
      <vt:lpstr>PowerPoint Presentation</vt:lpstr>
      <vt:lpstr>2018 Triangle Counting</vt:lpstr>
      <vt:lpstr>2018 Triangle Counting</vt:lpstr>
      <vt:lpstr>2018 Triangle Counting</vt:lpstr>
      <vt:lpstr>2018 Triangle Counting</vt:lpstr>
      <vt:lpstr>2018 Triangle Counting</vt:lpstr>
      <vt:lpstr>2018 Triangle Counting</vt:lpstr>
      <vt:lpstr>2018 Triangle Counting</vt:lpstr>
      <vt:lpstr>2018 Triangle Counting</vt:lpstr>
      <vt:lpstr>2018 Triangle Counting</vt:lpstr>
      <vt:lpstr>2018 Parallel Truss Decomposition Algorithm</vt:lpstr>
      <vt:lpstr>2018 Parallel Truss Decomposition Algorithm</vt:lpstr>
      <vt:lpstr>2018 Parallel Truss Decomposition Algorithm</vt:lpstr>
      <vt:lpstr>Results</vt:lpstr>
      <vt:lpstr>PowerPoint Presentation</vt:lpstr>
      <vt:lpstr>PowerPoint Presentation</vt:lpstr>
      <vt:lpstr>PowerPoint Presentation</vt:lpstr>
      <vt:lpstr>Newell Machine </vt:lpstr>
      <vt:lpstr>TC Collaborative Algorithm performance</vt:lpstr>
      <vt:lpstr>PowerPoint Presentation</vt:lpstr>
      <vt:lpstr>Summary</vt:lpstr>
      <vt:lpstr>Thank you</vt:lpstr>
      <vt:lpstr>2018 Triangle Counting</vt:lpstr>
      <vt:lpstr>2018 Triangle Counting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Milojicic, Dejan S (HP Labs)</dc:creator>
  <cp:lastModifiedBy>Vikram Sharma Mailthody</cp:lastModifiedBy>
  <cp:revision>1386</cp:revision>
  <dcterms:created xsi:type="dcterms:W3CDTF">2015-06-13T01:59:12Z</dcterms:created>
  <dcterms:modified xsi:type="dcterms:W3CDTF">2018-09-30T03:47:09Z</dcterms:modified>
</cp:coreProperties>
</file>