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887639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887639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887639d4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887639d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887639d4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887639d4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887639d4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887639d4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887639d4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887639d4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887639d4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887639d4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a3c40e143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a3c40e143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Számítógépes szoftverek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Szalma Petra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Mik a számítógépes </a:t>
            </a:r>
            <a:r>
              <a:rPr lang="hu"/>
              <a:t>szoftverek</a:t>
            </a:r>
            <a:r>
              <a:rPr lang="hu"/>
              <a:t>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Olyan programok és alkalmazások, amelyeket számítógépek és más digitális eszközök használnak az adatok feldolgozására, műveletek végrehajtására és felhasználói funkciók biztosítására.</a:t>
            </a:r>
            <a:endParaRPr sz="17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17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A szoftverek olyan utasításokból és adatokból állnak, amelyek meghatározzák, hogyan működik a számítógép vagy egyéb eszköz.</a:t>
            </a:r>
            <a:endParaRPr sz="17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2200"/>
              <a:t>A szoftverek két fő kategóriába sorolhatók:</a:t>
            </a:r>
            <a:endParaRPr sz="22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hu" sz="1700"/>
              <a:t>Rendszerszoftver</a:t>
            </a:r>
            <a:r>
              <a:rPr lang="hu" sz="1700"/>
              <a:t>: </a:t>
            </a:r>
            <a:r>
              <a:rPr lang="hu" sz="17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Ezek a szoftverek felelősek a számítógép működésének irányításáért és a hardver erőforrásainak kezeléséért. Ezenkívül közé tartoznak a meghajtók (driver) is, amelyek a hardver eszközökkel való kommunikálást biztosítják.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hu" sz="1700"/>
              <a:t>Alkalmazások (vagy alkalmazás szoftverek)</a:t>
            </a:r>
            <a:r>
              <a:rPr lang="hu" sz="1700"/>
              <a:t>: Olyan programok, amelyek különböző feladatokat végeznek el a felhasználók számára. </a:t>
            </a:r>
            <a:r>
              <a:rPr lang="hu" sz="17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Lehetnek irodai szoftverek, böngészők, játékok, grafikai tervező eszközök, kommunikációs eszközök, és számos egyéb típusú program is.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311700" y="35307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" sz="2500"/>
              <a:t>Melyek a szoftverek fajtái és legfontosabb tulajdonságai?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11700" y="1152475"/>
            <a:ext cx="4176600" cy="3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 sz="13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1. Operációs rendszerek:</a:t>
            </a:r>
            <a:endParaRPr b="1" sz="13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Fő cél: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A számítógép hardvereszközeinek irányítása és kezelése.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Példák: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Windows, macOS, L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 sz="13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2. Alkalmazások:</a:t>
            </a:r>
            <a:endParaRPr b="1" sz="13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Fő cél: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Különböző feladatok végrehajtása a felhasználók számára.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Példák: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Microsoft Office (Word, Excel), webböngészők (Chrome, Firefox), Photoshop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 sz="13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3. Fejlesztői eszközök:</a:t>
            </a:r>
            <a:endParaRPr b="1" sz="13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Fő cél: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Szoftverfejlesztés támogatása, programozás és tesztelés.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Példák: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Visual Studio, Eclipse, Sublime Text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4832400" y="1152475"/>
            <a:ext cx="4094400" cy="3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u" sz="13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4. Adatbázis-kezelő rendszerek (DBMS):</a:t>
            </a:r>
            <a:endParaRPr b="1" sz="13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Fő cél: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Adatok tárolása, rendezése és hozzáférhetőség biztosítása.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Példák: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MySQL, Oracle Database, Microsoft SQL Server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hu" sz="13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5. Játékszoftverek:</a:t>
            </a:r>
            <a:endParaRPr b="1" sz="13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Fő cél: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Szórakoztatás és játékélmény biztosítása.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Példák: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Fortnite, Minecraft, League of Legends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Fontos tulajdonságok: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hu" sz="1300"/>
              <a:t>Használhatóság</a:t>
            </a:r>
            <a:r>
              <a:rPr lang="hu" sz="1300"/>
              <a:t>: 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A szoftvereknek könnyen használhatóknak és érthetőnek kell lenniük a felhasználók számára.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3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Teljesítmény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: Hatékonyan kell működniük, minimális késleltetéssel és erőforrás-felhasználással.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3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Megbízhatóság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: Stabilnak és megbízhatónak kell lenniük, hogy ne okozzanak rendszerösszeomlást vagy adatvesztést.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hu" sz="1300"/>
              <a:t>Skálázhatóság</a:t>
            </a:r>
            <a:r>
              <a:rPr lang="hu" sz="1200"/>
              <a:t>: 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Alkalmazkodniuk kell a különböző méretű rendszerekhez és felhasználói igényekhez.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3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Biztonság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hu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Megfelelő biztonsági intézkedéseket kell tartalmazniuk, hogy megvédjék az adatokat és a rendszert a károkozástól és illetéktelen hozzáférésektől.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"/>
              <a:buChar char="●"/>
            </a:pPr>
            <a:r>
              <a:rPr b="1" lang="hu" sz="13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Frissíthetőség</a:t>
            </a:r>
            <a:r>
              <a:rPr lang="hu" sz="1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: Könnyen frissíthetőnek és karbantarthatónak kell lenniük az új funkciók és biztonsági javítások bevezetése érdekében.</a:t>
            </a:r>
            <a:endParaRPr sz="1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500"/>
              <a:t>Mi az operációs rendszer?</a:t>
            </a:r>
            <a:endParaRPr sz="2500"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Az operációs rendszer (OS) egy szoftver, amely irányítja és kezeli a számítógép hardvereszközeit, valamint lehetővé teszi az alkalmazások futtatását. Egyfajta közvetítő szerepet tölt be a hardver és a felhasználók között, biztosítva a számítógép működését és az alkalmazások számára a megfelelő környezetet.</a:t>
            </a:r>
            <a:endParaRPr sz="14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Feladata,fajtái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Felügyeli a hardvereszközöket, kezeli a memóriát, és irányítja a perifériákat (pl. nyomtatók, billentyűzetek).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Char char="●"/>
            </a:pPr>
            <a:r>
              <a:rPr lang="hu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Felelős a fájlok tárolásáért, szervezéséért és hozzáférhetőségéért.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Char char="●"/>
            </a:pPr>
            <a:r>
              <a:rPr lang="hu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Döntéseket hoz a futó folyamatok ütemezésével kapcsolatban, hogy hatékonyan használja a rendelkezésre álló erőforrásokat.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Char char="●"/>
            </a:pPr>
            <a:r>
              <a:rPr lang="hu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Felel a memóriaterületek kezeléséért, beleértve a virtuális memóriát is.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Char char="●"/>
            </a:pPr>
            <a:r>
              <a:rPr lang="hu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Biztosít egy felhasználói interfészt, amely lehet karakteres vagy grafikus, és lehetővé teszi a felhasználók számára az interakciót a számítógéppel.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hu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Az ilyen típusú rendszerek parancssorokat használnak a felhasználókkal való kommunikációhoz. Példa: DOS (Disk Operating System).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Char char="●"/>
            </a:pPr>
            <a:r>
              <a:rPr lang="hu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Ezek a rendszerek grafikus elemeket használnak a felhasználók interakciójához, például ikonok, ablakok és menük. Példa: Windows, macOS.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Char char="●"/>
            </a:pPr>
            <a:r>
              <a:rPr lang="hu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Olyan rendszerek, amelyek kifejezetten a hálózati kommunikációra és feladatokra vannak optimalizálva. Példa: Linux, Unix. 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Roboto"/>
              <a:buChar char="●"/>
            </a:pPr>
            <a:r>
              <a:rPr lang="hu" sz="11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Kis méretű és erőforrásokkal gazdálkodó rendszerek, amelyek be vannak ágyazva más eszközökbe, például okoskártyákba, háztartási gépekbe. Példa: FreeRTOS.</a:t>
            </a:r>
            <a:endParaRPr sz="11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5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Az operációs rendszer tehát esszenciális része a számítógép működésének, és lehetővé teszi az alkalmazásoknak és felhasználóknak a hatékonyabb munkavégzést és az erőforrások hatékonyabb felhasználását.</a:t>
            </a:r>
            <a:endParaRPr sz="15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