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DCA04-6715-FD37-E3BB-5987D76B9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9D231-752D-BE36-30D8-BD1AB9E8D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B15DB-94E1-37D3-FFE3-9725EEDFD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F13E-D83B-4B11-A391-F7BE0B5607F6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302A6-5380-AE62-47D2-F1403ABC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01FA2-7AEC-55CE-43EF-AB175ADC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58C0-1D4D-4E24-8CB1-11C7C5546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28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E4C4-74CC-FBCF-627B-F08D36BD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9DAFB-BA9B-325D-A10D-E0521CA73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93822-8BD2-5043-7665-AF6DE9A62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F13E-D83B-4B11-A391-F7BE0B5607F6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9A49-CC5D-8EA6-C100-D1498793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9E170-6444-9287-0996-D4A44C62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58C0-1D4D-4E24-8CB1-11C7C5546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97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A82111-A1D1-FE1C-FBE1-83AB9BCA1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1B723-B632-8FAC-9C24-D4AF70660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C3D6F-068D-4DDC-45DF-91D44778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F13E-D83B-4B11-A391-F7BE0B5607F6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3B8D0-DAFA-F515-04A2-EACC170D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8A19D-126A-D0CE-104C-224A2627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58C0-1D4D-4E24-8CB1-11C7C5546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3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BE9C-17E2-C267-9D4B-2507C706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14A50-37B1-1FED-CB95-A2C37755C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26B97-B3DA-AFF4-612C-28CD587C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F13E-D83B-4B11-A391-F7BE0B5607F6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CC02E-5C84-49AA-20DD-A8521330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B8341-7D88-74F2-92F3-C1C487690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58C0-1D4D-4E24-8CB1-11C7C5546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41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40BA-F71F-819A-40AB-B3D3B904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3969A-4DD5-780C-11C1-20D24871C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AE771-A154-2D7F-6BD4-D4885D0B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F13E-D83B-4B11-A391-F7BE0B5607F6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0674F-3215-D14F-FF24-90B8A97F0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DA91-F9D3-C44A-9CDE-D9CCBF8A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58C0-1D4D-4E24-8CB1-11C7C5546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70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135FD-5A62-0BE9-56D7-93F6FE37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34C3B-1892-B3FA-CD0A-7E7EE2FB9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2B347-B06D-1E09-1A19-069A0DC0F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8C4A2-C0ED-968F-2E8D-10C338AD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F13E-D83B-4B11-A391-F7BE0B5607F6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A7F0B-F142-B563-B95C-EEFD400F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E3E65-7234-5BED-85DF-9C9BE1B02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58C0-1D4D-4E24-8CB1-11C7C5546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76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24930-4B78-5EA7-9AF3-66570C65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307D3-F92D-8834-A541-71C77C891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EBC6D-3539-4B1B-57BA-829250D0E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A4F6E7-481A-ACEA-8A36-564767671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F372C4-9B9B-CE40-7EDB-99EB31D98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E9C485-0182-E9DC-6BDA-4EACFF3D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F13E-D83B-4B11-A391-F7BE0B5607F6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C25E4A-CB0D-F104-468A-02D5C93E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318D14-92B4-F1BA-43B2-B667525C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58C0-1D4D-4E24-8CB1-11C7C5546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53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628F-4675-EF5A-E0F7-20FE3E43C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BA375-FB63-7D63-0469-E37AA25D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F13E-D83B-4B11-A391-F7BE0B5607F6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3BC96-B546-72C3-E9D4-57AE1C24F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7E939-56A8-F5D8-28D1-59304012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58C0-1D4D-4E24-8CB1-11C7C5546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0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D87C60-4F95-A0F6-7813-657480E4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F13E-D83B-4B11-A391-F7BE0B5607F6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B27384-FDAA-1315-49F2-46EEC4B85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710B2-5483-0D3C-2AB5-2DD8CA15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58C0-1D4D-4E24-8CB1-11C7C5546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94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84043-9EC1-BFA2-1FA0-3BF3069BC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2E3FB-856E-21FA-360E-398323044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1B161-26C5-57F6-0AF1-92E75E0E5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AB29E-65D5-CCAD-3613-986B6472B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F13E-D83B-4B11-A391-F7BE0B5607F6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06277-62D1-3F16-98BF-0CBAA8B5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A0F7C-5E82-DF1E-E505-56B8C2ACB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58C0-1D4D-4E24-8CB1-11C7C5546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920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7E632-217E-CE5C-9CD0-5B661596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CE30F3-7F7E-F82C-FCFE-B84734AB0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7EE-E4B4-10A4-09ED-59D665682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01B6F-FF75-B0D4-F107-0E14323E2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F13E-D83B-4B11-A391-F7BE0B5607F6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A3DDC-BAB9-2A13-E9CA-63EBD8EE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B89BE-C21C-70C5-4C74-37037031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58C0-1D4D-4E24-8CB1-11C7C5546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68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D93552-62B4-A189-A9E7-40865CFE7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C6A7D-9232-BDD5-4454-53EE17315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E4917-7EA9-8C9F-8F68-B27CBB90D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3F13E-D83B-4B11-A391-F7BE0B5607F6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6DBAD-4E63-25AF-8DE1-9663BD5E8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DABAA-9ABE-B608-4BE3-70E988B7B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758C0-1D4D-4E24-8CB1-11C7C5546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6967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E6496ED-0620-D8A5-DF8C-C93208FE56FA}"/>
              </a:ext>
            </a:extLst>
          </p:cNvPr>
          <p:cNvSpPr/>
          <p:nvPr/>
        </p:nvSpPr>
        <p:spPr>
          <a:xfrm>
            <a:off x="0" y="-23882"/>
            <a:ext cx="12192000" cy="688188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4F9EC854-17D2-1B1B-DF68-98467F3E2995}"/>
              </a:ext>
            </a:extLst>
          </p:cNvPr>
          <p:cNvSpPr/>
          <p:nvPr/>
        </p:nvSpPr>
        <p:spPr>
          <a:xfrm rot="10800000">
            <a:off x="0" y="3168696"/>
            <a:ext cx="12192000" cy="3698613"/>
          </a:xfrm>
          <a:prstGeom prst="snip1Rect">
            <a:avLst>
              <a:gd name="adj" fmla="val 10494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1323E7-F104-08F0-35F9-FA43E2A8AEA8}"/>
              </a:ext>
            </a:extLst>
          </p:cNvPr>
          <p:cNvSpPr/>
          <p:nvPr/>
        </p:nvSpPr>
        <p:spPr>
          <a:xfrm>
            <a:off x="2348591" y="6625123"/>
            <a:ext cx="2435290" cy="45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7C26AB-F938-60AF-2C5B-9AEF72FA53AC}"/>
              </a:ext>
            </a:extLst>
          </p:cNvPr>
          <p:cNvSpPr/>
          <p:nvPr/>
        </p:nvSpPr>
        <p:spPr>
          <a:xfrm>
            <a:off x="3069381" y="5748046"/>
            <a:ext cx="993711" cy="8770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0E6E26-D022-0B81-2FFE-D68E956B3325}"/>
              </a:ext>
            </a:extLst>
          </p:cNvPr>
          <p:cNvSpPr/>
          <p:nvPr/>
        </p:nvSpPr>
        <p:spPr>
          <a:xfrm>
            <a:off x="3247827" y="5748046"/>
            <a:ext cx="636817" cy="636817"/>
          </a:xfrm>
          <a:prstGeom prst="ellipse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E8CCB8-A542-D173-1A6A-62860ED0543A}"/>
              </a:ext>
            </a:extLst>
          </p:cNvPr>
          <p:cNvSpPr/>
          <p:nvPr/>
        </p:nvSpPr>
        <p:spPr>
          <a:xfrm>
            <a:off x="356507" y="1623915"/>
            <a:ext cx="6419461" cy="4208106"/>
          </a:xfrm>
          <a:prstGeom prst="roundRect">
            <a:avLst>
              <a:gd name="adj" fmla="val 8463"/>
            </a:avLst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7119D7E-17B5-9C79-ADA3-ECA827C97A1F}"/>
              </a:ext>
            </a:extLst>
          </p:cNvPr>
          <p:cNvSpPr/>
          <p:nvPr/>
        </p:nvSpPr>
        <p:spPr>
          <a:xfrm>
            <a:off x="459141" y="1754544"/>
            <a:ext cx="6214187" cy="3947783"/>
          </a:xfrm>
          <a:prstGeom prst="roundRect">
            <a:avLst>
              <a:gd name="adj" fmla="val 6391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6000">
                <a:schemeClr val="accent1">
                  <a:lumMod val="50000"/>
                </a:schemeClr>
              </a:gs>
              <a:gs pos="100000">
                <a:srgbClr val="002060"/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3" name="Graphic 12" descr="Browser window with solid fill">
            <a:extLst>
              <a:ext uri="{FF2B5EF4-FFF2-40B4-BE49-F238E27FC236}">
                <a16:creationId xmlns:a16="http://schemas.microsoft.com/office/drawing/2014/main" id="{31177EB9-4945-0D16-D2E3-A6E24FB86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353" y="1063087"/>
            <a:ext cx="5329761" cy="5329761"/>
          </a:xfrm>
          <a:prstGeom prst="rect">
            <a:avLst/>
          </a:prstGeom>
        </p:spPr>
      </p:pic>
      <p:pic>
        <p:nvPicPr>
          <p:cNvPr id="20" name="Graphic 19" descr="Server outline">
            <a:extLst>
              <a:ext uri="{FF2B5EF4-FFF2-40B4-BE49-F238E27FC236}">
                <a16:creationId xmlns:a16="http://schemas.microsoft.com/office/drawing/2014/main" id="{E4185E76-8B69-B93B-5E1E-7249F4215E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17826" y="3277997"/>
            <a:ext cx="1563621" cy="1563621"/>
          </a:xfrm>
          <a:prstGeom prst="rect">
            <a:avLst/>
          </a:prstGeom>
        </p:spPr>
      </p:pic>
      <p:pic>
        <p:nvPicPr>
          <p:cNvPr id="18" name="Graphic 17" descr="Database outline">
            <a:extLst>
              <a:ext uri="{FF2B5EF4-FFF2-40B4-BE49-F238E27FC236}">
                <a16:creationId xmlns:a16="http://schemas.microsoft.com/office/drawing/2014/main" id="{9D077347-4163-711D-E55B-20E84E864F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23661" y="3357347"/>
            <a:ext cx="1338017" cy="1338017"/>
          </a:xfrm>
          <a:prstGeom prst="rect">
            <a:avLst/>
          </a:prstGeom>
        </p:spPr>
      </p:pic>
      <p:sp>
        <p:nvSpPr>
          <p:cNvPr id="33" name="Rectangle: Single Corner Snipped 32">
            <a:extLst>
              <a:ext uri="{FF2B5EF4-FFF2-40B4-BE49-F238E27FC236}">
                <a16:creationId xmlns:a16="http://schemas.microsoft.com/office/drawing/2014/main" id="{D68E5240-83E0-4B59-9DB8-E0FA9CF0AA82}"/>
              </a:ext>
            </a:extLst>
          </p:cNvPr>
          <p:cNvSpPr/>
          <p:nvPr/>
        </p:nvSpPr>
        <p:spPr>
          <a:xfrm rot="10800000">
            <a:off x="6878602" y="3311669"/>
            <a:ext cx="5241496" cy="3454892"/>
          </a:xfrm>
          <a:prstGeom prst="snip1Rect">
            <a:avLst>
              <a:gd name="adj" fmla="val 10494"/>
            </a:avLst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8A9E153-5010-D869-77C2-9C68B950B53F}"/>
              </a:ext>
            </a:extLst>
          </p:cNvPr>
          <p:cNvGrpSpPr/>
          <p:nvPr/>
        </p:nvGrpSpPr>
        <p:grpSpPr>
          <a:xfrm>
            <a:off x="7306566" y="3803425"/>
            <a:ext cx="4676215" cy="2873940"/>
            <a:chOff x="6573398" y="3530473"/>
            <a:chExt cx="5107687" cy="3109013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1BEF5BF-3252-DD54-F835-2BA8144F0D7C}"/>
                </a:ext>
              </a:extLst>
            </p:cNvPr>
            <p:cNvSpPr/>
            <p:nvPr/>
          </p:nvSpPr>
          <p:spPr>
            <a:xfrm>
              <a:off x="7239618" y="3530473"/>
              <a:ext cx="3775247" cy="2553833"/>
            </a:xfrm>
            <a:custGeom>
              <a:avLst/>
              <a:gdLst>
                <a:gd name="connsiteX0" fmla="*/ 3442137 w 3775247"/>
                <a:gd name="connsiteY0" fmla="*/ 2220725 h 2553833"/>
                <a:gd name="connsiteX1" fmla="*/ 333110 w 3775247"/>
                <a:gd name="connsiteY1" fmla="*/ 2220725 h 2553833"/>
                <a:gd name="connsiteX2" fmla="*/ 333110 w 3775247"/>
                <a:gd name="connsiteY2" fmla="*/ 333109 h 2553833"/>
                <a:gd name="connsiteX3" fmla="*/ 3442137 w 3775247"/>
                <a:gd name="connsiteY3" fmla="*/ 333109 h 2553833"/>
                <a:gd name="connsiteX4" fmla="*/ 3442137 w 3775247"/>
                <a:gd name="connsiteY4" fmla="*/ 2220725 h 2553833"/>
                <a:gd name="connsiteX5" fmla="*/ 3775248 w 3775247"/>
                <a:gd name="connsiteY5" fmla="*/ 222072 h 2553833"/>
                <a:gd name="connsiteX6" fmla="*/ 3553174 w 3775247"/>
                <a:gd name="connsiteY6" fmla="*/ 0 h 2553833"/>
                <a:gd name="connsiteX7" fmla="*/ 222073 w 3775247"/>
                <a:gd name="connsiteY7" fmla="*/ 0 h 2553833"/>
                <a:gd name="connsiteX8" fmla="*/ 0 w 3775247"/>
                <a:gd name="connsiteY8" fmla="*/ 222072 h 2553833"/>
                <a:gd name="connsiteX9" fmla="*/ 0 w 3775247"/>
                <a:gd name="connsiteY9" fmla="*/ 2553833 h 2553833"/>
                <a:gd name="connsiteX10" fmla="*/ 3775248 w 3775247"/>
                <a:gd name="connsiteY10" fmla="*/ 2553833 h 2553833"/>
                <a:gd name="connsiteX11" fmla="*/ 3775248 w 3775247"/>
                <a:gd name="connsiteY11" fmla="*/ 222072 h 2553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75247" h="2553833">
                  <a:moveTo>
                    <a:pt x="3442137" y="2220725"/>
                  </a:moveTo>
                  <a:lnTo>
                    <a:pt x="333110" y="2220725"/>
                  </a:lnTo>
                  <a:lnTo>
                    <a:pt x="333110" y="333109"/>
                  </a:lnTo>
                  <a:lnTo>
                    <a:pt x="3442137" y="333109"/>
                  </a:lnTo>
                  <a:lnTo>
                    <a:pt x="3442137" y="2220725"/>
                  </a:lnTo>
                  <a:close/>
                  <a:moveTo>
                    <a:pt x="3775248" y="222072"/>
                  </a:moveTo>
                  <a:cubicBezTo>
                    <a:pt x="3775248" y="99933"/>
                    <a:pt x="3675314" y="0"/>
                    <a:pt x="3553174" y="0"/>
                  </a:cubicBezTo>
                  <a:lnTo>
                    <a:pt x="222073" y="0"/>
                  </a:lnTo>
                  <a:cubicBezTo>
                    <a:pt x="99933" y="0"/>
                    <a:pt x="0" y="99933"/>
                    <a:pt x="0" y="222072"/>
                  </a:cubicBezTo>
                  <a:lnTo>
                    <a:pt x="0" y="2553833"/>
                  </a:lnTo>
                  <a:lnTo>
                    <a:pt x="3775248" y="2553833"/>
                  </a:lnTo>
                  <a:lnTo>
                    <a:pt x="3775248" y="222072"/>
                  </a:lnTo>
                  <a:close/>
                </a:path>
              </a:pathLst>
            </a:custGeom>
            <a:solidFill>
              <a:schemeClr val="lt1"/>
            </a:solidFill>
            <a:ln w="16626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1181FF9-C697-A035-D27D-77B4C6B57618}"/>
                </a:ext>
              </a:extLst>
            </p:cNvPr>
            <p:cNvSpPr/>
            <p:nvPr/>
          </p:nvSpPr>
          <p:spPr>
            <a:xfrm>
              <a:off x="6573398" y="6306378"/>
              <a:ext cx="5107687" cy="333108"/>
            </a:xfrm>
            <a:custGeom>
              <a:avLst/>
              <a:gdLst>
                <a:gd name="connsiteX0" fmla="*/ 2886954 w 5107687"/>
                <a:gd name="connsiteY0" fmla="*/ 0 h 333108"/>
                <a:gd name="connsiteX1" fmla="*/ 2886954 w 5107687"/>
                <a:gd name="connsiteY1" fmla="*/ 55518 h 333108"/>
                <a:gd name="connsiteX2" fmla="*/ 2831436 w 5107687"/>
                <a:gd name="connsiteY2" fmla="*/ 111036 h 333108"/>
                <a:gd name="connsiteX3" fmla="*/ 2276252 w 5107687"/>
                <a:gd name="connsiteY3" fmla="*/ 111036 h 333108"/>
                <a:gd name="connsiteX4" fmla="*/ 2220734 w 5107687"/>
                <a:gd name="connsiteY4" fmla="*/ 55518 h 333108"/>
                <a:gd name="connsiteX5" fmla="*/ 2220734 w 5107687"/>
                <a:gd name="connsiteY5" fmla="*/ 0 h 333108"/>
                <a:gd name="connsiteX6" fmla="*/ 0 w 5107687"/>
                <a:gd name="connsiteY6" fmla="*/ 0 h 333108"/>
                <a:gd name="connsiteX7" fmla="*/ 0 w 5107687"/>
                <a:gd name="connsiteY7" fmla="*/ 111036 h 333108"/>
                <a:gd name="connsiteX8" fmla="*/ 222073 w 5107687"/>
                <a:gd name="connsiteY8" fmla="*/ 333109 h 333108"/>
                <a:gd name="connsiteX9" fmla="*/ 4885614 w 5107687"/>
                <a:gd name="connsiteY9" fmla="*/ 333109 h 333108"/>
                <a:gd name="connsiteX10" fmla="*/ 5107688 w 5107687"/>
                <a:gd name="connsiteY10" fmla="*/ 111036 h 333108"/>
                <a:gd name="connsiteX11" fmla="*/ 5107688 w 5107687"/>
                <a:gd name="connsiteY11" fmla="*/ 0 h 333108"/>
                <a:gd name="connsiteX12" fmla="*/ 2886954 w 5107687"/>
                <a:gd name="connsiteY12" fmla="*/ 0 h 33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107687" h="333108">
                  <a:moveTo>
                    <a:pt x="2886954" y="0"/>
                  </a:moveTo>
                  <a:lnTo>
                    <a:pt x="2886954" y="55518"/>
                  </a:lnTo>
                  <a:cubicBezTo>
                    <a:pt x="2886954" y="88829"/>
                    <a:pt x="2864747" y="111036"/>
                    <a:pt x="2831436" y="111036"/>
                  </a:cubicBezTo>
                  <a:lnTo>
                    <a:pt x="2276252" y="111036"/>
                  </a:lnTo>
                  <a:cubicBezTo>
                    <a:pt x="2242941" y="111036"/>
                    <a:pt x="2220734" y="88829"/>
                    <a:pt x="2220734" y="55518"/>
                  </a:cubicBezTo>
                  <a:lnTo>
                    <a:pt x="2220734" y="0"/>
                  </a:lnTo>
                  <a:lnTo>
                    <a:pt x="0" y="0"/>
                  </a:lnTo>
                  <a:lnTo>
                    <a:pt x="0" y="111036"/>
                  </a:lnTo>
                  <a:cubicBezTo>
                    <a:pt x="0" y="233176"/>
                    <a:pt x="99933" y="333109"/>
                    <a:pt x="222073" y="333109"/>
                  </a:cubicBezTo>
                  <a:lnTo>
                    <a:pt x="4885614" y="333109"/>
                  </a:lnTo>
                  <a:cubicBezTo>
                    <a:pt x="5007755" y="333109"/>
                    <a:pt x="5107688" y="233176"/>
                    <a:pt x="5107688" y="111036"/>
                  </a:cubicBezTo>
                  <a:lnTo>
                    <a:pt x="5107688" y="0"/>
                  </a:lnTo>
                  <a:lnTo>
                    <a:pt x="2886954" y="0"/>
                  </a:lnTo>
                  <a:close/>
                </a:path>
              </a:pathLst>
            </a:custGeom>
            <a:solidFill>
              <a:schemeClr val="lt1"/>
            </a:solidFill>
            <a:ln w="16626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638FE8-D64C-4D74-DA58-BC32F3FA1E0F}"/>
                </a:ext>
              </a:extLst>
            </p:cNvPr>
            <p:cNvSpPr/>
            <p:nvPr/>
          </p:nvSpPr>
          <p:spPr>
            <a:xfrm>
              <a:off x="7585788" y="3853543"/>
              <a:ext cx="3088432" cy="1894503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1">
                    <a:lumMod val="5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5" name="Graphic 14" descr="Social network with solid fill">
              <a:extLst>
                <a:ext uri="{FF2B5EF4-FFF2-40B4-BE49-F238E27FC236}">
                  <a16:creationId xmlns:a16="http://schemas.microsoft.com/office/drawing/2014/main" id="{0B5FEBF1-C50E-3B75-102D-3E3CD7669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35528" y="4186946"/>
              <a:ext cx="1338017" cy="1338017"/>
            </a:xfrm>
            <a:prstGeom prst="rect">
              <a:avLst/>
            </a:prstGeom>
          </p:spPr>
        </p:pic>
        <p:pic>
          <p:nvPicPr>
            <p:cNvPr id="11" name="Graphic 10" descr="Internet Of Things outline">
              <a:extLst>
                <a:ext uri="{FF2B5EF4-FFF2-40B4-BE49-F238E27FC236}">
                  <a16:creationId xmlns:a16="http://schemas.microsoft.com/office/drawing/2014/main" id="{9ED98F32-9C56-AF3D-8B9F-1A04EAF60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181906" y="4186946"/>
              <a:ext cx="1338019" cy="1338017"/>
            </a:xfrm>
            <a:prstGeom prst="rect">
              <a:avLst/>
            </a:prstGeom>
          </p:spPr>
        </p:pic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17C11C1-2990-15F7-9380-BAFCB6D86F2E}"/>
              </a:ext>
            </a:extLst>
          </p:cNvPr>
          <p:cNvSpPr/>
          <p:nvPr/>
        </p:nvSpPr>
        <p:spPr>
          <a:xfrm>
            <a:off x="6977937" y="65314"/>
            <a:ext cx="5157998" cy="3008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230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2130198 SOUMYAJIT KOLAY</dc:creator>
  <cp:lastModifiedBy>2130198 SOUMYAJIT KOLAY</cp:lastModifiedBy>
  <cp:revision>1</cp:revision>
  <dcterms:created xsi:type="dcterms:W3CDTF">2023-11-28T14:56:02Z</dcterms:created>
  <dcterms:modified xsi:type="dcterms:W3CDTF">2023-11-28T15:40:38Z</dcterms:modified>
</cp:coreProperties>
</file>