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3" r:id="rId3"/>
    <p:sldId id="298" r:id="rId4"/>
    <p:sldId id="302" r:id="rId5"/>
    <p:sldId id="304" r:id="rId6"/>
    <p:sldId id="303" r:id="rId7"/>
    <p:sldId id="306" r:id="rId8"/>
    <p:sldId id="299" r:id="rId9"/>
    <p:sldId id="309" r:id="rId10"/>
    <p:sldId id="305" r:id="rId11"/>
    <p:sldId id="308" r:id="rId12"/>
    <p:sldId id="301" r:id="rId13"/>
    <p:sldId id="280" r:id="rId14"/>
    <p:sldId id="311" r:id="rId15"/>
    <p:sldId id="312" r:id="rId16"/>
    <p:sldId id="284" r:id="rId17"/>
    <p:sldId id="325" r:id="rId18"/>
    <p:sldId id="318" r:id="rId19"/>
    <p:sldId id="319" r:id="rId20"/>
    <p:sldId id="315" r:id="rId21"/>
    <p:sldId id="313" r:id="rId22"/>
    <p:sldId id="314" r:id="rId23"/>
    <p:sldId id="285" r:id="rId24"/>
    <p:sldId id="286" r:id="rId25"/>
    <p:sldId id="320" r:id="rId26"/>
    <p:sldId id="281" r:id="rId27"/>
    <p:sldId id="282" r:id="rId28"/>
    <p:sldId id="287" r:id="rId29"/>
    <p:sldId id="288" r:id="rId30"/>
    <p:sldId id="321" r:id="rId31"/>
    <p:sldId id="322" r:id="rId32"/>
    <p:sldId id="289" r:id="rId33"/>
    <p:sldId id="290" r:id="rId34"/>
    <p:sldId id="291" r:id="rId35"/>
    <p:sldId id="292" r:id="rId36"/>
    <p:sldId id="295" r:id="rId37"/>
    <p:sldId id="324" r:id="rId38"/>
    <p:sldId id="297" r:id="rId39"/>
    <p:sldId id="300" r:id="rId40"/>
    <p:sldId id="323" r:id="rId41"/>
    <p:sldId id="29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0" autoAdjust="0"/>
    <p:restoredTop sz="95673" autoAdjust="0"/>
  </p:normalViewPr>
  <p:slideViewPr>
    <p:cSldViewPr>
      <p:cViewPr>
        <p:scale>
          <a:sx n="75" d="100"/>
          <a:sy n="75" d="100"/>
        </p:scale>
        <p:origin x="-1902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4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4D9B2-3708-4357-AA72-6021F198F9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9E5807-9F59-448B-B6AB-10CCE6E788E0}">
      <dgm:prSet phldrT="[Text]"/>
      <dgm:spPr/>
      <dgm:t>
        <a:bodyPr/>
        <a:lstStyle/>
        <a:p>
          <a:r>
            <a:rPr lang="en-AU" dirty="0" smtClean="0"/>
            <a:t>Study</a:t>
          </a:r>
          <a:endParaRPr lang="en-AU" dirty="0"/>
        </a:p>
      </dgm:t>
    </dgm:pt>
    <dgm:pt modelId="{77FDF366-F52E-4A85-B239-C2AFF0939B64}" type="parTrans" cxnId="{ACDFFE5F-3274-469A-BB49-69F851BA1278}">
      <dgm:prSet/>
      <dgm:spPr/>
      <dgm:t>
        <a:bodyPr/>
        <a:lstStyle/>
        <a:p>
          <a:endParaRPr lang="en-AU"/>
        </a:p>
      </dgm:t>
    </dgm:pt>
    <dgm:pt modelId="{5D883F17-7700-4696-86BA-77667AA44DA3}" type="sibTrans" cxnId="{ACDFFE5F-3274-469A-BB49-69F851BA1278}">
      <dgm:prSet/>
      <dgm:spPr/>
      <dgm:t>
        <a:bodyPr/>
        <a:lstStyle/>
        <a:p>
          <a:endParaRPr lang="en-AU"/>
        </a:p>
      </dgm:t>
    </dgm:pt>
    <dgm:pt modelId="{7B3AF147-8FDA-4437-97D4-C88E6613A3D6}">
      <dgm:prSet phldrT="[Text]"/>
      <dgm:spPr/>
      <dgm:t>
        <a:bodyPr/>
        <a:lstStyle/>
        <a:p>
          <a:r>
            <a:rPr lang="en-AU" dirty="0" smtClean="0"/>
            <a:t>Subject</a:t>
          </a:r>
          <a:endParaRPr lang="en-AU" dirty="0"/>
        </a:p>
      </dgm:t>
    </dgm:pt>
    <dgm:pt modelId="{670645EC-3E7C-4B91-8725-74C6FC11D1BA}" type="parTrans" cxnId="{0E784E92-CAA1-4546-9888-2FB92EA76E02}">
      <dgm:prSet/>
      <dgm:spPr/>
      <dgm:t>
        <a:bodyPr/>
        <a:lstStyle/>
        <a:p>
          <a:endParaRPr lang="en-AU"/>
        </a:p>
      </dgm:t>
    </dgm:pt>
    <dgm:pt modelId="{842A0564-053B-40F1-92DB-421758FDF5C9}" type="sibTrans" cxnId="{0E784E92-CAA1-4546-9888-2FB92EA76E02}">
      <dgm:prSet/>
      <dgm:spPr/>
      <dgm:t>
        <a:bodyPr/>
        <a:lstStyle/>
        <a:p>
          <a:endParaRPr lang="en-AU"/>
        </a:p>
      </dgm:t>
    </dgm:pt>
    <dgm:pt modelId="{FD19422F-A14E-4A68-929D-7116C0971FF3}">
      <dgm:prSet/>
      <dgm:spPr/>
      <dgm:t>
        <a:bodyPr/>
        <a:lstStyle/>
        <a:p>
          <a:r>
            <a:rPr lang="en-AU" dirty="0" smtClean="0"/>
            <a:t>Event</a:t>
          </a:r>
          <a:endParaRPr lang="en-AU" dirty="0"/>
        </a:p>
      </dgm:t>
    </dgm:pt>
    <dgm:pt modelId="{4EBE3B27-3FA0-42F5-BE1C-19A31E7248E4}" type="parTrans" cxnId="{7FFD88AB-1AA3-47B4-A4D9-94C1EA182D2A}">
      <dgm:prSet/>
      <dgm:spPr/>
      <dgm:t>
        <a:bodyPr/>
        <a:lstStyle/>
        <a:p>
          <a:endParaRPr lang="en-AU"/>
        </a:p>
      </dgm:t>
    </dgm:pt>
    <dgm:pt modelId="{3A65446F-BFFC-4D98-9EEB-6BFAD37FA32E}" type="sibTrans" cxnId="{7FFD88AB-1AA3-47B4-A4D9-94C1EA182D2A}">
      <dgm:prSet/>
      <dgm:spPr/>
      <dgm:t>
        <a:bodyPr/>
        <a:lstStyle/>
        <a:p>
          <a:endParaRPr lang="en-AU"/>
        </a:p>
      </dgm:t>
    </dgm:pt>
    <dgm:pt modelId="{513D08BF-6D7C-43EE-BE08-097BFFA0BE49}">
      <dgm:prSet/>
      <dgm:spPr/>
      <dgm:t>
        <a:bodyPr/>
        <a:lstStyle/>
        <a:p>
          <a:r>
            <a:rPr lang="en-AU" dirty="0" smtClean="0"/>
            <a:t>CRF</a:t>
          </a:r>
          <a:endParaRPr lang="en-AU" dirty="0"/>
        </a:p>
      </dgm:t>
    </dgm:pt>
    <dgm:pt modelId="{BC89115A-0AE8-478B-98C6-4D55FE4D8A6A}" type="parTrans" cxnId="{6730B730-DB06-41E9-A58E-AD090770670C}">
      <dgm:prSet/>
      <dgm:spPr/>
      <dgm:t>
        <a:bodyPr/>
        <a:lstStyle/>
        <a:p>
          <a:endParaRPr lang="en-AU"/>
        </a:p>
      </dgm:t>
    </dgm:pt>
    <dgm:pt modelId="{36A73753-A505-44EF-B12A-5204262056B1}" type="sibTrans" cxnId="{6730B730-DB06-41E9-A58E-AD090770670C}">
      <dgm:prSet/>
      <dgm:spPr/>
      <dgm:t>
        <a:bodyPr/>
        <a:lstStyle/>
        <a:p>
          <a:endParaRPr lang="en-AU"/>
        </a:p>
      </dgm:t>
    </dgm:pt>
    <dgm:pt modelId="{431D0BA2-A787-43F8-A462-A5996467D431}">
      <dgm:prSet/>
      <dgm:spPr/>
      <dgm:t>
        <a:bodyPr/>
        <a:lstStyle/>
        <a:p>
          <a:r>
            <a:rPr lang="en-AU" dirty="0" err="1" smtClean="0"/>
            <a:t>ItemGroup</a:t>
          </a:r>
          <a:endParaRPr lang="en-AU" dirty="0"/>
        </a:p>
      </dgm:t>
    </dgm:pt>
    <dgm:pt modelId="{C6A33F37-5260-49C4-BC5D-C3D4935829B8}" type="parTrans" cxnId="{36E1661F-DF09-4BB3-8805-6EFA5CED8C1A}">
      <dgm:prSet/>
      <dgm:spPr/>
      <dgm:t>
        <a:bodyPr/>
        <a:lstStyle/>
        <a:p>
          <a:endParaRPr lang="en-AU"/>
        </a:p>
      </dgm:t>
    </dgm:pt>
    <dgm:pt modelId="{A1DEB61F-9F11-4BC0-A273-73C9FA3486CC}" type="sibTrans" cxnId="{36E1661F-DF09-4BB3-8805-6EFA5CED8C1A}">
      <dgm:prSet/>
      <dgm:spPr/>
      <dgm:t>
        <a:bodyPr/>
        <a:lstStyle/>
        <a:p>
          <a:endParaRPr lang="en-AU"/>
        </a:p>
      </dgm:t>
    </dgm:pt>
    <dgm:pt modelId="{C8C3C0AD-FBDA-480D-8562-3367F51B27CF}">
      <dgm:prSet/>
      <dgm:spPr/>
      <dgm:t>
        <a:bodyPr/>
        <a:lstStyle/>
        <a:p>
          <a:r>
            <a:rPr lang="en-AU" dirty="0" smtClean="0"/>
            <a:t>Item</a:t>
          </a:r>
          <a:endParaRPr lang="en-AU" dirty="0"/>
        </a:p>
      </dgm:t>
    </dgm:pt>
    <dgm:pt modelId="{4008FC4B-DA3E-40DE-A84F-5C002A71F112}" type="parTrans" cxnId="{55A8D9F3-85DE-4CB9-A275-F6630D23770A}">
      <dgm:prSet/>
      <dgm:spPr/>
      <dgm:t>
        <a:bodyPr/>
        <a:lstStyle/>
        <a:p>
          <a:endParaRPr lang="en-AU"/>
        </a:p>
      </dgm:t>
    </dgm:pt>
    <dgm:pt modelId="{D7E924F1-2007-4F92-BB83-9937B2AC2992}" type="sibTrans" cxnId="{55A8D9F3-85DE-4CB9-A275-F6630D23770A}">
      <dgm:prSet/>
      <dgm:spPr/>
      <dgm:t>
        <a:bodyPr/>
        <a:lstStyle/>
        <a:p>
          <a:endParaRPr lang="en-AU"/>
        </a:p>
      </dgm:t>
    </dgm:pt>
    <dgm:pt modelId="{23E7A4B8-3C17-4E6E-AFE1-97BA40E468E9}" type="pres">
      <dgm:prSet presAssocID="{06D4D9B2-3708-4357-AA72-6021F198F9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0B3414-D3EC-451C-A92A-85CFE124C249}" type="pres">
      <dgm:prSet presAssocID="{2C9E5807-9F59-448B-B6AB-10CCE6E788E0}" presName="hierRoot1" presStyleCnt="0">
        <dgm:presLayoutVars>
          <dgm:hierBranch val="r"/>
        </dgm:presLayoutVars>
      </dgm:prSet>
      <dgm:spPr/>
    </dgm:pt>
    <dgm:pt modelId="{DCEBC573-8DD9-4A25-B68C-18D51C0231F1}" type="pres">
      <dgm:prSet presAssocID="{2C9E5807-9F59-448B-B6AB-10CCE6E788E0}" presName="rootComposite1" presStyleCnt="0"/>
      <dgm:spPr/>
    </dgm:pt>
    <dgm:pt modelId="{8689F1F1-6514-418E-8251-E87C93E23F9F}" type="pres">
      <dgm:prSet presAssocID="{2C9E5807-9F59-448B-B6AB-10CCE6E788E0}" presName="rootText1" presStyleLbl="node0" presStyleIdx="0" presStyleCnt="1" custScaleX="136704">
        <dgm:presLayoutVars>
          <dgm:chPref val="3"/>
        </dgm:presLayoutVars>
      </dgm:prSet>
      <dgm:spPr/>
    </dgm:pt>
    <dgm:pt modelId="{AA6AE757-D868-4A80-9B66-B2BD90107691}" type="pres">
      <dgm:prSet presAssocID="{2C9E5807-9F59-448B-B6AB-10CCE6E788E0}" presName="rootConnector1" presStyleLbl="node1" presStyleIdx="0" presStyleCnt="0"/>
      <dgm:spPr/>
    </dgm:pt>
    <dgm:pt modelId="{75EB6987-B213-448E-AADF-AB3036790375}" type="pres">
      <dgm:prSet presAssocID="{2C9E5807-9F59-448B-B6AB-10CCE6E788E0}" presName="hierChild2" presStyleCnt="0"/>
      <dgm:spPr/>
    </dgm:pt>
    <dgm:pt modelId="{188FFD09-6C5B-4A29-A1AD-749CFFD2732B}" type="pres">
      <dgm:prSet presAssocID="{670645EC-3E7C-4B91-8725-74C6FC11D1BA}" presName="Name50" presStyleLbl="parChTrans1D2" presStyleIdx="0" presStyleCnt="1"/>
      <dgm:spPr/>
    </dgm:pt>
    <dgm:pt modelId="{DE522551-8601-40FF-BE9F-61EE1A15231B}" type="pres">
      <dgm:prSet presAssocID="{7B3AF147-8FDA-4437-97D4-C88E6613A3D6}" presName="hierRoot2" presStyleCnt="0">
        <dgm:presLayoutVars>
          <dgm:hierBranch val="r"/>
        </dgm:presLayoutVars>
      </dgm:prSet>
      <dgm:spPr/>
    </dgm:pt>
    <dgm:pt modelId="{EE0BBF2E-7B36-4C08-8CE0-4AD9201D788E}" type="pres">
      <dgm:prSet presAssocID="{7B3AF147-8FDA-4437-97D4-C88E6613A3D6}" presName="rootComposite" presStyleCnt="0"/>
      <dgm:spPr/>
    </dgm:pt>
    <dgm:pt modelId="{2EF09B3C-6EB4-48E6-B7B5-090FC246AD0D}" type="pres">
      <dgm:prSet presAssocID="{7B3AF147-8FDA-4437-97D4-C88E6613A3D6}" presName="rootText" presStyleLbl="node2" presStyleIdx="0" presStyleCnt="1" custScaleX="136704">
        <dgm:presLayoutVars>
          <dgm:chPref val="3"/>
        </dgm:presLayoutVars>
      </dgm:prSet>
      <dgm:spPr/>
    </dgm:pt>
    <dgm:pt modelId="{2411F5AF-515F-46EC-8A57-C590A8397874}" type="pres">
      <dgm:prSet presAssocID="{7B3AF147-8FDA-4437-97D4-C88E6613A3D6}" presName="rootConnector" presStyleLbl="node2" presStyleIdx="0" presStyleCnt="1"/>
      <dgm:spPr/>
    </dgm:pt>
    <dgm:pt modelId="{034A538C-2903-422B-8EA8-2412C598B5C9}" type="pres">
      <dgm:prSet presAssocID="{7B3AF147-8FDA-4437-97D4-C88E6613A3D6}" presName="hierChild4" presStyleCnt="0"/>
      <dgm:spPr/>
    </dgm:pt>
    <dgm:pt modelId="{91F509D7-F5F3-4BFE-B589-5EBC835E5F00}" type="pres">
      <dgm:prSet presAssocID="{4EBE3B27-3FA0-42F5-BE1C-19A31E7248E4}" presName="Name50" presStyleLbl="parChTrans1D3" presStyleIdx="0" presStyleCnt="1"/>
      <dgm:spPr/>
    </dgm:pt>
    <dgm:pt modelId="{C97B9270-CE40-4DA8-B354-D06AA2AE5B4E}" type="pres">
      <dgm:prSet presAssocID="{FD19422F-A14E-4A68-929D-7116C0971FF3}" presName="hierRoot2" presStyleCnt="0">
        <dgm:presLayoutVars>
          <dgm:hierBranch val="r"/>
        </dgm:presLayoutVars>
      </dgm:prSet>
      <dgm:spPr/>
    </dgm:pt>
    <dgm:pt modelId="{13DE52C9-E9A9-4A7F-B3A1-7D69DF0943F9}" type="pres">
      <dgm:prSet presAssocID="{FD19422F-A14E-4A68-929D-7116C0971FF3}" presName="rootComposite" presStyleCnt="0"/>
      <dgm:spPr/>
    </dgm:pt>
    <dgm:pt modelId="{A27BEFA5-645B-41A8-83DB-6F0761FE6CC5}" type="pres">
      <dgm:prSet presAssocID="{FD19422F-A14E-4A68-929D-7116C0971FF3}" presName="rootText" presStyleLbl="node3" presStyleIdx="0" presStyleCnt="1" custScaleX="13670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F6374AE-9529-4447-BB0C-0B59EB925D09}" type="pres">
      <dgm:prSet presAssocID="{FD19422F-A14E-4A68-929D-7116C0971FF3}" presName="rootConnector" presStyleLbl="node3" presStyleIdx="0" presStyleCnt="1"/>
      <dgm:spPr/>
    </dgm:pt>
    <dgm:pt modelId="{7FC5F0E7-2668-4769-87B3-D45D9EF84013}" type="pres">
      <dgm:prSet presAssocID="{FD19422F-A14E-4A68-929D-7116C0971FF3}" presName="hierChild4" presStyleCnt="0"/>
      <dgm:spPr/>
    </dgm:pt>
    <dgm:pt modelId="{36B476EA-135A-49F3-971F-010985BC8CAC}" type="pres">
      <dgm:prSet presAssocID="{BC89115A-0AE8-478B-98C6-4D55FE4D8A6A}" presName="Name50" presStyleLbl="parChTrans1D4" presStyleIdx="0" presStyleCnt="3"/>
      <dgm:spPr/>
    </dgm:pt>
    <dgm:pt modelId="{13F9F61B-6C33-4A74-83B0-13C4D6377D66}" type="pres">
      <dgm:prSet presAssocID="{513D08BF-6D7C-43EE-BE08-097BFFA0BE49}" presName="hierRoot2" presStyleCnt="0">
        <dgm:presLayoutVars>
          <dgm:hierBranch val="r"/>
        </dgm:presLayoutVars>
      </dgm:prSet>
      <dgm:spPr/>
    </dgm:pt>
    <dgm:pt modelId="{3CD515D3-8F14-4589-B2E8-55D54223C55E}" type="pres">
      <dgm:prSet presAssocID="{513D08BF-6D7C-43EE-BE08-097BFFA0BE49}" presName="rootComposite" presStyleCnt="0"/>
      <dgm:spPr/>
    </dgm:pt>
    <dgm:pt modelId="{90C79D0B-53D8-42D1-8C05-CF1F9F0966D5}" type="pres">
      <dgm:prSet presAssocID="{513D08BF-6D7C-43EE-BE08-097BFFA0BE49}" presName="rootText" presStyleLbl="node4" presStyleIdx="0" presStyleCnt="3" custScaleX="136704">
        <dgm:presLayoutVars>
          <dgm:chPref val="3"/>
        </dgm:presLayoutVars>
      </dgm:prSet>
      <dgm:spPr/>
    </dgm:pt>
    <dgm:pt modelId="{D4EA2889-1A06-4B0A-A91C-9FBCEAEE291A}" type="pres">
      <dgm:prSet presAssocID="{513D08BF-6D7C-43EE-BE08-097BFFA0BE49}" presName="rootConnector" presStyleLbl="node4" presStyleIdx="0" presStyleCnt="3"/>
      <dgm:spPr/>
    </dgm:pt>
    <dgm:pt modelId="{72E18D86-D08F-497A-8655-721EE55A72E8}" type="pres">
      <dgm:prSet presAssocID="{513D08BF-6D7C-43EE-BE08-097BFFA0BE49}" presName="hierChild4" presStyleCnt="0"/>
      <dgm:spPr/>
    </dgm:pt>
    <dgm:pt modelId="{F8521F6E-7385-4B47-8399-F3418811097D}" type="pres">
      <dgm:prSet presAssocID="{C6A33F37-5260-49C4-BC5D-C3D4935829B8}" presName="Name50" presStyleLbl="parChTrans1D4" presStyleIdx="1" presStyleCnt="3"/>
      <dgm:spPr/>
    </dgm:pt>
    <dgm:pt modelId="{6DE1C047-0F70-45C5-A58D-70492017BCA7}" type="pres">
      <dgm:prSet presAssocID="{431D0BA2-A787-43F8-A462-A5996467D431}" presName="hierRoot2" presStyleCnt="0">
        <dgm:presLayoutVars>
          <dgm:hierBranch val="init"/>
        </dgm:presLayoutVars>
      </dgm:prSet>
      <dgm:spPr/>
    </dgm:pt>
    <dgm:pt modelId="{88004716-7B5B-4D0B-A3BA-61B4BF2D58B7}" type="pres">
      <dgm:prSet presAssocID="{431D0BA2-A787-43F8-A462-A5996467D431}" presName="rootComposite" presStyleCnt="0"/>
      <dgm:spPr/>
    </dgm:pt>
    <dgm:pt modelId="{0F57D807-578E-49C3-8DA7-E6E37F2323E5}" type="pres">
      <dgm:prSet presAssocID="{431D0BA2-A787-43F8-A462-A5996467D431}" presName="rootText" presStyleLbl="node4" presStyleIdx="1" presStyleCnt="3" custScaleX="136704">
        <dgm:presLayoutVars>
          <dgm:chPref val="3"/>
        </dgm:presLayoutVars>
      </dgm:prSet>
      <dgm:spPr/>
    </dgm:pt>
    <dgm:pt modelId="{14C3E86B-0B47-4AF3-AF47-1C28AD821055}" type="pres">
      <dgm:prSet presAssocID="{431D0BA2-A787-43F8-A462-A5996467D431}" presName="rootConnector" presStyleLbl="node4" presStyleIdx="1" presStyleCnt="3"/>
      <dgm:spPr/>
    </dgm:pt>
    <dgm:pt modelId="{6DA16CD2-AD79-4961-9F3F-C1A63944A8A1}" type="pres">
      <dgm:prSet presAssocID="{431D0BA2-A787-43F8-A462-A5996467D431}" presName="hierChild4" presStyleCnt="0"/>
      <dgm:spPr/>
    </dgm:pt>
    <dgm:pt modelId="{54AB75F9-FD7F-439B-9626-F67C225759AC}" type="pres">
      <dgm:prSet presAssocID="{4008FC4B-DA3E-40DE-A84F-5C002A71F112}" presName="Name37" presStyleLbl="parChTrans1D4" presStyleIdx="2" presStyleCnt="3"/>
      <dgm:spPr/>
    </dgm:pt>
    <dgm:pt modelId="{8E1A58AB-41CE-4B87-A333-DA48BE25218C}" type="pres">
      <dgm:prSet presAssocID="{C8C3C0AD-FBDA-480D-8562-3367F51B27CF}" presName="hierRoot2" presStyleCnt="0">
        <dgm:presLayoutVars>
          <dgm:hierBranch val="init"/>
        </dgm:presLayoutVars>
      </dgm:prSet>
      <dgm:spPr/>
    </dgm:pt>
    <dgm:pt modelId="{90E7227E-0A1D-44F2-9195-56504DFECC0F}" type="pres">
      <dgm:prSet presAssocID="{C8C3C0AD-FBDA-480D-8562-3367F51B27CF}" presName="rootComposite" presStyleCnt="0"/>
      <dgm:spPr/>
    </dgm:pt>
    <dgm:pt modelId="{5301B2ED-970F-416E-8908-756CC436D405}" type="pres">
      <dgm:prSet presAssocID="{C8C3C0AD-FBDA-480D-8562-3367F51B27CF}" presName="rootText" presStyleLbl="node4" presStyleIdx="2" presStyleCnt="3" custScaleX="136704">
        <dgm:presLayoutVars>
          <dgm:chPref val="3"/>
        </dgm:presLayoutVars>
      </dgm:prSet>
      <dgm:spPr/>
    </dgm:pt>
    <dgm:pt modelId="{2AD323C5-4343-47FC-A5AC-36CC75CBFCC8}" type="pres">
      <dgm:prSet presAssocID="{C8C3C0AD-FBDA-480D-8562-3367F51B27CF}" presName="rootConnector" presStyleLbl="node4" presStyleIdx="2" presStyleCnt="3"/>
      <dgm:spPr/>
    </dgm:pt>
    <dgm:pt modelId="{5CA9FB2F-4F0A-4D23-A76A-57B2476C9001}" type="pres">
      <dgm:prSet presAssocID="{C8C3C0AD-FBDA-480D-8562-3367F51B27CF}" presName="hierChild4" presStyleCnt="0"/>
      <dgm:spPr/>
    </dgm:pt>
    <dgm:pt modelId="{2CDF3050-541C-4D4D-B03E-AF5026B60184}" type="pres">
      <dgm:prSet presAssocID="{C8C3C0AD-FBDA-480D-8562-3367F51B27CF}" presName="hierChild5" presStyleCnt="0"/>
      <dgm:spPr/>
    </dgm:pt>
    <dgm:pt modelId="{5EFC5166-6042-4325-932D-34D51E5F5EFE}" type="pres">
      <dgm:prSet presAssocID="{431D0BA2-A787-43F8-A462-A5996467D431}" presName="hierChild5" presStyleCnt="0"/>
      <dgm:spPr/>
    </dgm:pt>
    <dgm:pt modelId="{929904FB-FA5C-4163-BDE3-137A06597D92}" type="pres">
      <dgm:prSet presAssocID="{513D08BF-6D7C-43EE-BE08-097BFFA0BE49}" presName="hierChild5" presStyleCnt="0"/>
      <dgm:spPr/>
    </dgm:pt>
    <dgm:pt modelId="{8D4010C7-15BF-46C6-8747-3CEC2B80D53F}" type="pres">
      <dgm:prSet presAssocID="{FD19422F-A14E-4A68-929D-7116C0971FF3}" presName="hierChild5" presStyleCnt="0"/>
      <dgm:spPr/>
    </dgm:pt>
    <dgm:pt modelId="{6DD9628C-E504-446A-B5A4-6B1B5FA44A50}" type="pres">
      <dgm:prSet presAssocID="{7B3AF147-8FDA-4437-97D4-C88E6613A3D6}" presName="hierChild5" presStyleCnt="0"/>
      <dgm:spPr/>
    </dgm:pt>
    <dgm:pt modelId="{47562067-1DFE-4CBD-8D6C-80294B83F270}" type="pres">
      <dgm:prSet presAssocID="{2C9E5807-9F59-448B-B6AB-10CCE6E788E0}" presName="hierChild3" presStyleCnt="0"/>
      <dgm:spPr/>
    </dgm:pt>
  </dgm:ptLst>
  <dgm:cxnLst>
    <dgm:cxn modelId="{C9E5EEBC-B563-43E6-8145-234592154F8D}" type="presOf" srcId="{4008FC4B-DA3E-40DE-A84F-5C002A71F112}" destId="{54AB75F9-FD7F-439B-9626-F67C225759AC}" srcOrd="0" destOrd="0" presId="urn:microsoft.com/office/officeart/2005/8/layout/orgChart1"/>
    <dgm:cxn modelId="{CFF611A7-B18F-4A99-8D96-6B783D9341B6}" type="presOf" srcId="{7B3AF147-8FDA-4437-97D4-C88E6613A3D6}" destId="{2411F5AF-515F-46EC-8A57-C590A8397874}" srcOrd="1" destOrd="0" presId="urn:microsoft.com/office/officeart/2005/8/layout/orgChart1"/>
    <dgm:cxn modelId="{6681BF65-89D8-463F-B894-2E33D9C06CCE}" type="presOf" srcId="{431D0BA2-A787-43F8-A462-A5996467D431}" destId="{14C3E86B-0B47-4AF3-AF47-1C28AD821055}" srcOrd="1" destOrd="0" presId="urn:microsoft.com/office/officeart/2005/8/layout/orgChart1"/>
    <dgm:cxn modelId="{74877AF6-083F-4A47-9EB0-1CDB0AB4E5EC}" type="presOf" srcId="{431D0BA2-A787-43F8-A462-A5996467D431}" destId="{0F57D807-578E-49C3-8DA7-E6E37F2323E5}" srcOrd="0" destOrd="0" presId="urn:microsoft.com/office/officeart/2005/8/layout/orgChart1"/>
    <dgm:cxn modelId="{E93170DA-81F5-4F73-9CE5-947F488D8219}" type="presOf" srcId="{C8C3C0AD-FBDA-480D-8562-3367F51B27CF}" destId="{2AD323C5-4343-47FC-A5AC-36CC75CBFCC8}" srcOrd="1" destOrd="0" presId="urn:microsoft.com/office/officeart/2005/8/layout/orgChart1"/>
    <dgm:cxn modelId="{677A5B36-C876-417F-A8D3-D65AABB9DF3C}" type="presOf" srcId="{C6A33F37-5260-49C4-BC5D-C3D4935829B8}" destId="{F8521F6E-7385-4B47-8399-F3418811097D}" srcOrd="0" destOrd="0" presId="urn:microsoft.com/office/officeart/2005/8/layout/orgChart1"/>
    <dgm:cxn modelId="{FDB4BA5D-90B8-418D-B380-7C42DE7796DF}" type="presOf" srcId="{BC89115A-0AE8-478B-98C6-4D55FE4D8A6A}" destId="{36B476EA-135A-49F3-971F-010985BC8CAC}" srcOrd="0" destOrd="0" presId="urn:microsoft.com/office/officeart/2005/8/layout/orgChart1"/>
    <dgm:cxn modelId="{36E1661F-DF09-4BB3-8805-6EFA5CED8C1A}" srcId="{513D08BF-6D7C-43EE-BE08-097BFFA0BE49}" destId="{431D0BA2-A787-43F8-A462-A5996467D431}" srcOrd="0" destOrd="0" parTransId="{C6A33F37-5260-49C4-BC5D-C3D4935829B8}" sibTransId="{A1DEB61F-9F11-4BC0-A273-73C9FA3486CC}"/>
    <dgm:cxn modelId="{D7A11DBA-BFC5-4C24-B460-DB69241B6C71}" type="presOf" srcId="{7B3AF147-8FDA-4437-97D4-C88E6613A3D6}" destId="{2EF09B3C-6EB4-48E6-B7B5-090FC246AD0D}" srcOrd="0" destOrd="0" presId="urn:microsoft.com/office/officeart/2005/8/layout/orgChart1"/>
    <dgm:cxn modelId="{7FFD88AB-1AA3-47B4-A4D9-94C1EA182D2A}" srcId="{7B3AF147-8FDA-4437-97D4-C88E6613A3D6}" destId="{FD19422F-A14E-4A68-929D-7116C0971FF3}" srcOrd="0" destOrd="0" parTransId="{4EBE3B27-3FA0-42F5-BE1C-19A31E7248E4}" sibTransId="{3A65446F-BFFC-4D98-9EEB-6BFAD37FA32E}"/>
    <dgm:cxn modelId="{F2ECA877-1C43-4AD7-A460-A9BCE3F8EBDF}" type="presOf" srcId="{06D4D9B2-3708-4357-AA72-6021F198F944}" destId="{23E7A4B8-3C17-4E6E-AFE1-97BA40E468E9}" srcOrd="0" destOrd="0" presId="urn:microsoft.com/office/officeart/2005/8/layout/orgChart1"/>
    <dgm:cxn modelId="{6730B730-DB06-41E9-A58E-AD090770670C}" srcId="{FD19422F-A14E-4A68-929D-7116C0971FF3}" destId="{513D08BF-6D7C-43EE-BE08-097BFFA0BE49}" srcOrd="0" destOrd="0" parTransId="{BC89115A-0AE8-478B-98C6-4D55FE4D8A6A}" sibTransId="{36A73753-A505-44EF-B12A-5204262056B1}"/>
    <dgm:cxn modelId="{8A312961-98AA-4D48-BDCB-05B6B6972014}" type="presOf" srcId="{FD19422F-A14E-4A68-929D-7116C0971FF3}" destId="{AF6374AE-9529-4447-BB0C-0B59EB925D09}" srcOrd="1" destOrd="0" presId="urn:microsoft.com/office/officeart/2005/8/layout/orgChart1"/>
    <dgm:cxn modelId="{0E784E92-CAA1-4546-9888-2FB92EA76E02}" srcId="{2C9E5807-9F59-448B-B6AB-10CCE6E788E0}" destId="{7B3AF147-8FDA-4437-97D4-C88E6613A3D6}" srcOrd="0" destOrd="0" parTransId="{670645EC-3E7C-4B91-8725-74C6FC11D1BA}" sibTransId="{842A0564-053B-40F1-92DB-421758FDF5C9}"/>
    <dgm:cxn modelId="{B05C7008-4905-4A88-BCD0-E0AEFA80A1E0}" type="presOf" srcId="{4EBE3B27-3FA0-42F5-BE1C-19A31E7248E4}" destId="{91F509D7-F5F3-4BFE-B589-5EBC835E5F00}" srcOrd="0" destOrd="0" presId="urn:microsoft.com/office/officeart/2005/8/layout/orgChart1"/>
    <dgm:cxn modelId="{BEBD0969-27ED-4B44-A7C9-5A9F7DD0B0C9}" type="presOf" srcId="{670645EC-3E7C-4B91-8725-74C6FC11D1BA}" destId="{188FFD09-6C5B-4A29-A1AD-749CFFD2732B}" srcOrd="0" destOrd="0" presId="urn:microsoft.com/office/officeart/2005/8/layout/orgChart1"/>
    <dgm:cxn modelId="{221E83F6-65BA-4726-B951-05FB745AB29D}" type="presOf" srcId="{2C9E5807-9F59-448B-B6AB-10CCE6E788E0}" destId="{8689F1F1-6514-418E-8251-E87C93E23F9F}" srcOrd="0" destOrd="0" presId="urn:microsoft.com/office/officeart/2005/8/layout/orgChart1"/>
    <dgm:cxn modelId="{ACDFFE5F-3274-469A-BB49-69F851BA1278}" srcId="{06D4D9B2-3708-4357-AA72-6021F198F944}" destId="{2C9E5807-9F59-448B-B6AB-10CCE6E788E0}" srcOrd="0" destOrd="0" parTransId="{77FDF366-F52E-4A85-B239-C2AFF0939B64}" sibTransId="{5D883F17-7700-4696-86BA-77667AA44DA3}"/>
    <dgm:cxn modelId="{884CA6E4-693D-4460-BA1D-508977DAD52C}" type="presOf" srcId="{2C9E5807-9F59-448B-B6AB-10CCE6E788E0}" destId="{AA6AE757-D868-4A80-9B66-B2BD90107691}" srcOrd="1" destOrd="0" presId="urn:microsoft.com/office/officeart/2005/8/layout/orgChart1"/>
    <dgm:cxn modelId="{87674098-C9C3-4416-8B21-297C18E76B6A}" type="presOf" srcId="{513D08BF-6D7C-43EE-BE08-097BFFA0BE49}" destId="{D4EA2889-1A06-4B0A-A91C-9FBCEAEE291A}" srcOrd="1" destOrd="0" presId="urn:microsoft.com/office/officeart/2005/8/layout/orgChart1"/>
    <dgm:cxn modelId="{84082659-07B2-4596-9A32-B017CC7F335E}" type="presOf" srcId="{C8C3C0AD-FBDA-480D-8562-3367F51B27CF}" destId="{5301B2ED-970F-416E-8908-756CC436D405}" srcOrd="0" destOrd="0" presId="urn:microsoft.com/office/officeart/2005/8/layout/orgChart1"/>
    <dgm:cxn modelId="{60C072DD-19AC-4103-B1C6-E903B7918DBA}" type="presOf" srcId="{513D08BF-6D7C-43EE-BE08-097BFFA0BE49}" destId="{90C79D0B-53D8-42D1-8C05-CF1F9F0966D5}" srcOrd="0" destOrd="0" presId="urn:microsoft.com/office/officeart/2005/8/layout/orgChart1"/>
    <dgm:cxn modelId="{55A8D9F3-85DE-4CB9-A275-F6630D23770A}" srcId="{431D0BA2-A787-43F8-A462-A5996467D431}" destId="{C8C3C0AD-FBDA-480D-8562-3367F51B27CF}" srcOrd="0" destOrd="0" parTransId="{4008FC4B-DA3E-40DE-A84F-5C002A71F112}" sibTransId="{D7E924F1-2007-4F92-BB83-9937B2AC2992}"/>
    <dgm:cxn modelId="{9F0AB237-2372-4129-811B-5FFD55F7700E}" type="presOf" srcId="{FD19422F-A14E-4A68-929D-7116C0971FF3}" destId="{A27BEFA5-645B-41A8-83DB-6F0761FE6CC5}" srcOrd="0" destOrd="0" presId="urn:microsoft.com/office/officeart/2005/8/layout/orgChart1"/>
    <dgm:cxn modelId="{3BE25886-4326-46F0-96D7-8F237E32F2CE}" type="presParOf" srcId="{23E7A4B8-3C17-4E6E-AFE1-97BA40E468E9}" destId="{FC0B3414-D3EC-451C-A92A-85CFE124C249}" srcOrd="0" destOrd="0" presId="urn:microsoft.com/office/officeart/2005/8/layout/orgChart1"/>
    <dgm:cxn modelId="{DEC93A3E-43CF-4438-8953-4B2BBE0D7D06}" type="presParOf" srcId="{FC0B3414-D3EC-451C-A92A-85CFE124C249}" destId="{DCEBC573-8DD9-4A25-B68C-18D51C0231F1}" srcOrd="0" destOrd="0" presId="urn:microsoft.com/office/officeart/2005/8/layout/orgChart1"/>
    <dgm:cxn modelId="{250AE4C2-C22C-4865-A90A-A01631947B95}" type="presParOf" srcId="{DCEBC573-8DD9-4A25-B68C-18D51C0231F1}" destId="{8689F1F1-6514-418E-8251-E87C93E23F9F}" srcOrd="0" destOrd="0" presId="urn:microsoft.com/office/officeart/2005/8/layout/orgChart1"/>
    <dgm:cxn modelId="{62DB1FCA-0722-4DE0-9C80-8B9B3D8773E4}" type="presParOf" srcId="{DCEBC573-8DD9-4A25-B68C-18D51C0231F1}" destId="{AA6AE757-D868-4A80-9B66-B2BD90107691}" srcOrd="1" destOrd="0" presId="urn:microsoft.com/office/officeart/2005/8/layout/orgChart1"/>
    <dgm:cxn modelId="{B677EB1B-7F56-47B7-BCAC-A329A3D6D966}" type="presParOf" srcId="{FC0B3414-D3EC-451C-A92A-85CFE124C249}" destId="{75EB6987-B213-448E-AADF-AB3036790375}" srcOrd="1" destOrd="0" presId="urn:microsoft.com/office/officeart/2005/8/layout/orgChart1"/>
    <dgm:cxn modelId="{98BB8A5F-F486-4967-A289-5608650B91AB}" type="presParOf" srcId="{75EB6987-B213-448E-AADF-AB3036790375}" destId="{188FFD09-6C5B-4A29-A1AD-749CFFD2732B}" srcOrd="0" destOrd="0" presId="urn:microsoft.com/office/officeart/2005/8/layout/orgChart1"/>
    <dgm:cxn modelId="{65472BC0-05E3-4A0C-8747-56D6FA50ED57}" type="presParOf" srcId="{75EB6987-B213-448E-AADF-AB3036790375}" destId="{DE522551-8601-40FF-BE9F-61EE1A15231B}" srcOrd="1" destOrd="0" presId="urn:microsoft.com/office/officeart/2005/8/layout/orgChart1"/>
    <dgm:cxn modelId="{B29FC7FB-1C43-491A-95A7-0E347067E052}" type="presParOf" srcId="{DE522551-8601-40FF-BE9F-61EE1A15231B}" destId="{EE0BBF2E-7B36-4C08-8CE0-4AD9201D788E}" srcOrd="0" destOrd="0" presId="urn:microsoft.com/office/officeart/2005/8/layout/orgChart1"/>
    <dgm:cxn modelId="{3FAB7DC9-7860-46D4-A648-FB66669F262E}" type="presParOf" srcId="{EE0BBF2E-7B36-4C08-8CE0-4AD9201D788E}" destId="{2EF09B3C-6EB4-48E6-B7B5-090FC246AD0D}" srcOrd="0" destOrd="0" presId="urn:microsoft.com/office/officeart/2005/8/layout/orgChart1"/>
    <dgm:cxn modelId="{68EDF8C6-422B-4E22-AAF6-E5527BB26A29}" type="presParOf" srcId="{EE0BBF2E-7B36-4C08-8CE0-4AD9201D788E}" destId="{2411F5AF-515F-46EC-8A57-C590A8397874}" srcOrd="1" destOrd="0" presId="urn:microsoft.com/office/officeart/2005/8/layout/orgChart1"/>
    <dgm:cxn modelId="{DEA2B445-FA54-4303-91A1-4C7FA82209CB}" type="presParOf" srcId="{DE522551-8601-40FF-BE9F-61EE1A15231B}" destId="{034A538C-2903-422B-8EA8-2412C598B5C9}" srcOrd="1" destOrd="0" presId="urn:microsoft.com/office/officeart/2005/8/layout/orgChart1"/>
    <dgm:cxn modelId="{F9584541-F9BE-43B8-B53C-1AAAB152291F}" type="presParOf" srcId="{034A538C-2903-422B-8EA8-2412C598B5C9}" destId="{91F509D7-F5F3-4BFE-B589-5EBC835E5F00}" srcOrd="0" destOrd="0" presId="urn:microsoft.com/office/officeart/2005/8/layout/orgChart1"/>
    <dgm:cxn modelId="{6460FAFC-5E64-4367-AE1A-49B4418D13CB}" type="presParOf" srcId="{034A538C-2903-422B-8EA8-2412C598B5C9}" destId="{C97B9270-CE40-4DA8-B354-D06AA2AE5B4E}" srcOrd="1" destOrd="0" presId="urn:microsoft.com/office/officeart/2005/8/layout/orgChart1"/>
    <dgm:cxn modelId="{16667910-D305-4487-8FF2-F7D750502732}" type="presParOf" srcId="{C97B9270-CE40-4DA8-B354-D06AA2AE5B4E}" destId="{13DE52C9-E9A9-4A7F-B3A1-7D69DF0943F9}" srcOrd="0" destOrd="0" presId="urn:microsoft.com/office/officeart/2005/8/layout/orgChart1"/>
    <dgm:cxn modelId="{E67E4910-746C-47B8-9B3C-F53711ACC67E}" type="presParOf" srcId="{13DE52C9-E9A9-4A7F-B3A1-7D69DF0943F9}" destId="{A27BEFA5-645B-41A8-83DB-6F0761FE6CC5}" srcOrd="0" destOrd="0" presId="urn:microsoft.com/office/officeart/2005/8/layout/orgChart1"/>
    <dgm:cxn modelId="{77101F32-5989-4866-BDC9-8C26F200445F}" type="presParOf" srcId="{13DE52C9-E9A9-4A7F-B3A1-7D69DF0943F9}" destId="{AF6374AE-9529-4447-BB0C-0B59EB925D09}" srcOrd="1" destOrd="0" presId="urn:microsoft.com/office/officeart/2005/8/layout/orgChart1"/>
    <dgm:cxn modelId="{7623DCB4-D237-4953-9386-6F8757994824}" type="presParOf" srcId="{C97B9270-CE40-4DA8-B354-D06AA2AE5B4E}" destId="{7FC5F0E7-2668-4769-87B3-D45D9EF84013}" srcOrd="1" destOrd="0" presId="urn:microsoft.com/office/officeart/2005/8/layout/orgChart1"/>
    <dgm:cxn modelId="{038A997F-9EAC-4AB5-9499-E1389BA22A3A}" type="presParOf" srcId="{7FC5F0E7-2668-4769-87B3-D45D9EF84013}" destId="{36B476EA-135A-49F3-971F-010985BC8CAC}" srcOrd="0" destOrd="0" presId="urn:microsoft.com/office/officeart/2005/8/layout/orgChart1"/>
    <dgm:cxn modelId="{3E16951B-D98C-45CC-9219-D5A769FC5017}" type="presParOf" srcId="{7FC5F0E7-2668-4769-87B3-D45D9EF84013}" destId="{13F9F61B-6C33-4A74-83B0-13C4D6377D66}" srcOrd="1" destOrd="0" presId="urn:microsoft.com/office/officeart/2005/8/layout/orgChart1"/>
    <dgm:cxn modelId="{1EE9B083-DFD1-4EC3-81D3-194B708599F7}" type="presParOf" srcId="{13F9F61B-6C33-4A74-83B0-13C4D6377D66}" destId="{3CD515D3-8F14-4589-B2E8-55D54223C55E}" srcOrd="0" destOrd="0" presId="urn:microsoft.com/office/officeart/2005/8/layout/orgChart1"/>
    <dgm:cxn modelId="{024172D9-D450-4861-B9F5-499E3B1027A6}" type="presParOf" srcId="{3CD515D3-8F14-4589-B2E8-55D54223C55E}" destId="{90C79D0B-53D8-42D1-8C05-CF1F9F0966D5}" srcOrd="0" destOrd="0" presId="urn:microsoft.com/office/officeart/2005/8/layout/orgChart1"/>
    <dgm:cxn modelId="{EA34EED2-E55E-4F45-B52E-A0BFD5F7D76C}" type="presParOf" srcId="{3CD515D3-8F14-4589-B2E8-55D54223C55E}" destId="{D4EA2889-1A06-4B0A-A91C-9FBCEAEE291A}" srcOrd="1" destOrd="0" presId="urn:microsoft.com/office/officeart/2005/8/layout/orgChart1"/>
    <dgm:cxn modelId="{F1F89969-4FC7-4960-B2DA-A6BB60FBA9EA}" type="presParOf" srcId="{13F9F61B-6C33-4A74-83B0-13C4D6377D66}" destId="{72E18D86-D08F-497A-8655-721EE55A72E8}" srcOrd="1" destOrd="0" presId="urn:microsoft.com/office/officeart/2005/8/layout/orgChart1"/>
    <dgm:cxn modelId="{46CFBD94-1960-4EA9-9696-71FAE112F0E0}" type="presParOf" srcId="{72E18D86-D08F-497A-8655-721EE55A72E8}" destId="{F8521F6E-7385-4B47-8399-F3418811097D}" srcOrd="0" destOrd="0" presId="urn:microsoft.com/office/officeart/2005/8/layout/orgChart1"/>
    <dgm:cxn modelId="{1A749CB3-687E-4183-A2CD-2BB8AE230E49}" type="presParOf" srcId="{72E18D86-D08F-497A-8655-721EE55A72E8}" destId="{6DE1C047-0F70-45C5-A58D-70492017BCA7}" srcOrd="1" destOrd="0" presId="urn:microsoft.com/office/officeart/2005/8/layout/orgChart1"/>
    <dgm:cxn modelId="{0EEE956F-9334-4A03-B8F7-8B758F7E8A3A}" type="presParOf" srcId="{6DE1C047-0F70-45C5-A58D-70492017BCA7}" destId="{88004716-7B5B-4D0B-A3BA-61B4BF2D58B7}" srcOrd="0" destOrd="0" presId="urn:microsoft.com/office/officeart/2005/8/layout/orgChart1"/>
    <dgm:cxn modelId="{B2D413AC-BDD1-4F80-AFB8-5D54D21BA70C}" type="presParOf" srcId="{88004716-7B5B-4D0B-A3BA-61B4BF2D58B7}" destId="{0F57D807-578E-49C3-8DA7-E6E37F2323E5}" srcOrd="0" destOrd="0" presId="urn:microsoft.com/office/officeart/2005/8/layout/orgChart1"/>
    <dgm:cxn modelId="{00076DD2-8787-4FCE-9E84-D98D06EEFF24}" type="presParOf" srcId="{88004716-7B5B-4D0B-A3BA-61B4BF2D58B7}" destId="{14C3E86B-0B47-4AF3-AF47-1C28AD821055}" srcOrd="1" destOrd="0" presId="urn:microsoft.com/office/officeart/2005/8/layout/orgChart1"/>
    <dgm:cxn modelId="{79A75FAD-C471-4824-97C5-1E23F1A828CE}" type="presParOf" srcId="{6DE1C047-0F70-45C5-A58D-70492017BCA7}" destId="{6DA16CD2-AD79-4961-9F3F-C1A63944A8A1}" srcOrd="1" destOrd="0" presId="urn:microsoft.com/office/officeart/2005/8/layout/orgChart1"/>
    <dgm:cxn modelId="{D628DC62-08DB-4FBF-BE30-66726D22EA2A}" type="presParOf" srcId="{6DA16CD2-AD79-4961-9F3F-C1A63944A8A1}" destId="{54AB75F9-FD7F-439B-9626-F67C225759AC}" srcOrd="0" destOrd="0" presId="urn:microsoft.com/office/officeart/2005/8/layout/orgChart1"/>
    <dgm:cxn modelId="{1C259C2E-2887-41C2-8DEA-0BC6E2667A28}" type="presParOf" srcId="{6DA16CD2-AD79-4961-9F3F-C1A63944A8A1}" destId="{8E1A58AB-41CE-4B87-A333-DA48BE25218C}" srcOrd="1" destOrd="0" presId="urn:microsoft.com/office/officeart/2005/8/layout/orgChart1"/>
    <dgm:cxn modelId="{E97F026F-7E55-46E3-83ED-6A451D36843A}" type="presParOf" srcId="{8E1A58AB-41CE-4B87-A333-DA48BE25218C}" destId="{90E7227E-0A1D-44F2-9195-56504DFECC0F}" srcOrd="0" destOrd="0" presId="urn:microsoft.com/office/officeart/2005/8/layout/orgChart1"/>
    <dgm:cxn modelId="{A93701E6-7B32-4059-BD86-3EE63035616B}" type="presParOf" srcId="{90E7227E-0A1D-44F2-9195-56504DFECC0F}" destId="{5301B2ED-970F-416E-8908-756CC436D405}" srcOrd="0" destOrd="0" presId="urn:microsoft.com/office/officeart/2005/8/layout/orgChart1"/>
    <dgm:cxn modelId="{2F147F8E-E4D6-4DFB-93B9-021A8EBED0D7}" type="presParOf" srcId="{90E7227E-0A1D-44F2-9195-56504DFECC0F}" destId="{2AD323C5-4343-47FC-A5AC-36CC75CBFCC8}" srcOrd="1" destOrd="0" presId="urn:microsoft.com/office/officeart/2005/8/layout/orgChart1"/>
    <dgm:cxn modelId="{0194BF55-7689-48BF-B7FD-387A39BDCC4B}" type="presParOf" srcId="{8E1A58AB-41CE-4B87-A333-DA48BE25218C}" destId="{5CA9FB2F-4F0A-4D23-A76A-57B2476C9001}" srcOrd="1" destOrd="0" presId="urn:microsoft.com/office/officeart/2005/8/layout/orgChart1"/>
    <dgm:cxn modelId="{E18CB7D2-618E-46EC-B529-295109C49E49}" type="presParOf" srcId="{8E1A58AB-41CE-4B87-A333-DA48BE25218C}" destId="{2CDF3050-541C-4D4D-B03E-AF5026B60184}" srcOrd="2" destOrd="0" presId="urn:microsoft.com/office/officeart/2005/8/layout/orgChart1"/>
    <dgm:cxn modelId="{A92D9F28-BBA4-48EB-97D9-2B9B9084C48D}" type="presParOf" srcId="{6DE1C047-0F70-45C5-A58D-70492017BCA7}" destId="{5EFC5166-6042-4325-932D-34D51E5F5EFE}" srcOrd="2" destOrd="0" presId="urn:microsoft.com/office/officeart/2005/8/layout/orgChart1"/>
    <dgm:cxn modelId="{826A9BAA-5792-4B3C-8468-A067FFFC02B0}" type="presParOf" srcId="{13F9F61B-6C33-4A74-83B0-13C4D6377D66}" destId="{929904FB-FA5C-4163-BDE3-137A06597D92}" srcOrd="2" destOrd="0" presId="urn:microsoft.com/office/officeart/2005/8/layout/orgChart1"/>
    <dgm:cxn modelId="{8C37B289-534A-4703-AD11-4BC89086CC82}" type="presParOf" srcId="{C97B9270-CE40-4DA8-B354-D06AA2AE5B4E}" destId="{8D4010C7-15BF-46C6-8747-3CEC2B80D53F}" srcOrd="2" destOrd="0" presId="urn:microsoft.com/office/officeart/2005/8/layout/orgChart1"/>
    <dgm:cxn modelId="{3A3531DF-EA2D-4B0A-92A0-111140D0B464}" type="presParOf" srcId="{DE522551-8601-40FF-BE9F-61EE1A15231B}" destId="{6DD9628C-E504-446A-B5A4-6B1B5FA44A50}" srcOrd="2" destOrd="0" presId="urn:microsoft.com/office/officeart/2005/8/layout/orgChart1"/>
    <dgm:cxn modelId="{B45DAD81-9C90-469A-AE1F-C977E09B948C}" type="presParOf" srcId="{FC0B3414-D3EC-451C-A92A-85CFE124C249}" destId="{47562067-1DFE-4CBD-8D6C-80294B83F2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4D9B2-3708-4357-AA72-6021F198F9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9E5807-9F59-448B-B6AB-10CCE6E788E0}">
      <dgm:prSet phldrT="[Text]"/>
      <dgm:spPr/>
      <dgm:t>
        <a:bodyPr/>
        <a:lstStyle/>
        <a:p>
          <a:r>
            <a:rPr lang="en-AU" dirty="0" smtClean="0"/>
            <a:t>My Study</a:t>
          </a:r>
          <a:endParaRPr lang="en-AU" dirty="0"/>
        </a:p>
      </dgm:t>
    </dgm:pt>
    <dgm:pt modelId="{77FDF366-F52E-4A85-B239-C2AFF0939B64}" type="parTrans" cxnId="{ACDFFE5F-3274-469A-BB49-69F851BA1278}">
      <dgm:prSet/>
      <dgm:spPr/>
      <dgm:t>
        <a:bodyPr/>
        <a:lstStyle/>
        <a:p>
          <a:endParaRPr lang="en-AU"/>
        </a:p>
      </dgm:t>
    </dgm:pt>
    <dgm:pt modelId="{5D883F17-7700-4696-86BA-77667AA44DA3}" type="sibTrans" cxnId="{ACDFFE5F-3274-469A-BB49-69F851BA1278}">
      <dgm:prSet/>
      <dgm:spPr/>
      <dgm:t>
        <a:bodyPr/>
        <a:lstStyle/>
        <a:p>
          <a:endParaRPr lang="en-AU"/>
        </a:p>
      </dgm:t>
    </dgm:pt>
    <dgm:pt modelId="{7B3AF147-8FDA-4437-97D4-C88E6613A3D6}">
      <dgm:prSet phldrT="[Text]"/>
      <dgm:spPr/>
      <dgm:t>
        <a:bodyPr/>
        <a:lstStyle/>
        <a:p>
          <a:r>
            <a:rPr lang="en-AU" dirty="0" smtClean="0"/>
            <a:t>Subject 1</a:t>
          </a:r>
          <a:endParaRPr lang="en-AU" dirty="0"/>
        </a:p>
      </dgm:t>
    </dgm:pt>
    <dgm:pt modelId="{670645EC-3E7C-4B91-8725-74C6FC11D1BA}" type="parTrans" cxnId="{0E784E92-CAA1-4546-9888-2FB92EA76E02}">
      <dgm:prSet/>
      <dgm:spPr/>
      <dgm:t>
        <a:bodyPr/>
        <a:lstStyle/>
        <a:p>
          <a:endParaRPr lang="en-AU"/>
        </a:p>
      </dgm:t>
    </dgm:pt>
    <dgm:pt modelId="{842A0564-053B-40F1-92DB-421758FDF5C9}" type="sibTrans" cxnId="{0E784E92-CAA1-4546-9888-2FB92EA76E02}">
      <dgm:prSet/>
      <dgm:spPr/>
      <dgm:t>
        <a:bodyPr/>
        <a:lstStyle/>
        <a:p>
          <a:endParaRPr lang="en-AU"/>
        </a:p>
      </dgm:t>
    </dgm:pt>
    <dgm:pt modelId="{FD19422F-A14E-4A68-929D-7116C0971FF3}">
      <dgm:prSet/>
      <dgm:spPr/>
      <dgm:t>
        <a:bodyPr/>
        <a:lstStyle/>
        <a:p>
          <a:r>
            <a:rPr lang="en-AU" dirty="0" smtClean="0"/>
            <a:t>Event 1 Repeat 1</a:t>
          </a:r>
          <a:endParaRPr lang="en-AU" dirty="0"/>
        </a:p>
      </dgm:t>
    </dgm:pt>
    <dgm:pt modelId="{4EBE3B27-3FA0-42F5-BE1C-19A31E7248E4}" type="parTrans" cxnId="{7FFD88AB-1AA3-47B4-A4D9-94C1EA182D2A}">
      <dgm:prSet/>
      <dgm:spPr/>
      <dgm:t>
        <a:bodyPr/>
        <a:lstStyle/>
        <a:p>
          <a:endParaRPr lang="en-AU"/>
        </a:p>
      </dgm:t>
    </dgm:pt>
    <dgm:pt modelId="{3A65446F-BFFC-4D98-9EEB-6BFAD37FA32E}" type="sibTrans" cxnId="{7FFD88AB-1AA3-47B4-A4D9-94C1EA182D2A}">
      <dgm:prSet/>
      <dgm:spPr/>
      <dgm:t>
        <a:bodyPr/>
        <a:lstStyle/>
        <a:p>
          <a:endParaRPr lang="en-AU"/>
        </a:p>
      </dgm:t>
    </dgm:pt>
    <dgm:pt modelId="{513D08BF-6D7C-43EE-BE08-097BFFA0BE49}">
      <dgm:prSet/>
      <dgm:spPr/>
      <dgm:t>
        <a:bodyPr/>
        <a:lstStyle/>
        <a:p>
          <a:r>
            <a:rPr lang="en-AU" dirty="0" smtClean="0"/>
            <a:t>CRF 1</a:t>
          </a:r>
          <a:endParaRPr lang="en-AU" dirty="0"/>
        </a:p>
      </dgm:t>
    </dgm:pt>
    <dgm:pt modelId="{BC89115A-0AE8-478B-98C6-4D55FE4D8A6A}" type="parTrans" cxnId="{6730B730-DB06-41E9-A58E-AD090770670C}">
      <dgm:prSet/>
      <dgm:spPr/>
      <dgm:t>
        <a:bodyPr/>
        <a:lstStyle/>
        <a:p>
          <a:endParaRPr lang="en-AU"/>
        </a:p>
      </dgm:t>
    </dgm:pt>
    <dgm:pt modelId="{36A73753-A505-44EF-B12A-5204262056B1}" type="sibTrans" cxnId="{6730B730-DB06-41E9-A58E-AD090770670C}">
      <dgm:prSet/>
      <dgm:spPr/>
      <dgm:t>
        <a:bodyPr/>
        <a:lstStyle/>
        <a:p>
          <a:endParaRPr lang="en-AU"/>
        </a:p>
      </dgm:t>
    </dgm:pt>
    <dgm:pt modelId="{431D0BA2-A787-43F8-A462-A5996467D431}">
      <dgm:prSet/>
      <dgm:spPr/>
      <dgm:t>
        <a:bodyPr/>
        <a:lstStyle/>
        <a:p>
          <a:r>
            <a:rPr lang="en-AU" dirty="0" err="1" smtClean="0"/>
            <a:t>ItemGroup</a:t>
          </a:r>
          <a:r>
            <a:rPr lang="en-AU" dirty="0" smtClean="0"/>
            <a:t> 1 Repeat 1</a:t>
          </a:r>
          <a:endParaRPr lang="en-AU" dirty="0"/>
        </a:p>
      </dgm:t>
    </dgm:pt>
    <dgm:pt modelId="{C6A33F37-5260-49C4-BC5D-C3D4935829B8}" type="parTrans" cxnId="{36E1661F-DF09-4BB3-8805-6EFA5CED8C1A}">
      <dgm:prSet/>
      <dgm:spPr/>
      <dgm:t>
        <a:bodyPr/>
        <a:lstStyle/>
        <a:p>
          <a:endParaRPr lang="en-AU"/>
        </a:p>
      </dgm:t>
    </dgm:pt>
    <dgm:pt modelId="{A1DEB61F-9F11-4BC0-A273-73C9FA3486CC}" type="sibTrans" cxnId="{36E1661F-DF09-4BB3-8805-6EFA5CED8C1A}">
      <dgm:prSet/>
      <dgm:spPr/>
      <dgm:t>
        <a:bodyPr/>
        <a:lstStyle/>
        <a:p>
          <a:endParaRPr lang="en-AU"/>
        </a:p>
      </dgm:t>
    </dgm:pt>
    <dgm:pt modelId="{C8C3C0AD-FBDA-480D-8562-3367F51B27CF}">
      <dgm:prSet/>
      <dgm:spPr/>
      <dgm:t>
        <a:bodyPr/>
        <a:lstStyle/>
        <a:p>
          <a:r>
            <a:rPr lang="en-AU" dirty="0" smtClean="0"/>
            <a:t>Item 1 Value</a:t>
          </a:r>
          <a:endParaRPr lang="en-AU" dirty="0"/>
        </a:p>
      </dgm:t>
    </dgm:pt>
    <dgm:pt modelId="{4008FC4B-DA3E-40DE-A84F-5C002A71F112}" type="parTrans" cxnId="{55A8D9F3-85DE-4CB9-A275-F6630D23770A}">
      <dgm:prSet/>
      <dgm:spPr/>
      <dgm:t>
        <a:bodyPr/>
        <a:lstStyle/>
        <a:p>
          <a:endParaRPr lang="en-AU"/>
        </a:p>
      </dgm:t>
    </dgm:pt>
    <dgm:pt modelId="{D7E924F1-2007-4F92-BB83-9937B2AC2992}" type="sibTrans" cxnId="{55A8D9F3-85DE-4CB9-A275-F6630D23770A}">
      <dgm:prSet/>
      <dgm:spPr/>
      <dgm:t>
        <a:bodyPr/>
        <a:lstStyle/>
        <a:p>
          <a:endParaRPr lang="en-AU"/>
        </a:p>
      </dgm:t>
    </dgm:pt>
    <dgm:pt modelId="{23E7A4B8-3C17-4E6E-AFE1-97BA40E468E9}" type="pres">
      <dgm:prSet presAssocID="{06D4D9B2-3708-4357-AA72-6021F198F9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0B3414-D3EC-451C-A92A-85CFE124C249}" type="pres">
      <dgm:prSet presAssocID="{2C9E5807-9F59-448B-B6AB-10CCE6E788E0}" presName="hierRoot1" presStyleCnt="0">
        <dgm:presLayoutVars>
          <dgm:hierBranch val="r"/>
        </dgm:presLayoutVars>
      </dgm:prSet>
      <dgm:spPr/>
    </dgm:pt>
    <dgm:pt modelId="{DCEBC573-8DD9-4A25-B68C-18D51C0231F1}" type="pres">
      <dgm:prSet presAssocID="{2C9E5807-9F59-448B-B6AB-10CCE6E788E0}" presName="rootComposite1" presStyleCnt="0"/>
      <dgm:spPr/>
    </dgm:pt>
    <dgm:pt modelId="{8689F1F1-6514-418E-8251-E87C93E23F9F}" type="pres">
      <dgm:prSet presAssocID="{2C9E5807-9F59-448B-B6AB-10CCE6E788E0}" presName="rootText1" presStyleLbl="node0" presStyleIdx="0" presStyleCnt="1" custScaleX="13670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A6AE757-D868-4A80-9B66-B2BD90107691}" type="pres">
      <dgm:prSet presAssocID="{2C9E5807-9F59-448B-B6AB-10CCE6E788E0}" presName="rootConnector1" presStyleLbl="node1" presStyleIdx="0" presStyleCnt="0"/>
      <dgm:spPr/>
    </dgm:pt>
    <dgm:pt modelId="{75EB6987-B213-448E-AADF-AB3036790375}" type="pres">
      <dgm:prSet presAssocID="{2C9E5807-9F59-448B-B6AB-10CCE6E788E0}" presName="hierChild2" presStyleCnt="0"/>
      <dgm:spPr/>
    </dgm:pt>
    <dgm:pt modelId="{188FFD09-6C5B-4A29-A1AD-749CFFD2732B}" type="pres">
      <dgm:prSet presAssocID="{670645EC-3E7C-4B91-8725-74C6FC11D1BA}" presName="Name50" presStyleLbl="parChTrans1D2" presStyleIdx="0" presStyleCnt="1"/>
      <dgm:spPr/>
    </dgm:pt>
    <dgm:pt modelId="{DE522551-8601-40FF-BE9F-61EE1A15231B}" type="pres">
      <dgm:prSet presAssocID="{7B3AF147-8FDA-4437-97D4-C88E6613A3D6}" presName="hierRoot2" presStyleCnt="0">
        <dgm:presLayoutVars>
          <dgm:hierBranch val="r"/>
        </dgm:presLayoutVars>
      </dgm:prSet>
      <dgm:spPr/>
    </dgm:pt>
    <dgm:pt modelId="{EE0BBF2E-7B36-4C08-8CE0-4AD9201D788E}" type="pres">
      <dgm:prSet presAssocID="{7B3AF147-8FDA-4437-97D4-C88E6613A3D6}" presName="rootComposite" presStyleCnt="0"/>
      <dgm:spPr/>
    </dgm:pt>
    <dgm:pt modelId="{2EF09B3C-6EB4-48E6-B7B5-090FC246AD0D}" type="pres">
      <dgm:prSet presAssocID="{7B3AF147-8FDA-4437-97D4-C88E6613A3D6}" presName="rootText" presStyleLbl="node2" presStyleIdx="0" presStyleCnt="1" custScaleX="13670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411F5AF-515F-46EC-8A57-C590A8397874}" type="pres">
      <dgm:prSet presAssocID="{7B3AF147-8FDA-4437-97D4-C88E6613A3D6}" presName="rootConnector" presStyleLbl="node2" presStyleIdx="0" presStyleCnt="1"/>
      <dgm:spPr/>
    </dgm:pt>
    <dgm:pt modelId="{034A538C-2903-422B-8EA8-2412C598B5C9}" type="pres">
      <dgm:prSet presAssocID="{7B3AF147-8FDA-4437-97D4-C88E6613A3D6}" presName="hierChild4" presStyleCnt="0"/>
      <dgm:spPr/>
    </dgm:pt>
    <dgm:pt modelId="{91F509D7-F5F3-4BFE-B589-5EBC835E5F00}" type="pres">
      <dgm:prSet presAssocID="{4EBE3B27-3FA0-42F5-BE1C-19A31E7248E4}" presName="Name50" presStyleLbl="parChTrans1D3" presStyleIdx="0" presStyleCnt="1"/>
      <dgm:spPr/>
    </dgm:pt>
    <dgm:pt modelId="{C97B9270-CE40-4DA8-B354-D06AA2AE5B4E}" type="pres">
      <dgm:prSet presAssocID="{FD19422F-A14E-4A68-929D-7116C0971FF3}" presName="hierRoot2" presStyleCnt="0">
        <dgm:presLayoutVars>
          <dgm:hierBranch val="r"/>
        </dgm:presLayoutVars>
      </dgm:prSet>
      <dgm:spPr/>
    </dgm:pt>
    <dgm:pt modelId="{13DE52C9-E9A9-4A7F-B3A1-7D69DF0943F9}" type="pres">
      <dgm:prSet presAssocID="{FD19422F-A14E-4A68-929D-7116C0971FF3}" presName="rootComposite" presStyleCnt="0"/>
      <dgm:spPr/>
    </dgm:pt>
    <dgm:pt modelId="{A27BEFA5-645B-41A8-83DB-6F0761FE6CC5}" type="pres">
      <dgm:prSet presAssocID="{FD19422F-A14E-4A68-929D-7116C0971FF3}" presName="rootText" presStyleLbl="node3" presStyleIdx="0" presStyleCnt="1" custScaleX="13670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F6374AE-9529-4447-BB0C-0B59EB925D09}" type="pres">
      <dgm:prSet presAssocID="{FD19422F-A14E-4A68-929D-7116C0971FF3}" presName="rootConnector" presStyleLbl="node3" presStyleIdx="0" presStyleCnt="1"/>
      <dgm:spPr/>
    </dgm:pt>
    <dgm:pt modelId="{7FC5F0E7-2668-4769-87B3-D45D9EF84013}" type="pres">
      <dgm:prSet presAssocID="{FD19422F-A14E-4A68-929D-7116C0971FF3}" presName="hierChild4" presStyleCnt="0"/>
      <dgm:spPr/>
    </dgm:pt>
    <dgm:pt modelId="{36B476EA-135A-49F3-971F-010985BC8CAC}" type="pres">
      <dgm:prSet presAssocID="{BC89115A-0AE8-478B-98C6-4D55FE4D8A6A}" presName="Name50" presStyleLbl="parChTrans1D4" presStyleIdx="0" presStyleCnt="3"/>
      <dgm:spPr/>
    </dgm:pt>
    <dgm:pt modelId="{13F9F61B-6C33-4A74-83B0-13C4D6377D66}" type="pres">
      <dgm:prSet presAssocID="{513D08BF-6D7C-43EE-BE08-097BFFA0BE49}" presName="hierRoot2" presStyleCnt="0">
        <dgm:presLayoutVars>
          <dgm:hierBranch val="r"/>
        </dgm:presLayoutVars>
      </dgm:prSet>
      <dgm:spPr/>
    </dgm:pt>
    <dgm:pt modelId="{3CD515D3-8F14-4589-B2E8-55D54223C55E}" type="pres">
      <dgm:prSet presAssocID="{513D08BF-6D7C-43EE-BE08-097BFFA0BE49}" presName="rootComposite" presStyleCnt="0"/>
      <dgm:spPr/>
    </dgm:pt>
    <dgm:pt modelId="{90C79D0B-53D8-42D1-8C05-CF1F9F0966D5}" type="pres">
      <dgm:prSet presAssocID="{513D08BF-6D7C-43EE-BE08-097BFFA0BE49}" presName="rootText" presStyleLbl="node4" presStyleIdx="0" presStyleCnt="3" custScaleX="13670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4EA2889-1A06-4B0A-A91C-9FBCEAEE291A}" type="pres">
      <dgm:prSet presAssocID="{513D08BF-6D7C-43EE-BE08-097BFFA0BE49}" presName="rootConnector" presStyleLbl="node4" presStyleIdx="0" presStyleCnt="3"/>
      <dgm:spPr/>
    </dgm:pt>
    <dgm:pt modelId="{72E18D86-D08F-497A-8655-721EE55A72E8}" type="pres">
      <dgm:prSet presAssocID="{513D08BF-6D7C-43EE-BE08-097BFFA0BE49}" presName="hierChild4" presStyleCnt="0"/>
      <dgm:spPr/>
    </dgm:pt>
    <dgm:pt modelId="{F8521F6E-7385-4B47-8399-F3418811097D}" type="pres">
      <dgm:prSet presAssocID="{C6A33F37-5260-49C4-BC5D-C3D4935829B8}" presName="Name50" presStyleLbl="parChTrans1D4" presStyleIdx="1" presStyleCnt="3"/>
      <dgm:spPr/>
    </dgm:pt>
    <dgm:pt modelId="{6DE1C047-0F70-45C5-A58D-70492017BCA7}" type="pres">
      <dgm:prSet presAssocID="{431D0BA2-A787-43F8-A462-A5996467D431}" presName="hierRoot2" presStyleCnt="0">
        <dgm:presLayoutVars>
          <dgm:hierBranch val="init"/>
        </dgm:presLayoutVars>
      </dgm:prSet>
      <dgm:spPr/>
    </dgm:pt>
    <dgm:pt modelId="{88004716-7B5B-4D0B-A3BA-61B4BF2D58B7}" type="pres">
      <dgm:prSet presAssocID="{431D0BA2-A787-43F8-A462-A5996467D431}" presName="rootComposite" presStyleCnt="0"/>
      <dgm:spPr/>
    </dgm:pt>
    <dgm:pt modelId="{0F57D807-578E-49C3-8DA7-E6E37F2323E5}" type="pres">
      <dgm:prSet presAssocID="{431D0BA2-A787-43F8-A462-A5996467D431}" presName="rootText" presStyleLbl="node4" presStyleIdx="1" presStyleCnt="3" custScaleX="13670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4C3E86B-0B47-4AF3-AF47-1C28AD821055}" type="pres">
      <dgm:prSet presAssocID="{431D0BA2-A787-43F8-A462-A5996467D431}" presName="rootConnector" presStyleLbl="node4" presStyleIdx="1" presStyleCnt="3"/>
      <dgm:spPr/>
    </dgm:pt>
    <dgm:pt modelId="{6DA16CD2-AD79-4961-9F3F-C1A63944A8A1}" type="pres">
      <dgm:prSet presAssocID="{431D0BA2-A787-43F8-A462-A5996467D431}" presName="hierChild4" presStyleCnt="0"/>
      <dgm:spPr/>
    </dgm:pt>
    <dgm:pt modelId="{54AB75F9-FD7F-439B-9626-F67C225759AC}" type="pres">
      <dgm:prSet presAssocID="{4008FC4B-DA3E-40DE-A84F-5C002A71F112}" presName="Name37" presStyleLbl="parChTrans1D4" presStyleIdx="2" presStyleCnt="3"/>
      <dgm:spPr/>
    </dgm:pt>
    <dgm:pt modelId="{8E1A58AB-41CE-4B87-A333-DA48BE25218C}" type="pres">
      <dgm:prSet presAssocID="{C8C3C0AD-FBDA-480D-8562-3367F51B27CF}" presName="hierRoot2" presStyleCnt="0">
        <dgm:presLayoutVars>
          <dgm:hierBranch val="init"/>
        </dgm:presLayoutVars>
      </dgm:prSet>
      <dgm:spPr/>
    </dgm:pt>
    <dgm:pt modelId="{90E7227E-0A1D-44F2-9195-56504DFECC0F}" type="pres">
      <dgm:prSet presAssocID="{C8C3C0AD-FBDA-480D-8562-3367F51B27CF}" presName="rootComposite" presStyleCnt="0"/>
      <dgm:spPr/>
    </dgm:pt>
    <dgm:pt modelId="{5301B2ED-970F-416E-8908-756CC436D405}" type="pres">
      <dgm:prSet presAssocID="{C8C3C0AD-FBDA-480D-8562-3367F51B27CF}" presName="rootText" presStyleLbl="node4" presStyleIdx="2" presStyleCnt="3" custScaleX="13670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AD323C5-4343-47FC-A5AC-36CC75CBFCC8}" type="pres">
      <dgm:prSet presAssocID="{C8C3C0AD-FBDA-480D-8562-3367F51B27CF}" presName="rootConnector" presStyleLbl="node4" presStyleIdx="2" presStyleCnt="3"/>
      <dgm:spPr/>
    </dgm:pt>
    <dgm:pt modelId="{5CA9FB2F-4F0A-4D23-A76A-57B2476C9001}" type="pres">
      <dgm:prSet presAssocID="{C8C3C0AD-FBDA-480D-8562-3367F51B27CF}" presName="hierChild4" presStyleCnt="0"/>
      <dgm:spPr/>
    </dgm:pt>
    <dgm:pt modelId="{2CDF3050-541C-4D4D-B03E-AF5026B60184}" type="pres">
      <dgm:prSet presAssocID="{C8C3C0AD-FBDA-480D-8562-3367F51B27CF}" presName="hierChild5" presStyleCnt="0"/>
      <dgm:spPr/>
    </dgm:pt>
    <dgm:pt modelId="{5EFC5166-6042-4325-932D-34D51E5F5EFE}" type="pres">
      <dgm:prSet presAssocID="{431D0BA2-A787-43F8-A462-A5996467D431}" presName="hierChild5" presStyleCnt="0"/>
      <dgm:spPr/>
    </dgm:pt>
    <dgm:pt modelId="{929904FB-FA5C-4163-BDE3-137A06597D92}" type="pres">
      <dgm:prSet presAssocID="{513D08BF-6D7C-43EE-BE08-097BFFA0BE49}" presName="hierChild5" presStyleCnt="0"/>
      <dgm:spPr/>
    </dgm:pt>
    <dgm:pt modelId="{8D4010C7-15BF-46C6-8747-3CEC2B80D53F}" type="pres">
      <dgm:prSet presAssocID="{FD19422F-A14E-4A68-929D-7116C0971FF3}" presName="hierChild5" presStyleCnt="0"/>
      <dgm:spPr/>
    </dgm:pt>
    <dgm:pt modelId="{6DD9628C-E504-446A-B5A4-6B1B5FA44A50}" type="pres">
      <dgm:prSet presAssocID="{7B3AF147-8FDA-4437-97D4-C88E6613A3D6}" presName="hierChild5" presStyleCnt="0"/>
      <dgm:spPr/>
    </dgm:pt>
    <dgm:pt modelId="{47562067-1DFE-4CBD-8D6C-80294B83F270}" type="pres">
      <dgm:prSet presAssocID="{2C9E5807-9F59-448B-B6AB-10CCE6E788E0}" presName="hierChild3" presStyleCnt="0"/>
      <dgm:spPr/>
    </dgm:pt>
  </dgm:ptLst>
  <dgm:cxnLst>
    <dgm:cxn modelId="{56DA5D58-58CC-46AE-9253-EF79ADDF3A2F}" type="presOf" srcId="{06D4D9B2-3708-4357-AA72-6021F198F944}" destId="{23E7A4B8-3C17-4E6E-AFE1-97BA40E468E9}" srcOrd="0" destOrd="0" presId="urn:microsoft.com/office/officeart/2005/8/layout/orgChart1"/>
    <dgm:cxn modelId="{2F2FF708-B678-4822-AD40-77D06F768ABC}" type="presOf" srcId="{2C9E5807-9F59-448B-B6AB-10CCE6E788E0}" destId="{AA6AE757-D868-4A80-9B66-B2BD90107691}" srcOrd="1" destOrd="0" presId="urn:microsoft.com/office/officeart/2005/8/layout/orgChart1"/>
    <dgm:cxn modelId="{ACDFFE5F-3274-469A-BB49-69F851BA1278}" srcId="{06D4D9B2-3708-4357-AA72-6021F198F944}" destId="{2C9E5807-9F59-448B-B6AB-10CCE6E788E0}" srcOrd="0" destOrd="0" parTransId="{77FDF366-F52E-4A85-B239-C2AFF0939B64}" sibTransId="{5D883F17-7700-4696-86BA-77667AA44DA3}"/>
    <dgm:cxn modelId="{3408732E-59D5-4072-81DA-E02AB736CCF8}" type="presOf" srcId="{7B3AF147-8FDA-4437-97D4-C88E6613A3D6}" destId="{2411F5AF-515F-46EC-8A57-C590A8397874}" srcOrd="1" destOrd="0" presId="urn:microsoft.com/office/officeart/2005/8/layout/orgChart1"/>
    <dgm:cxn modelId="{7FFD88AB-1AA3-47B4-A4D9-94C1EA182D2A}" srcId="{7B3AF147-8FDA-4437-97D4-C88E6613A3D6}" destId="{FD19422F-A14E-4A68-929D-7116C0971FF3}" srcOrd="0" destOrd="0" parTransId="{4EBE3B27-3FA0-42F5-BE1C-19A31E7248E4}" sibTransId="{3A65446F-BFFC-4D98-9EEB-6BFAD37FA32E}"/>
    <dgm:cxn modelId="{2F2CA285-7D66-4155-9EA8-56619F40226D}" type="presOf" srcId="{2C9E5807-9F59-448B-B6AB-10CCE6E788E0}" destId="{8689F1F1-6514-418E-8251-E87C93E23F9F}" srcOrd="0" destOrd="0" presId="urn:microsoft.com/office/officeart/2005/8/layout/orgChart1"/>
    <dgm:cxn modelId="{B7698A39-E8DF-4B18-9B15-E3BE3EE9FEDB}" type="presOf" srcId="{C8C3C0AD-FBDA-480D-8562-3367F51B27CF}" destId="{5301B2ED-970F-416E-8908-756CC436D405}" srcOrd="0" destOrd="0" presId="urn:microsoft.com/office/officeart/2005/8/layout/orgChart1"/>
    <dgm:cxn modelId="{B4E57536-BF44-4B5B-8E46-8AD60FA86519}" type="presOf" srcId="{513D08BF-6D7C-43EE-BE08-097BFFA0BE49}" destId="{90C79D0B-53D8-42D1-8C05-CF1F9F0966D5}" srcOrd="0" destOrd="0" presId="urn:microsoft.com/office/officeart/2005/8/layout/orgChart1"/>
    <dgm:cxn modelId="{55A8D9F3-85DE-4CB9-A275-F6630D23770A}" srcId="{431D0BA2-A787-43F8-A462-A5996467D431}" destId="{C8C3C0AD-FBDA-480D-8562-3367F51B27CF}" srcOrd="0" destOrd="0" parTransId="{4008FC4B-DA3E-40DE-A84F-5C002A71F112}" sibTransId="{D7E924F1-2007-4F92-BB83-9937B2AC2992}"/>
    <dgm:cxn modelId="{F87F1EA6-8237-48BD-8D99-2DDDDF7389FF}" type="presOf" srcId="{FD19422F-A14E-4A68-929D-7116C0971FF3}" destId="{AF6374AE-9529-4447-BB0C-0B59EB925D09}" srcOrd="1" destOrd="0" presId="urn:microsoft.com/office/officeart/2005/8/layout/orgChart1"/>
    <dgm:cxn modelId="{8C88B465-2CBB-4A53-8004-740226D6DFA7}" type="presOf" srcId="{670645EC-3E7C-4B91-8725-74C6FC11D1BA}" destId="{188FFD09-6C5B-4A29-A1AD-749CFFD2732B}" srcOrd="0" destOrd="0" presId="urn:microsoft.com/office/officeart/2005/8/layout/orgChart1"/>
    <dgm:cxn modelId="{0A85971E-7AB5-47D6-91F8-26DD7B76A2A8}" type="presOf" srcId="{4008FC4B-DA3E-40DE-A84F-5C002A71F112}" destId="{54AB75F9-FD7F-439B-9626-F67C225759AC}" srcOrd="0" destOrd="0" presId="urn:microsoft.com/office/officeart/2005/8/layout/orgChart1"/>
    <dgm:cxn modelId="{6730B730-DB06-41E9-A58E-AD090770670C}" srcId="{FD19422F-A14E-4A68-929D-7116C0971FF3}" destId="{513D08BF-6D7C-43EE-BE08-097BFFA0BE49}" srcOrd="0" destOrd="0" parTransId="{BC89115A-0AE8-478B-98C6-4D55FE4D8A6A}" sibTransId="{36A73753-A505-44EF-B12A-5204262056B1}"/>
    <dgm:cxn modelId="{22DD3525-D787-4732-BAE9-027E7638EADB}" type="presOf" srcId="{C8C3C0AD-FBDA-480D-8562-3367F51B27CF}" destId="{2AD323C5-4343-47FC-A5AC-36CC75CBFCC8}" srcOrd="1" destOrd="0" presId="urn:microsoft.com/office/officeart/2005/8/layout/orgChart1"/>
    <dgm:cxn modelId="{286702F9-17C1-4151-AB47-4C9342F5C894}" type="presOf" srcId="{FD19422F-A14E-4A68-929D-7116C0971FF3}" destId="{A27BEFA5-645B-41A8-83DB-6F0761FE6CC5}" srcOrd="0" destOrd="0" presId="urn:microsoft.com/office/officeart/2005/8/layout/orgChart1"/>
    <dgm:cxn modelId="{47B1B14E-2D83-42BA-A0D3-701A092A069C}" type="presOf" srcId="{513D08BF-6D7C-43EE-BE08-097BFFA0BE49}" destId="{D4EA2889-1A06-4B0A-A91C-9FBCEAEE291A}" srcOrd="1" destOrd="0" presId="urn:microsoft.com/office/officeart/2005/8/layout/orgChart1"/>
    <dgm:cxn modelId="{0E784E92-CAA1-4546-9888-2FB92EA76E02}" srcId="{2C9E5807-9F59-448B-B6AB-10CCE6E788E0}" destId="{7B3AF147-8FDA-4437-97D4-C88E6613A3D6}" srcOrd="0" destOrd="0" parTransId="{670645EC-3E7C-4B91-8725-74C6FC11D1BA}" sibTransId="{842A0564-053B-40F1-92DB-421758FDF5C9}"/>
    <dgm:cxn modelId="{36E1661F-DF09-4BB3-8805-6EFA5CED8C1A}" srcId="{513D08BF-6D7C-43EE-BE08-097BFFA0BE49}" destId="{431D0BA2-A787-43F8-A462-A5996467D431}" srcOrd="0" destOrd="0" parTransId="{C6A33F37-5260-49C4-BC5D-C3D4935829B8}" sibTransId="{A1DEB61F-9F11-4BC0-A273-73C9FA3486CC}"/>
    <dgm:cxn modelId="{E265F951-96D6-4006-94BA-9497D4DE05A9}" type="presOf" srcId="{C6A33F37-5260-49C4-BC5D-C3D4935829B8}" destId="{F8521F6E-7385-4B47-8399-F3418811097D}" srcOrd="0" destOrd="0" presId="urn:microsoft.com/office/officeart/2005/8/layout/orgChart1"/>
    <dgm:cxn modelId="{0F6D8949-3249-4621-9E90-12AA896E1919}" type="presOf" srcId="{7B3AF147-8FDA-4437-97D4-C88E6613A3D6}" destId="{2EF09B3C-6EB4-48E6-B7B5-090FC246AD0D}" srcOrd="0" destOrd="0" presId="urn:microsoft.com/office/officeart/2005/8/layout/orgChart1"/>
    <dgm:cxn modelId="{66317FFD-413E-4F6C-B537-B0D1F02F2E95}" type="presOf" srcId="{4EBE3B27-3FA0-42F5-BE1C-19A31E7248E4}" destId="{91F509D7-F5F3-4BFE-B589-5EBC835E5F00}" srcOrd="0" destOrd="0" presId="urn:microsoft.com/office/officeart/2005/8/layout/orgChart1"/>
    <dgm:cxn modelId="{95E6D4DE-7237-4690-B151-BDB516423650}" type="presOf" srcId="{431D0BA2-A787-43F8-A462-A5996467D431}" destId="{14C3E86B-0B47-4AF3-AF47-1C28AD821055}" srcOrd="1" destOrd="0" presId="urn:microsoft.com/office/officeart/2005/8/layout/orgChart1"/>
    <dgm:cxn modelId="{516EA673-D612-48F0-9154-AFA7181A00F0}" type="presOf" srcId="{BC89115A-0AE8-478B-98C6-4D55FE4D8A6A}" destId="{36B476EA-135A-49F3-971F-010985BC8CAC}" srcOrd="0" destOrd="0" presId="urn:microsoft.com/office/officeart/2005/8/layout/orgChart1"/>
    <dgm:cxn modelId="{60CE053B-A87F-4536-A3B1-1B4C81705C91}" type="presOf" srcId="{431D0BA2-A787-43F8-A462-A5996467D431}" destId="{0F57D807-578E-49C3-8DA7-E6E37F2323E5}" srcOrd="0" destOrd="0" presId="urn:microsoft.com/office/officeart/2005/8/layout/orgChart1"/>
    <dgm:cxn modelId="{20F31B63-4E23-40F3-A9CC-2A375CF359E3}" type="presParOf" srcId="{23E7A4B8-3C17-4E6E-AFE1-97BA40E468E9}" destId="{FC0B3414-D3EC-451C-A92A-85CFE124C249}" srcOrd="0" destOrd="0" presId="urn:microsoft.com/office/officeart/2005/8/layout/orgChart1"/>
    <dgm:cxn modelId="{B38753F2-4BE2-4316-9A62-DE67E4395DB6}" type="presParOf" srcId="{FC0B3414-D3EC-451C-A92A-85CFE124C249}" destId="{DCEBC573-8DD9-4A25-B68C-18D51C0231F1}" srcOrd="0" destOrd="0" presId="urn:microsoft.com/office/officeart/2005/8/layout/orgChart1"/>
    <dgm:cxn modelId="{462F14AE-4729-4624-B786-16EBB9E91DDF}" type="presParOf" srcId="{DCEBC573-8DD9-4A25-B68C-18D51C0231F1}" destId="{8689F1F1-6514-418E-8251-E87C93E23F9F}" srcOrd="0" destOrd="0" presId="urn:microsoft.com/office/officeart/2005/8/layout/orgChart1"/>
    <dgm:cxn modelId="{4DA66F5C-10B2-400B-A4C3-239CCE33199A}" type="presParOf" srcId="{DCEBC573-8DD9-4A25-B68C-18D51C0231F1}" destId="{AA6AE757-D868-4A80-9B66-B2BD90107691}" srcOrd="1" destOrd="0" presId="urn:microsoft.com/office/officeart/2005/8/layout/orgChart1"/>
    <dgm:cxn modelId="{94687DC3-BACC-4B91-8ADC-C4400F5E9178}" type="presParOf" srcId="{FC0B3414-D3EC-451C-A92A-85CFE124C249}" destId="{75EB6987-B213-448E-AADF-AB3036790375}" srcOrd="1" destOrd="0" presId="urn:microsoft.com/office/officeart/2005/8/layout/orgChart1"/>
    <dgm:cxn modelId="{294531E8-50F0-4C2E-9491-47F13D6D7BB7}" type="presParOf" srcId="{75EB6987-B213-448E-AADF-AB3036790375}" destId="{188FFD09-6C5B-4A29-A1AD-749CFFD2732B}" srcOrd="0" destOrd="0" presId="urn:microsoft.com/office/officeart/2005/8/layout/orgChart1"/>
    <dgm:cxn modelId="{06EE8BF7-AB71-45F3-A1B4-2A3A1FBF882F}" type="presParOf" srcId="{75EB6987-B213-448E-AADF-AB3036790375}" destId="{DE522551-8601-40FF-BE9F-61EE1A15231B}" srcOrd="1" destOrd="0" presId="urn:microsoft.com/office/officeart/2005/8/layout/orgChart1"/>
    <dgm:cxn modelId="{B757DB0D-8BDD-4B8D-85B3-8481C465B690}" type="presParOf" srcId="{DE522551-8601-40FF-BE9F-61EE1A15231B}" destId="{EE0BBF2E-7B36-4C08-8CE0-4AD9201D788E}" srcOrd="0" destOrd="0" presId="urn:microsoft.com/office/officeart/2005/8/layout/orgChart1"/>
    <dgm:cxn modelId="{F29094C3-85AB-4204-A95F-643814518581}" type="presParOf" srcId="{EE0BBF2E-7B36-4C08-8CE0-4AD9201D788E}" destId="{2EF09B3C-6EB4-48E6-B7B5-090FC246AD0D}" srcOrd="0" destOrd="0" presId="urn:microsoft.com/office/officeart/2005/8/layout/orgChart1"/>
    <dgm:cxn modelId="{201CC1C2-5064-49BE-B470-E1068F8DA489}" type="presParOf" srcId="{EE0BBF2E-7B36-4C08-8CE0-4AD9201D788E}" destId="{2411F5AF-515F-46EC-8A57-C590A8397874}" srcOrd="1" destOrd="0" presId="urn:microsoft.com/office/officeart/2005/8/layout/orgChart1"/>
    <dgm:cxn modelId="{59FBED38-8B56-489B-A7A3-05AC8DF52420}" type="presParOf" srcId="{DE522551-8601-40FF-BE9F-61EE1A15231B}" destId="{034A538C-2903-422B-8EA8-2412C598B5C9}" srcOrd="1" destOrd="0" presId="urn:microsoft.com/office/officeart/2005/8/layout/orgChart1"/>
    <dgm:cxn modelId="{3EDA89EF-6046-494A-99BB-E3AA47E242FA}" type="presParOf" srcId="{034A538C-2903-422B-8EA8-2412C598B5C9}" destId="{91F509D7-F5F3-4BFE-B589-5EBC835E5F00}" srcOrd="0" destOrd="0" presId="urn:microsoft.com/office/officeart/2005/8/layout/orgChart1"/>
    <dgm:cxn modelId="{21C78C06-8D61-4ECF-BED0-5E8592750542}" type="presParOf" srcId="{034A538C-2903-422B-8EA8-2412C598B5C9}" destId="{C97B9270-CE40-4DA8-B354-D06AA2AE5B4E}" srcOrd="1" destOrd="0" presId="urn:microsoft.com/office/officeart/2005/8/layout/orgChart1"/>
    <dgm:cxn modelId="{B1FA8D9F-5751-4520-9F1D-7DD2C21E12A4}" type="presParOf" srcId="{C97B9270-CE40-4DA8-B354-D06AA2AE5B4E}" destId="{13DE52C9-E9A9-4A7F-B3A1-7D69DF0943F9}" srcOrd="0" destOrd="0" presId="urn:microsoft.com/office/officeart/2005/8/layout/orgChart1"/>
    <dgm:cxn modelId="{6DFFD270-9400-488D-BCD9-F26D2EE64BC8}" type="presParOf" srcId="{13DE52C9-E9A9-4A7F-B3A1-7D69DF0943F9}" destId="{A27BEFA5-645B-41A8-83DB-6F0761FE6CC5}" srcOrd="0" destOrd="0" presId="urn:microsoft.com/office/officeart/2005/8/layout/orgChart1"/>
    <dgm:cxn modelId="{C999C91D-AC0E-45A3-A00E-EFEEDEDDA676}" type="presParOf" srcId="{13DE52C9-E9A9-4A7F-B3A1-7D69DF0943F9}" destId="{AF6374AE-9529-4447-BB0C-0B59EB925D09}" srcOrd="1" destOrd="0" presId="urn:microsoft.com/office/officeart/2005/8/layout/orgChart1"/>
    <dgm:cxn modelId="{AC14A803-F3B0-4C5A-B095-03520B5F44C1}" type="presParOf" srcId="{C97B9270-CE40-4DA8-B354-D06AA2AE5B4E}" destId="{7FC5F0E7-2668-4769-87B3-D45D9EF84013}" srcOrd="1" destOrd="0" presId="urn:microsoft.com/office/officeart/2005/8/layout/orgChart1"/>
    <dgm:cxn modelId="{15C99A23-A1B2-4ED1-B662-CD2134D5A4FC}" type="presParOf" srcId="{7FC5F0E7-2668-4769-87B3-D45D9EF84013}" destId="{36B476EA-135A-49F3-971F-010985BC8CAC}" srcOrd="0" destOrd="0" presId="urn:microsoft.com/office/officeart/2005/8/layout/orgChart1"/>
    <dgm:cxn modelId="{F93CCCBE-4B51-4E72-AC95-7F9AA73D874A}" type="presParOf" srcId="{7FC5F0E7-2668-4769-87B3-D45D9EF84013}" destId="{13F9F61B-6C33-4A74-83B0-13C4D6377D66}" srcOrd="1" destOrd="0" presId="urn:microsoft.com/office/officeart/2005/8/layout/orgChart1"/>
    <dgm:cxn modelId="{8963A0B5-0900-453C-A18B-C8FFC197A4C7}" type="presParOf" srcId="{13F9F61B-6C33-4A74-83B0-13C4D6377D66}" destId="{3CD515D3-8F14-4589-B2E8-55D54223C55E}" srcOrd="0" destOrd="0" presId="urn:microsoft.com/office/officeart/2005/8/layout/orgChart1"/>
    <dgm:cxn modelId="{9A3E8908-5A55-4D1F-AF58-1F049FA07151}" type="presParOf" srcId="{3CD515D3-8F14-4589-B2E8-55D54223C55E}" destId="{90C79D0B-53D8-42D1-8C05-CF1F9F0966D5}" srcOrd="0" destOrd="0" presId="urn:microsoft.com/office/officeart/2005/8/layout/orgChart1"/>
    <dgm:cxn modelId="{C877ADC7-6AB1-4E19-BF68-FA2770A09FDA}" type="presParOf" srcId="{3CD515D3-8F14-4589-B2E8-55D54223C55E}" destId="{D4EA2889-1A06-4B0A-A91C-9FBCEAEE291A}" srcOrd="1" destOrd="0" presId="urn:microsoft.com/office/officeart/2005/8/layout/orgChart1"/>
    <dgm:cxn modelId="{D909B1D5-D74A-4642-BC18-2067E9FE6520}" type="presParOf" srcId="{13F9F61B-6C33-4A74-83B0-13C4D6377D66}" destId="{72E18D86-D08F-497A-8655-721EE55A72E8}" srcOrd="1" destOrd="0" presId="urn:microsoft.com/office/officeart/2005/8/layout/orgChart1"/>
    <dgm:cxn modelId="{F214B095-7992-4754-8D00-5B69E7D4162D}" type="presParOf" srcId="{72E18D86-D08F-497A-8655-721EE55A72E8}" destId="{F8521F6E-7385-4B47-8399-F3418811097D}" srcOrd="0" destOrd="0" presId="urn:microsoft.com/office/officeart/2005/8/layout/orgChart1"/>
    <dgm:cxn modelId="{ABC63C24-B307-4DC5-BA35-9BD7A9627ACB}" type="presParOf" srcId="{72E18D86-D08F-497A-8655-721EE55A72E8}" destId="{6DE1C047-0F70-45C5-A58D-70492017BCA7}" srcOrd="1" destOrd="0" presId="urn:microsoft.com/office/officeart/2005/8/layout/orgChart1"/>
    <dgm:cxn modelId="{5594830C-BFFC-40DB-92B9-D226DFA8B809}" type="presParOf" srcId="{6DE1C047-0F70-45C5-A58D-70492017BCA7}" destId="{88004716-7B5B-4D0B-A3BA-61B4BF2D58B7}" srcOrd="0" destOrd="0" presId="urn:microsoft.com/office/officeart/2005/8/layout/orgChart1"/>
    <dgm:cxn modelId="{265E1F73-0912-4BE9-9C9A-A60AC951C539}" type="presParOf" srcId="{88004716-7B5B-4D0B-A3BA-61B4BF2D58B7}" destId="{0F57D807-578E-49C3-8DA7-E6E37F2323E5}" srcOrd="0" destOrd="0" presId="urn:microsoft.com/office/officeart/2005/8/layout/orgChart1"/>
    <dgm:cxn modelId="{AD6EF87C-DA2C-4AD7-9785-4453A13F42C2}" type="presParOf" srcId="{88004716-7B5B-4D0B-A3BA-61B4BF2D58B7}" destId="{14C3E86B-0B47-4AF3-AF47-1C28AD821055}" srcOrd="1" destOrd="0" presId="urn:microsoft.com/office/officeart/2005/8/layout/orgChart1"/>
    <dgm:cxn modelId="{FDD780D2-0488-4674-BFF1-C7A43583ED84}" type="presParOf" srcId="{6DE1C047-0F70-45C5-A58D-70492017BCA7}" destId="{6DA16CD2-AD79-4961-9F3F-C1A63944A8A1}" srcOrd="1" destOrd="0" presId="urn:microsoft.com/office/officeart/2005/8/layout/orgChart1"/>
    <dgm:cxn modelId="{4B2B1336-2158-4943-95AA-2629BCEC5956}" type="presParOf" srcId="{6DA16CD2-AD79-4961-9F3F-C1A63944A8A1}" destId="{54AB75F9-FD7F-439B-9626-F67C225759AC}" srcOrd="0" destOrd="0" presId="urn:microsoft.com/office/officeart/2005/8/layout/orgChart1"/>
    <dgm:cxn modelId="{5ADB9C07-4BC7-4756-B235-EDC3BC3A03E6}" type="presParOf" srcId="{6DA16CD2-AD79-4961-9F3F-C1A63944A8A1}" destId="{8E1A58AB-41CE-4B87-A333-DA48BE25218C}" srcOrd="1" destOrd="0" presId="urn:microsoft.com/office/officeart/2005/8/layout/orgChart1"/>
    <dgm:cxn modelId="{3A0FCBE6-3370-4492-89D7-70F0FC580FFC}" type="presParOf" srcId="{8E1A58AB-41CE-4B87-A333-DA48BE25218C}" destId="{90E7227E-0A1D-44F2-9195-56504DFECC0F}" srcOrd="0" destOrd="0" presId="urn:microsoft.com/office/officeart/2005/8/layout/orgChart1"/>
    <dgm:cxn modelId="{6DFD4719-2372-4EEE-84DF-D1AD94F63FED}" type="presParOf" srcId="{90E7227E-0A1D-44F2-9195-56504DFECC0F}" destId="{5301B2ED-970F-416E-8908-756CC436D405}" srcOrd="0" destOrd="0" presId="urn:microsoft.com/office/officeart/2005/8/layout/orgChart1"/>
    <dgm:cxn modelId="{D7CF08C2-9A77-454C-BF26-4F81C9D67664}" type="presParOf" srcId="{90E7227E-0A1D-44F2-9195-56504DFECC0F}" destId="{2AD323C5-4343-47FC-A5AC-36CC75CBFCC8}" srcOrd="1" destOrd="0" presId="urn:microsoft.com/office/officeart/2005/8/layout/orgChart1"/>
    <dgm:cxn modelId="{54FCE4C5-CE05-4915-BEB0-25EC100CD519}" type="presParOf" srcId="{8E1A58AB-41CE-4B87-A333-DA48BE25218C}" destId="{5CA9FB2F-4F0A-4D23-A76A-57B2476C9001}" srcOrd="1" destOrd="0" presId="urn:microsoft.com/office/officeart/2005/8/layout/orgChart1"/>
    <dgm:cxn modelId="{7AFAC464-A9A2-4657-8867-4B03945C3A02}" type="presParOf" srcId="{8E1A58AB-41CE-4B87-A333-DA48BE25218C}" destId="{2CDF3050-541C-4D4D-B03E-AF5026B60184}" srcOrd="2" destOrd="0" presId="urn:microsoft.com/office/officeart/2005/8/layout/orgChart1"/>
    <dgm:cxn modelId="{38077D3F-60BE-49D8-B249-962DD794E87F}" type="presParOf" srcId="{6DE1C047-0F70-45C5-A58D-70492017BCA7}" destId="{5EFC5166-6042-4325-932D-34D51E5F5EFE}" srcOrd="2" destOrd="0" presId="urn:microsoft.com/office/officeart/2005/8/layout/orgChart1"/>
    <dgm:cxn modelId="{8F553C17-1A44-44E8-8229-1FEBCDF30B84}" type="presParOf" srcId="{13F9F61B-6C33-4A74-83B0-13C4D6377D66}" destId="{929904FB-FA5C-4163-BDE3-137A06597D92}" srcOrd="2" destOrd="0" presId="urn:microsoft.com/office/officeart/2005/8/layout/orgChart1"/>
    <dgm:cxn modelId="{600E0B6C-9F41-4D91-982F-9488B6565391}" type="presParOf" srcId="{C97B9270-CE40-4DA8-B354-D06AA2AE5B4E}" destId="{8D4010C7-15BF-46C6-8747-3CEC2B80D53F}" srcOrd="2" destOrd="0" presId="urn:microsoft.com/office/officeart/2005/8/layout/orgChart1"/>
    <dgm:cxn modelId="{AF6FD79D-BC5B-4693-B182-2D4F4E341D3A}" type="presParOf" srcId="{DE522551-8601-40FF-BE9F-61EE1A15231B}" destId="{6DD9628C-E504-446A-B5A4-6B1B5FA44A50}" srcOrd="2" destOrd="0" presId="urn:microsoft.com/office/officeart/2005/8/layout/orgChart1"/>
    <dgm:cxn modelId="{8C4DEC96-602D-4166-8136-9F3BA87E6FEA}" type="presParOf" srcId="{FC0B3414-D3EC-451C-A92A-85CFE124C249}" destId="{47562067-1DFE-4CBD-8D6C-80294B83F2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B75F9-FD7F-439B-9626-F67C225759AC}">
      <dsp:nvSpPr>
        <dsp:cNvPr id="0" name=""/>
        <dsp:cNvSpPr/>
      </dsp:nvSpPr>
      <dsp:spPr>
        <a:xfrm>
          <a:off x="1939524" y="3957688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21F6E-7385-4B47-8399-F3418811097D}">
      <dsp:nvSpPr>
        <dsp:cNvPr id="0" name=""/>
        <dsp:cNvSpPr/>
      </dsp:nvSpPr>
      <dsp:spPr>
        <a:xfrm>
          <a:off x="1534769" y="3116817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476EA-135A-49F3-971F-010985BC8CAC}">
      <dsp:nvSpPr>
        <dsp:cNvPr id="0" name=""/>
        <dsp:cNvSpPr/>
      </dsp:nvSpPr>
      <dsp:spPr>
        <a:xfrm>
          <a:off x="1130013" y="2275945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509D7-F5F3-4BFE-B589-5EBC835E5F00}">
      <dsp:nvSpPr>
        <dsp:cNvPr id="0" name=""/>
        <dsp:cNvSpPr/>
      </dsp:nvSpPr>
      <dsp:spPr>
        <a:xfrm>
          <a:off x="725258" y="1435074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FFD09-6C5B-4A29-A1AD-749CFFD2732B}">
      <dsp:nvSpPr>
        <dsp:cNvPr id="0" name=""/>
        <dsp:cNvSpPr/>
      </dsp:nvSpPr>
      <dsp:spPr>
        <a:xfrm>
          <a:off x="320503" y="594202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9F1F1-6514-418E-8251-E87C93E23F9F}">
      <dsp:nvSpPr>
        <dsp:cNvPr id="0" name=""/>
        <dsp:cNvSpPr/>
      </dsp:nvSpPr>
      <dsp:spPr>
        <a:xfrm>
          <a:off x="158601" y="2039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Study</a:t>
          </a:r>
          <a:endParaRPr lang="en-AU" sz="2600" kern="1200" dirty="0"/>
        </a:p>
      </dsp:txBody>
      <dsp:txXfrm>
        <a:off x="158601" y="2039"/>
        <a:ext cx="1619021" cy="592163"/>
      </dsp:txXfrm>
    </dsp:sp>
    <dsp:sp modelId="{2EF09B3C-6EB4-48E6-B7B5-090FC246AD0D}">
      <dsp:nvSpPr>
        <dsp:cNvPr id="0" name=""/>
        <dsp:cNvSpPr/>
      </dsp:nvSpPr>
      <dsp:spPr>
        <a:xfrm>
          <a:off x="563356" y="842911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Subject</a:t>
          </a:r>
          <a:endParaRPr lang="en-AU" sz="2600" kern="1200" dirty="0"/>
        </a:p>
      </dsp:txBody>
      <dsp:txXfrm>
        <a:off x="563356" y="842911"/>
        <a:ext cx="1619021" cy="592163"/>
      </dsp:txXfrm>
    </dsp:sp>
    <dsp:sp modelId="{A27BEFA5-645B-41A8-83DB-6F0761FE6CC5}">
      <dsp:nvSpPr>
        <dsp:cNvPr id="0" name=""/>
        <dsp:cNvSpPr/>
      </dsp:nvSpPr>
      <dsp:spPr>
        <a:xfrm>
          <a:off x="968111" y="1683782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Event</a:t>
          </a:r>
          <a:endParaRPr lang="en-AU" sz="2600" kern="1200" dirty="0"/>
        </a:p>
      </dsp:txBody>
      <dsp:txXfrm>
        <a:off x="968111" y="1683782"/>
        <a:ext cx="1619021" cy="592163"/>
      </dsp:txXfrm>
    </dsp:sp>
    <dsp:sp modelId="{90C79D0B-53D8-42D1-8C05-CF1F9F0966D5}">
      <dsp:nvSpPr>
        <dsp:cNvPr id="0" name=""/>
        <dsp:cNvSpPr/>
      </dsp:nvSpPr>
      <dsp:spPr>
        <a:xfrm>
          <a:off x="1372867" y="2524654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CRF</a:t>
          </a:r>
          <a:endParaRPr lang="en-AU" sz="2600" kern="1200" dirty="0"/>
        </a:p>
      </dsp:txBody>
      <dsp:txXfrm>
        <a:off x="1372867" y="2524654"/>
        <a:ext cx="1619021" cy="592163"/>
      </dsp:txXfrm>
    </dsp:sp>
    <dsp:sp modelId="{0F57D807-578E-49C3-8DA7-E6E37F2323E5}">
      <dsp:nvSpPr>
        <dsp:cNvPr id="0" name=""/>
        <dsp:cNvSpPr/>
      </dsp:nvSpPr>
      <dsp:spPr>
        <a:xfrm>
          <a:off x="1777622" y="3365525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err="1" smtClean="0"/>
            <a:t>ItemGroup</a:t>
          </a:r>
          <a:endParaRPr lang="en-AU" sz="2600" kern="1200" dirty="0"/>
        </a:p>
      </dsp:txBody>
      <dsp:txXfrm>
        <a:off x="1777622" y="3365525"/>
        <a:ext cx="1619021" cy="592163"/>
      </dsp:txXfrm>
    </dsp:sp>
    <dsp:sp modelId="{5301B2ED-970F-416E-8908-756CC436D405}">
      <dsp:nvSpPr>
        <dsp:cNvPr id="0" name=""/>
        <dsp:cNvSpPr/>
      </dsp:nvSpPr>
      <dsp:spPr>
        <a:xfrm>
          <a:off x="2182377" y="4206397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Item</a:t>
          </a:r>
          <a:endParaRPr lang="en-AU" sz="2600" kern="1200" dirty="0"/>
        </a:p>
      </dsp:txBody>
      <dsp:txXfrm>
        <a:off x="2182377" y="4206397"/>
        <a:ext cx="1619021" cy="592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B75F9-FD7F-439B-9626-F67C225759AC}">
      <dsp:nvSpPr>
        <dsp:cNvPr id="0" name=""/>
        <dsp:cNvSpPr/>
      </dsp:nvSpPr>
      <dsp:spPr>
        <a:xfrm>
          <a:off x="1939524" y="3957688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21F6E-7385-4B47-8399-F3418811097D}">
      <dsp:nvSpPr>
        <dsp:cNvPr id="0" name=""/>
        <dsp:cNvSpPr/>
      </dsp:nvSpPr>
      <dsp:spPr>
        <a:xfrm>
          <a:off x="1534769" y="3116817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476EA-135A-49F3-971F-010985BC8CAC}">
      <dsp:nvSpPr>
        <dsp:cNvPr id="0" name=""/>
        <dsp:cNvSpPr/>
      </dsp:nvSpPr>
      <dsp:spPr>
        <a:xfrm>
          <a:off x="1130013" y="2275945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509D7-F5F3-4BFE-B589-5EBC835E5F00}">
      <dsp:nvSpPr>
        <dsp:cNvPr id="0" name=""/>
        <dsp:cNvSpPr/>
      </dsp:nvSpPr>
      <dsp:spPr>
        <a:xfrm>
          <a:off x="725258" y="1435074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FFD09-6C5B-4A29-A1AD-749CFFD2732B}">
      <dsp:nvSpPr>
        <dsp:cNvPr id="0" name=""/>
        <dsp:cNvSpPr/>
      </dsp:nvSpPr>
      <dsp:spPr>
        <a:xfrm>
          <a:off x="320503" y="594202"/>
          <a:ext cx="242853" cy="54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790"/>
              </a:lnTo>
              <a:lnTo>
                <a:pt x="242853" y="544790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9F1F1-6514-418E-8251-E87C93E23F9F}">
      <dsp:nvSpPr>
        <dsp:cNvPr id="0" name=""/>
        <dsp:cNvSpPr/>
      </dsp:nvSpPr>
      <dsp:spPr>
        <a:xfrm>
          <a:off x="158601" y="2039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My Study</a:t>
          </a:r>
          <a:endParaRPr lang="en-AU" sz="2100" kern="1200" dirty="0"/>
        </a:p>
      </dsp:txBody>
      <dsp:txXfrm>
        <a:off x="158601" y="2039"/>
        <a:ext cx="1619021" cy="592163"/>
      </dsp:txXfrm>
    </dsp:sp>
    <dsp:sp modelId="{2EF09B3C-6EB4-48E6-B7B5-090FC246AD0D}">
      <dsp:nvSpPr>
        <dsp:cNvPr id="0" name=""/>
        <dsp:cNvSpPr/>
      </dsp:nvSpPr>
      <dsp:spPr>
        <a:xfrm>
          <a:off x="563356" y="842911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Subject 1</a:t>
          </a:r>
          <a:endParaRPr lang="en-AU" sz="2100" kern="1200" dirty="0"/>
        </a:p>
      </dsp:txBody>
      <dsp:txXfrm>
        <a:off x="563356" y="842911"/>
        <a:ext cx="1619021" cy="592163"/>
      </dsp:txXfrm>
    </dsp:sp>
    <dsp:sp modelId="{A27BEFA5-645B-41A8-83DB-6F0761FE6CC5}">
      <dsp:nvSpPr>
        <dsp:cNvPr id="0" name=""/>
        <dsp:cNvSpPr/>
      </dsp:nvSpPr>
      <dsp:spPr>
        <a:xfrm>
          <a:off x="968111" y="1683782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Event 1 Repeat 1</a:t>
          </a:r>
          <a:endParaRPr lang="en-AU" sz="2100" kern="1200" dirty="0"/>
        </a:p>
      </dsp:txBody>
      <dsp:txXfrm>
        <a:off x="968111" y="1683782"/>
        <a:ext cx="1619021" cy="592163"/>
      </dsp:txXfrm>
    </dsp:sp>
    <dsp:sp modelId="{90C79D0B-53D8-42D1-8C05-CF1F9F0966D5}">
      <dsp:nvSpPr>
        <dsp:cNvPr id="0" name=""/>
        <dsp:cNvSpPr/>
      </dsp:nvSpPr>
      <dsp:spPr>
        <a:xfrm>
          <a:off x="1372867" y="2524654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CRF 1</a:t>
          </a:r>
          <a:endParaRPr lang="en-AU" sz="2100" kern="1200" dirty="0"/>
        </a:p>
      </dsp:txBody>
      <dsp:txXfrm>
        <a:off x="1372867" y="2524654"/>
        <a:ext cx="1619021" cy="592163"/>
      </dsp:txXfrm>
    </dsp:sp>
    <dsp:sp modelId="{0F57D807-578E-49C3-8DA7-E6E37F2323E5}">
      <dsp:nvSpPr>
        <dsp:cNvPr id="0" name=""/>
        <dsp:cNvSpPr/>
      </dsp:nvSpPr>
      <dsp:spPr>
        <a:xfrm>
          <a:off x="1777622" y="3365525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err="1" smtClean="0"/>
            <a:t>ItemGroup</a:t>
          </a:r>
          <a:r>
            <a:rPr lang="en-AU" sz="2100" kern="1200" dirty="0" smtClean="0"/>
            <a:t> 1 Repeat 1</a:t>
          </a:r>
          <a:endParaRPr lang="en-AU" sz="2100" kern="1200" dirty="0"/>
        </a:p>
      </dsp:txBody>
      <dsp:txXfrm>
        <a:off x="1777622" y="3365525"/>
        <a:ext cx="1619021" cy="592163"/>
      </dsp:txXfrm>
    </dsp:sp>
    <dsp:sp modelId="{5301B2ED-970F-416E-8908-756CC436D405}">
      <dsp:nvSpPr>
        <dsp:cNvPr id="0" name=""/>
        <dsp:cNvSpPr/>
      </dsp:nvSpPr>
      <dsp:spPr>
        <a:xfrm>
          <a:off x="2182377" y="4206397"/>
          <a:ext cx="1619021" cy="5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Item 1 Value</a:t>
          </a:r>
          <a:endParaRPr lang="en-AU" sz="2100" kern="1200" dirty="0"/>
        </a:p>
      </dsp:txBody>
      <dsp:txXfrm>
        <a:off x="2182377" y="4206397"/>
        <a:ext cx="1619021" cy="592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103" y="3429000"/>
            <a:ext cx="7774797" cy="1387506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rgbClr val="F582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104" y="4897606"/>
            <a:ext cx="7779270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rgbClr val="7699BD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899BC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OC15_LeftColum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95" y="533400"/>
            <a:ext cx="6437586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2384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eftTop_Icons.png"/>
          <p:cNvPicPr>
            <a:picLocks noChangeAspect="1"/>
          </p:cNvPicPr>
          <p:nvPr/>
        </p:nvPicPr>
        <p:blipFill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5842000"/>
            <a:ext cx="1336842" cy="1270000"/>
          </a:xfrm>
          <a:prstGeom prst="rect">
            <a:avLst/>
          </a:prstGeom>
        </p:spPr>
      </p:pic>
      <p:pic>
        <p:nvPicPr>
          <p:cNvPr id="5" name="Picture 4" descr="OC_NoTag_300x4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3" y="6362697"/>
            <a:ext cx="1908314" cy="292608"/>
          </a:xfrm>
          <a:prstGeom prst="rect">
            <a:avLst/>
          </a:prstGeom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6725" y="1143000"/>
            <a:ext cx="81248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199213" y="6278037"/>
            <a:ext cx="2167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rgbClr val="97C2F2"/>
                </a:solidFill>
              </a:rPr>
              <a:t>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1092" y="6275388"/>
            <a:ext cx="128080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rgbClr val="7EA9C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TextBox 9"/>
          <p:cNvSpPr txBox="1">
            <a:spLocks noChangeArrowheads="1"/>
          </p:cNvSpPr>
          <p:nvPr/>
        </p:nvSpPr>
        <p:spPr bwMode="auto">
          <a:xfrm>
            <a:off x="3325813" y="6384925"/>
            <a:ext cx="25669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7699BD"/>
                </a:solidFill>
              </a:rPr>
              <a:t>#OC15Europe</a:t>
            </a:r>
            <a:endParaRPr lang="en-US" altLang="en-US" sz="1200" dirty="0">
              <a:solidFill>
                <a:srgbClr val="7699BD"/>
              </a:solidFill>
            </a:endParaRP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6725" y="107950"/>
            <a:ext cx="812482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pic>
        <p:nvPicPr>
          <p:cNvPr id="7" name="Picture 6" descr="twitt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6438652"/>
            <a:ext cx="209549" cy="1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9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5822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5822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5822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5822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5822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58220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58220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58220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5822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F58220"/>
        </a:buClr>
        <a:buSzPct val="110000"/>
        <a:buFont typeface="Wingdings" panose="05000000000000000000" pitchFamily="2" charset="2"/>
        <a:buChar char="§"/>
        <a:defRPr sz="2400" kern="1200">
          <a:solidFill>
            <a:srgbClr val="595959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AA2B1E"/>
        </a:buClr>
        <a:buSzPct val="110000"/>
        <a:buFont typeface="Wingdings" panose="05000000000000000000" pitchFamily="2" charset="2"/>
        <a:buChar char="§"/>
        <a:defRPr sz="22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F58220"/>
        </a:buClr>
        <a:buSzPct val="110000"/>
        <a:buFont typeface="Wingdings" panose="05000000000000000000" pitchFamily="2" charset="2"/>
        <a:buChar char="§"/>
        <a:defRPr sz="20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AA2B1E"/>
        </a:buClr>
        <a:buSzPct val="110000"/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F58220"/>
        </a:buClr>
        <a:buSzPct val="110000"/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3162300"/>
            <a:ext cx="7315200" cy="1443038"/>
          </a:xfrm>
        </p:spPr>
        <p:txBody>
          <a:bodyPr/>
          <a:lstStyle/>
          <a:p>
            <a:pPr>
              <a:defRPr/>
            </a:pPr>
            <a:r>
              <a:rPr lang="en-US" dirty="0"/>
              <a:t>OpenClinica </a:t>
            </a:r>
            <a:r>
              <a:rPr lang="en-US" dirty="0" err="1"/>
              <a:t>sqldatamart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16475"/>
            <a:ext cx="7327900" cy="9175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Lindsay Stevens</a:t>
            </a:r>
          </a:p>
          <a:p>
            <a:pPr>
              <a:defRPr/>
            </a:pPr>
            <a:r>
              <a:rPr lang="en-US" dirty="0" smtClean="0"/>
              <a:t>Viral Hepatitis Clinical Research Program</a:t>
            </a:r>
          </a:p>
          <a:p>
            <a:pPr>
              <a:defRPr/>
            </a:pPr>
            <a:r>
              <a:rPr lang="en-US" dirty="0" smtClean="0"/>
              <a:t>Kirby Institute, UNSW Australia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7569E0E-A9DD-427D-932F-21B8CD441FDA}" type="slidenum">
              <a:rPr lang="en-US" altLang="en-US">
                <a:solidFill>
                  <a:srgbClr val="899BCA"/>
                </a:solidFill>
              </a:rPr>
              <a:pPr eaLnBrk="1" hangingPunct="1"/>
              <a:t>1</a:t>
            </a:fld>
            <a:endParaRPr lang="en-US" altLang="en-US">
              <a:solidFill>
                <a:srgbClr val="899BCA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 Sourced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All the code is on </a:t>
            </a:r>
            <a:r>
              <a:rPr lang="en-US" altLang="en-US" dirty="0" err="1" smtClean="0"/>
              <a:t>github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github.com/</a:t>
            </a:r>
            <a:r>
              <a:rPr lang="en-US" altLang="en-US" dirty="0" err="1" smtClean="0"/>
              <a:t>lindsay-stevens-kirby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openclinica_sqldatamart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MIT License</a:t>
            </a:r>
          </a:p>
          <a:p>
            <a:r>
              <a:rPr lang="en-US" altLang="en-US" dirty="0" smtClean="0"/>
              <a:t>Documentation is in the repository wiki</a:t>
            </a:r>
          </a:p>
          <a:p>
            <a:r>
              <a:rPr lang="en-US" altLang="en-US" dirty="0" smtClean="0"/>
              <a:t>Code or bug report contributions welcome</a:t>
            </a:r>
          </a:p>
          <a:p>
            <a:r>
              <a:rPr lang="en-US" altLang="en-US" dirty="0" smtClean="0"/>
              <a:t>Written to suit our OpenClinica usage patterns</a:t>
            </a:r>
          </a:p>
          <a:p>
            <a:pPr lvl="1"/>
            <a:r>
              <a:rPr lang="en-US" altLang="en-US" dirty="0" smtClean="0"/>
              <a:t>If your pattern is incompatible, maybe you or I can add a fix</a:t>
            </a:r>
          </a:p>
        </p:txBody>
      </p:sp>
    </p:spTree>
    <p:extLst>
      <p:ext uri="{BB962C8B-B14F-4D97-AF65-F5344CB8AC3E}">
        <p14:creationId xmlns:p14="http://schemas.microsoft.com/office/powerpoint/2010/main" val="1751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Postgres Terminology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err="1" smtClean="0"/>
              <a:t>Matview</a:t>
            </a:r>
            <a:r>
              <a:rPr lang="en-US" altLang="en-US" dirty="0" smtClean="0"/>
              <a:t> = Materialized View</a:t>
            </a:r>
          </a:p>
          <a:p>
            <a:pPr lvl="1"/>
            <a:r>
              <a:rPr lang="en-US" altLang="en-US" dirty="0" smtClean="0"/>
              <a:t>A table that has an associated query which can be used to regenerate the table</a:t>
            </a:r>
          </a:p>
          <a:p>
            <a:pPr lvl="1"/>
            <a:r>
              <a:rPr lang="en-US" altLang="en-US" dirty="0" smtClean="0"/>
              <a:t>Allows the database to cache (store) the results of a query</a:t>
            </a:r>
          </a:p>
          <a:p>
            <a:r>
              <a:rPr lang="en-US" altLang="en-US" dirty="0" smtClean="0"/>
              <a:t>FT = Foreign Table</a:t>
            </a:r>
          </a:p>
          <a:p>
            <a:pPr lvl="1"/>
            <a:r>
              <a:rPr lang="en-US" altLang="en-US" dirty="0" smtClean="0"/>
              <a:t>A table that is actually a view to a resource outside of the current database</a:t>
            </a:r>
          </a:p>
          <a:p>
            <a:pPr lvl="1"/>
            <a:r>
              <a:rPr lang="en-US" altLang="en-US" dirty="0" smtClean="0"/>
              <a:t>Allows the database to access other databases, files, etc.</a:t>
            </a:r>
          </a:p>
        </p:txBody>
      </p:sp>
    </p:spTree>
    <p:extLst>
      <p:ext uri="{BB962C8B-B14F-4D97-AF65-F5344CB8AC3E}">
        <p14:creationId xmlns:p14="http://schemas.microsoft.com/office/powerpoint/2010/main" val="9668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Flow: Diagram</a:t>
            </a:r>
          </a:p>
        </p:txBody>
      </p:sp>
      <p:pic>
        <p:nvPicPr>
          <p:cNvPr id="7" name="Picture 2" descr="\\SVR-NAS\Public\VHCRP\General\OpenClinica\11_Reporting\sqldatamart\sqldatamart\sqldatamart_over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t="9578" r="11726" b="37934"/>
          <a:stretch/>
        </p:blipFill>
        <p:spPr bwMode="auto">
          <a:xfrm>
            <a:off x="129905" y="1705829"/>
            <a:ext cx="8884191" cy="34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62200" y="5257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6700" y="5257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smtClean="0">
                <a:solidFill>
                  <a:schemeClr val="accent1"/>
                </a:solidFill>
              </a:rPr>
              <a:t>2</a:t>
            </a:r>
            <a:endParaRPr lang="en-AU" sz="4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5257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smtClean="0">
                <a:solidFill>
                  <a:schemeClr val="accent1"/>
                </a:solidFill>
              </a:rPr>
              <a:t>3</a:t>
            </a:r>
            <a:endParaRPr lang="en-AU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Flow: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err="1" smtClean="0"/>
              <a:t>openclinica_fdw</a:t>
            </a:r>
            <a:r>
              <a:rPr lang="en-US" altLang="en-US" dirty="0" smtClean="0"/>
              <a:t> schema</a:t>
            </a:r>
          </a:p>
          <a:p>
            <a:r>
              <a:rPr lang="en-US" altLang="en-US" dirty="0" smtClean="0"/>
              <a:t>Facilitates connection to OpenClinica database</a:t>
            </a:r>
          </a:p>
          <a:p>
            <a:r>
              <a:rPr lang="en-US" altLang="en-US" dirty="0" smtClean="0"/>
              <a:t>Copy of some catalog tables to look up the definition of tables, views and indexes</a:t>
            </a:r>
          </a:p>
          <a:p>
            <a:r>
              <a:rPr lang="en-US" altLang="en-US" dirty="0" smtClean="0"/>
              <a:t>Copy of these tables, views and indexes</a:t>
            </a:r>
          </a:p>
          <a:p>
            <a:r>
              <a:rPr lang="en-US" altLang="en-US" dirty="0" smtClean="0"/>
              <a:t>Home of the support functions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7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Flow: 2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err="1" smtClean="0"/>
              <a:t>dm</a:t>
            </a:r>
            <a:r>
              <a:rPr lang="en-US" altLang="en-US" dirty="0" smtClean="0"/>
              <a:t> schema</a:t>
            </a:r>
          </a:p>
          <a:p>
            <a:r>
              <a:rPr lang="en-US" altLang="en-US" dirty="0" smtClean="0"/>
              <a:t>Facilitates running the core queries in one go for all data in the instance, keeping their definitions in one place</a:t>
            </a:r>
          </a:p>
          <a:p>
            <a:r>
              <a:rPr lang="en-US" altLang="en-US" dirty="0" smtClean="0"/>
              <a:t>Home of the support queries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51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Flow: 3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Study schemas</a:t>
            </a:r>
          </a:p>
          <a:p>
            <a:r>
              <a:rPr lang="en-US" altLang="en-US" dirty="0" smtClean="0"/>
              <a:t>Facilitates segmenting data by study</a:t>
            </a:r>
          </a:p>
          <a:p>
            <a:r>
              <a:rPr lang="en-US" altLang="en-US" dirty="0" smtClean="0"/>
              <a:t>Transforms data into item group </a:t>
            </a:r>
            <a:r>
              <a:rPr lang="en-US" altLang="en-US" dirty="0" err="1" smtClean="0"/>
              <a:t>matviews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94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OpenClinica Terminology</a:t>
            </a:r>
            <a:endParaRPr lang="en-US" altLang="en-US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170539"/>
              </p:ext>
            </p:extLst>
          </p:nvPr>
        </p:nvGraphicFramePr>
        <p:xfrm>
          <a:off x="228600" y="1447800"/>
          <a:ext cx="396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965200"/>
            <a:ext cx="39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ODM Schema Definition = Metadata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031600" y="965200"/>
            <a:ext cx="39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Schema Instance = </a:t>
            </a:r>
            <a:r>
              <a:rPr lang="en-AU" dirty="0" err="1" smtClean="0"/>
              <a:t>Clinicaldata</a:t>
            </a:r>
            <a:endParaRPr lang="en-AU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4343400" y="3248660"/>
            <a:ext cx="457200" cy="360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60748277"/>
              </p:ext>
            </p:extLst>
          </p:nvPr>
        </p:nvGraphicFramePr>
        <p:xfrm>
          <a:off x="5031600" y="1447800"/>
          <a:ext cx="396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496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Common </a:t>
            </a:r>
            <a:r>
              <a:rPr lang="en-US" altLang="en-US" dirty="0" err="1" smtClean="0"/>
              <a:t>Matviews</a:t>
            </a:r>
            <a:endParaRPr lang="en-US" altLang="en-US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From </a:t>
            </a:r>
            <a:r>
              <a:rPr lang="en-US" altLang="en-US" dirty="0" err="1" smtClean="0"/>
              <a:t>dm</a:t>
            </a:r>
            <a:r>
              <a:rPr lang="en-US" altLang="en-US" dirty="0" smtClean="0"/>
              <a:t> schema, copied to each study, currently 15.</a:t>
            </a:r>
          </a:p>
          <a:p>
            <a:pPr marL="469900" indent="-457200">
              <a:buFont typeface="+mj-lt"/>
              <a:buAutoNum type="arabicPeriod"/>
            </a:pPr>
            <a:r>
              <a:rPr lang="en-US" altLang="en-US" dirty="0" err="1" smtClean="0"/>
              <a:t>Clinicaldata</a:t>
            </a:r>
            <a:r>
              <a:rPr lang="en-US" altLang="en-US" dirty="0" smtClean="0"/>
              <a:t>: item data with some metadata</a:t>
            </a:r>
          </a:p>
          <a:p>
            <a:pPr marL="469900" indent="-457200">
              <a:buFont typeface="+mj-lt"/>
              <a:buAutoNum type="arabicPeriod"/>
            </a:pPr>
            <a:r>
              <a:rPr lang="en-US" altLang="en-US" dirty="0" err="1" smtClean="0"/>
              <a:t>Discrepancy_notes_all</a:t>
            </a:r>
            <a:r>
              <a:rPr lang="en-US" altLang="en-US" dirty="0" smtClean="0"/>
              <a:t>: all parent and child notes</a:t>
            </a:r>
          </a:p>
          <a:p>
            <a:pPr marL="469900" indent="-457200">
              <a:buFont typeface="+mj-lt"/>
              <a:buAutoNum type="arabicPeriod"/>
            </a:pPr>
            <a:r>
              <a:rPr lang="en-US" altLang="en-US" dirty="0" err="1" smtClean="0"/>
              <a:t>Discrepancy_notes_parent</a:t>
            </a:r>
            <a:r>
              <a:rPr lang="en-US" altLang="en-US" dirty="0" smtClean="0"/>
              <a:t>: just the parent notes</a:t>
            </a:r>
          </a:p>
          <a:p>
            <a:pPr marL="469900" indent="-457200">
              <a:buFont typeface="+mj-lt"/>
              <a:buAutoNum type="arabicPeriod"/>
            </a:pPr>
            <a:r>
              <a:rPr lang="en-US" altLang="en-US" dirty="0" smtClean="0"/>
              <a:t>Metadata: study level metadata</a:t>
            </a:r>
          </a:p>
          <a:p>
            <a:pPr marL="469900" indent="-457200">
              <a:buFont typeface="+mj-lt"/>
              <a:buAutoNum type="arabicPeriod"/>
            </a:pPr>
            <a:r>
              <a:rPr lang="en-US" altLang="en-US" dirty="0" err="1" smtClean="0"/>
              <a:t>Metadata_event_crf_ig</a:t>
            </a:r>
            <a:r>
              <a:rPr lang="en-US" altLang="en-US" dirty="0" smtClean="0"/>
              <a:t>: filtered metadata, top part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9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Common </a:t>
            </a:r>
            <a:r>
              <a:rPr lang="en-US" altLang="en-US" dirty="0" err="1" smtClean="0"/>
              <a:t>Matviews</a:t>
            </a:r>
            <a:endParaRPr lang="en-US" altLang="en-US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pPr marL="469900" indent="-457200">
              <a:buFont typeface="+mj-lt"/>
              <a:buAutoNum type="arabicPeriod" startAt="6"/>
            </a:pPr>
            <a:r>
              <a:rPr lang="en-US" altLang="en-US" dirty="0" err="1" smtClean="0"/>
              <a:t>Metadata_crf_ig_item</a:t>
            </a:r>
            <a:r>
              <a:rPr lang="en-US" altLang="en-US" dirty="0" smtClean="0"/>
              <a:t>: filtered metadata, bottom part</a:t>
            </a:r>
          </a:p>
          <a:p>
            <a:pPr marL="469900" indent="-457200">
              <a:buFont typeface="+mj-lt"/>
              <a:buAutoNum type="arabicPeriod" startAt="6"/>
            </a:pPr>
            <a:r>
              <a:rPr lang="en-US" altLang="en-US" dirty="0" err="1" smtClean="0"/>
              <a:t>Metadata_study</a:t>
            </a:r>
            <a:r>
              <a:rPr lang="en-US" altLang="en-US" dirty="0" smtClean="0"/>
              <a:t>: study info, plus the schema name</a:t>
            </a:r>
          </a:p>
          <a:p>
            <a:pPr marL="469900" indent="-457200">
              <a:buFont typeface="+mj-lt"/>
              <a:buAutoNum type="arabicPeriod" startAt="6"/>
            </a:pPr>
            <a:r>
              <a:rPr lang="en-US" altLang="en-US" dirty="0" err="1" smtClean="0"/>
              <a:t>Response_set_labels</a:t>
            </a:r>
            <a:r>
              <a:rPr lang="en-US" altLang="en-US" dirty="0" smtClean="0"/>
              <a:t>: CRF item value labels</a:t>
            </a:r>
          </a:p>
          <a:p>
            <a:pPr marL="469900" indent="-457200">
              <a:buFont typeface="+mj-lt"/>
              <a:buAutoNum type="arabicPeriod" startAt="6"/>
            </a:pPr>
            <a:r>
              <a:rPr lang="en-US" altLang="en-US" dirty="0" err="1" smtClean="0"/>
              <a:t>Sdv_status_history</a:t>
            </a:r>
            <a:r>
              <a:rPr lang="en-US" altLang="en-US" dirty="0" smtClean="0"/>
              <a:t>: current and previous </a:t>
            </a:r>
            <a:r>
              <a:rPr lang="en-US" altLang="en-US" dirty="0" err="1" smtClean="0"/>
              <a:t>sdv</a:t>
            </a:r>
            <a:r>
              <a:rPr lang="en-US" altLang="en-US" dirty="0" smtClean="0"/>
              <a:t> statuses</a:t>
            </a:r>
          </a:p>
          <a:p>
            <a:pPr marL="469900" indent="-457200">
              <a:buFont typeface="+mj-lt"/>
              <a:buAutoNum type="arabicPeriod" startAt="6"/>
            </a:pPr>
            <a:r>
              <a:rPr lang="en-US" altLang="en-US" dirty="0" err="1" smtClean="0"/>
              <a:t>User_account_roles</a:t>
            </a:r>
            <a:r>
              <a:rPr lang="en-US" altLang="en-US" dirty="0" smtClean="0"/>
              <a:t>: user accounts with study roles</a:t>
            </a:r>
          </a:p>
          <a:p>
            <a:pPr marL="469900" indent="-457200">
              <a:buFont typeface="+mj-lt"/>
              <a:buAutoNum type="arabicPeriod" startAt="6"/>
            </a:pP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72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Common </a:t>
            </a:r>
            <a:r>
              <a:rPr lang="en-US" altLang="en-US" dirty="0" err="1" smtClean="0"/>
              <a:t>Matviews</a:t>
            </a:r>
            <a:endParaRPr lang="en-US" altLang="en-US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pPr marL="469900" indent="-457200">
              <a:buFont typeface="+mj-lt"/>
              <a:buAutoNum type="arabicPeriod" startAt="11"/>
            </a:pPr>
            <a:r>
              <a:rPr lang="en-US" altLang="en-US" dirty="0" err="1" smtClean="0"/>
              <a:t>Subject_event_crf_expected</a:t>
            </a:r>
            <a:r>
              <a:rPr lang="en-US" altLang="en-US" dirty="0" smtClean="0"/>
              <a:t>: subjects x all possible</a:t>
            </a:r>
          </a:p>
          <a:p>
            <a:pPr marL="469900" indent="-457200">
              <a:buFont typeface="+mj-lt"/>
              <a:buAutoNum type="arabicPeriod" startAt="11"/>
            </a:pPr>
            <a:r>
              <a:rPr lang="en-US" altLang="en-US" dirty="0" err="1" smtClean="0"/>
              <a:t>Subject_event_crf_status</a:t>
            </a:r>
            <a:r>
              <a:rPr lang="en-US" altLang="en-US" dirty="0" smtClean="0"/>
              <a:t>: what exists</a:t>
            </a:r>
          </a:p>
          <a:p>
            <a:pPr marL="469900" indent="-457200">
              <a:buFont typeface="+mj-lt"/>
              <a:buAutoNum type="arabicPeriod" startAt="11"/>
            </a:pPr>
            <a:r>
              <a:rPr lang="en-US" altLang="en-US" dirty="0" err="1" smtClean="0"/>
              <a:t>Subject_event_crf_join</a:t>
            </a:r>
            <a:r>
              <a:rPr lang="en-US" altLang="en-US" dirty="0" smtClean="0"/>
              <a:t>: results of 11+12</a:t>
            </a:r>
          </a:p>
          <a:p>
            <a:pPr marL="469900" indent="-457200">
              <a:buFont typeface="+mj-lt"/>
              <a:buAutoNum type="arabicPeriod" startAt="11"/>
            </a:pPr>
            <a:r>
              <a:rPr lang="en-US" altLang="en-US" dirty="0" smtClean="0"/>
              <a:t>Subject groups: group class assignment details</a:t>
            </a:r>
          </a:p>
          <a:p>
            <a:pPr marL="469900" indent="-457200">
              <a:buFont typeface="+mj-lt"/>
              <a:buAutoNum type="arabicPeriod" startAt="11"/>
            </a:pPr>
            <a:r>
              <a:rPr lang="en-US" altLang="en-US" dirty="0" smtClean="0"/>
              <a:t>Subjects: subject details</a:t>
            </a:r>
          </a:p>
          <a:p>
            <a:pPr marL="469900" indent="-457200">
              <a:buFont typeface="+mj-lt"/>
              <a:buAutoNum type="arabicPeriod" startAt="11"/>
            </a:pPr>
            <a:endParaRPr lang="en-US" altLang="en-US" dirty="0" smtClean="0"/>
          </a:p>
          <a:p>
            <a:pPr marL="469900" indent="-457200">
              <a:buFont typeface="+mj-lt"/>
              <a:buAutoNum type="arabicPeriod" startAt="11"/>
            </a:pP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5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Context</a:t>
            </a:r>
          </a:p>
          <a:p>
            <a:pPr eaLnBrk="1" hangingPunct="1"/>
            <a:r>
              <a:rPr lang="en-US" altLang="en-US" dirty="0" smtClean="0"/>
              <a:t>Features</a:t>
            </a:r>
          </a:p>
          <a:p>
            <a:pPr eaLnBrk="1" hangingPunct="1"/>
            <a:r>
              <a:rPr lang="en-US" altLang="en-US" dirty="0" smtClean="0"/>
              <a:t>Setup</a:t>
            </a:r>
          </a:p>
          <a:p>
            <a:pPr eaLnBrk="1" hangingPunct="1"/>
            <a:r>
              <a:rPr lang="en-US" altLang="en-US" dirty="0" smtClean="0"/>
              <a:t>Client use cases</a:t>
            </a:r>
          </a:p>
          <a:p>
            <a:pPr eaLnBrk="1" hangingPunct="1"/>
            <a:r>
              <a:rPr lang="en-US" altLang="en-US" dirty="0" smtClean="0"/>
              <a:t>Questions, or:</a:t>
            </a:r>
          </a:p>
          <a:p>
            <a:pPr lvl="1"/>
            <a:r>
              <a:rPr lang="en-US" altLang="en-US" dirty="0" smtClean="0"/>
              <a:t>Implementation details</a:t>
            </a:r>
          </a:p>
          <a:p>
            <a:pPr lvl="1"/>
            <a:r>
              <a:rPr lang="en-US" altLang="en-US" dirty="0" smtClean="0"/>
              <a:t>Feature ideas</a:t>
            </a:r>
          </a:p>
        </p:txBody>
      </p:sp>
    </p:spTree>
    <p:extLst>
      <p:ext uri="{BB962C8B-B14F-4D97-AF65-F5344CB8AC3E}">
        <p14:creationId xmlns:p14="http://schemas.microsoft.com/office/powerpoint/2010/main" val="13622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Item Group </a:t>
            </a:r>
            <a:r>
              <a:rPr lang="en-US" altLang="en-US" dirty="0" err="1" smtClean="0"/>
              <a:t>Matviews</a:t>
            </a:r>
            <a:endParaRPr lang="en-US" altLang="en-US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Named using item group OID</a:t>
            </a:r>
          </a:p>
          <a:p>
            <a:r>
              <a:rPr lang="en-US" altLang="en-US" dirty="0" smtClean="0"/>
              <a:t>Row identifier columns</a:t>
            </a:r>
          </a:p>
          <a:p>
            <a:pPr lvl="1"/>
            <a:r>
              <a:rPr lang="en-US" altLang="en-US" dirty="0" smtClean="0"/>
              <a:t>Study</a:t>
            </a:r>
          </a:p>
          <a:p>
            <a:pPr lvl="1"/>
            <a:r>
              <a:rPr lang="en-US" altLang="en-US" dirty="0" smtClean="0"/>
              <a:t>Site</a:t>
            </a:r>
          </a:p>
          <a:p>
            <a:pPr lvl="1"/>
            <a:r>
              <a:rPr lang="en-US" altLang="en-US" dirty="0" smtClean="0"/>
              <a:t>Subject</a:t>
            </a:r>
          </a:p>
          <a:p>
            <a:pPr lvl="1"/>
            <a:r>
              <a:rPr lang="en-US" altLang="en-US" dirty="0" smtClean="0"/>
              <a:t>Event</a:t>
            </a:r>
          </a:p>
          <a:p>
            <a:pPr lvl="1"/>
            <a:r>
              <a:rPr lang="en-US" altLang="en-US" dirty="0" smtClean="0"/>
              <a:t>CRF</a:t>
            </a:r>
          </a:p>
          <a:p>
            <a:pPr lvl="1"/>
            <a:r>
              <a:rPr lang="en-US" altLang="en-US" dirty="0" smtClean="0"/>
              <a:t>Item group</a:t>
            </a:r>
            <a:endParaRPr lang="en-US" altLang="en-US" dirty="0"/>
          </a:p>
          <a:p>
            <a:endParaRPr lang="en-US" altLang="en-US" dirty="0" smtClean="0"/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61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Item Group </a:t>
            </a:r>
            <a:r>
              <a:rPr lang="en-US" altLang="en-US" dirty="0" err="1" smtClean="0"/>
              <a:t>Matviews</a:t>
            </a:r>
            <a:endParaRPr lang="en-US" altLang="en-US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/>
              <a:t>Item columns</a:t>
            </a:r>
          </a:p>
          <a:p>
            <a:pPr lvl="1"/>
            <a:r>
              <a:rPr lang="en-US" altLang="en-US" dirty="0"/>
              <a:t>Each item gets a column</a:t>
            </a:r>
          </a:p>
          <a:p>
            <a:pPr lvl="2"/>
            <a:r>
              <a:rPr lang="en-US" altLang="en-US" dirty="0"/>
              <a:t>If study has item names &gt; 12 characters, name is </a:t>
            </a:r>
            <a:r>
              <a:rPr lang="en-US" altLang="en-US" dirty="0" err="1"/>
              <a:t>item_oid</a:t>
            </a:r>
            <a:endParaRPr lang="en-US" altLang="en-US" dirty="0"/>
          </a:p>
          <a:p>
            <a:pPr lvl="2"/>
            <a:r>
              <a:rPr lang="en-US" altLang="en-US" dirty="0"/>
              <a:t>Otherwise, first 12 of </a:t>
            </a:r>
            <a:r>
              <a:rPr lang="en-US" altLang="en-US" dirty="0" err="1"/>
              <a:t>item_name</a:t>
            </a:r>
            <a:r>
              <a:rPr lang="en-US" altLang="en-US" dirty="0"/>
              <a:t> then first 45 of description</a:t>
            </a:r>
          </a:p>
          <a:p>
            <a:r>
              <a:rPr lang="en-US" altLang="en-US" dirty="0"/>
              <a:t>Coded items get a second “_label” </a:t>
            </a:r>
            <a:r>
              <a:rPr lang="en-US" altLang="en-US" dirty="0" smtClean="0"/>
              <a:t>column</a:t>
            </a:r>
          </a:p>
          <a:p>
            <a:pPr lvl="1"/>
            <a:r>
              <a:rPr lang="en-US" altLang="en-US" dirty="0" err="1" smtClean="0"/>
              <a:t>my_item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my_item_label</a:t>
            </a:r>
            <a:endParaRPr lang="en-US" altLang="en-US" dirty="0" smtClean="0"/>
          </a:p>
          <a:p>
            <a:r>
              <a:rPr lang="en-US" altLang="en-US" dirty="0" smtClean="0"/>
              <a:t>Multi-choice </a:t>
            </a:r>
            <a:r>
              <a:rPr lang="en-US" altLang="en-US" dirty="0"/>
              <a:t>items split into column pairs for each </a:t>
            </a:r>
            <a:r>
              <a:rPr lang="en-US" altLang="en-US" dirty="0" smtClean="0"/>
              <a:t>choice</a:t>
            </a:r>
          </a:p>
          <a:p>
            <a:pPr lvl="1"/>
            <a:r>
              <a:rPr lang="en-US" altLang="en-US" dirty="0" smtClean="0"/>
              <a:t>Choice value appended to name</a:t>
            </a:r>
          </a:p>
          <a:p>
            <a:pPr lvl="1"/>
            <a:r>
              <a:rPr lang="en-US" altLang="en-US" dirty="0" smtClean="0"/>
              <a:t>Probably problems if using long coded values</a:t>
            </a:r>
          </a:p>
        </p:txBody>
      </p:sp>
    </p:spTree>
    <p:extLst>
      <p:ext uri="{BB962C8B-B14F-4D97-AF65-F5344CB8AC3E}">
        <p14:creationId xmlns:p14="http://schemas.microsoft.com/office/powerpoint/2010/main" val="40947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Item Group </a:t>
            </a:r>
            <a:r>
              <a:rPr lang="en-US" altLang="en-US" dirty="0" err="1" smtClean="0"/>
              <a:t>Matviews</a:t>
            </a:r>
            <a:endParaRPr lang="en-US" altLang="en-US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Item data values are stored as </a:t>
            </a:r>
            <a:r>
              <a:rPr lang="en-US" altLang="en-US" dirty="0" smtClean="0"/>
              <a:t>text</a:t>
            </a:r>
          </a:p>
          <a:p>
            <a:pPr lvl="1"/>
            <a:r>
              <a:rPr lang="en-US" altLang="en-US" dirty="0" smtClean="0"/>
              <a:t>There is only one “item value” column </a:t>
            </a:r>
            <a:r>
              <a:rPr lang="en-US" altLang="en-US" dirty="0" err="1" smtClean="0"/>
              <a:t>varchar</a:t>
            </a:r>
            <a:r>
              <a:rPr lang="en-US" altLang="en-US" dirty="0" smtClean="0"/>
              <a:t>(4000)</a:t>
            </a:r>
            <a:endParaRPr lang="en-US" altLang="en-US" dirty="0" smtClean="0"/>
          </a:p>
          <a:p>
            <a:r>
              <a:rPr lang="en-US" altLang="en-US" dirty="0" smtClean="0"/>
              <a:t>Each value is cast to a type</a:t>
            </a:r>
          </a:p>
          <a:p>
            <a:pPr lvl="1"/>
            <a:r>
              <a:rPr lang="en-US" altLang="en-US" dirty="0" smtClean="0"/>
              <a:t>TEXT</a:t>
            </a:r>
            <a:r>
              <a:rPr lang="en-US" altLang="en-US" dirty="0"/>
              <a:t>: ST, PDATE, FILE, “_label” columns</a:t>
            </a:r>
          </a:p>
          <a:p>
            <a:pPr lvl="1"/>
            <a:r>
              <a:rPr lang="en-US" altLang="en-US" dirty="0"/>
              <a:t>NUMERIC: INT, REAL</a:t>
            </a:r>
          </a:p>
          <a:p>
            <a:pPr lvl="1"/>
            <a:r>
              <a:rPr lang="en-US" altLang="en-US" dirty="0"/>
              <a:t>DATE: </a:t>
            </a:r>
            <a:r>
              <a:rPr lang="en-US" altLang="en-US" dirty="0" smtClean="0"/>
              <a:t>DATE</a:t>
            </a:r>
          </a:p>
          <a:p>
            <a:r>
              <a:rPr lang="en-US" altLang="en-US" dirty="0" smtClean="0"/>
              <a:t>We don’t use PDATE or FILE so they don’t get any special handling</a:t>
            </a:r>
          </a:p>
        </p:txBody>
      </p:sp>
    </p:spTree>
    <p:extLst>
      <p:ext uri="{BB962C8B-B14F-4D97-AF65-F5344CB8AC3E}">
        <p14:creationId xmlns:p14="http://schemas.microsoft.com/office/powerpoint/2010/main" val="3128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Item Group Alias Views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Each item group </a:t>
            </a:r>
            <a:r>
              <a:rPr lang="en-US" altLang="en-US" dirty="0" err="1" smtClean="0"/>
              <a:t>matview</a:t>
            </a:r>
            <a:r>
              <a:rPr lang="en-US" altLang="en-US" dirty="0" smtClean="0"/>
              <a:t> has an twin “Alias” view</a:t>
            </a:r>
          </a:p>
          <a:p>
            <a:r>
              <a:rPr lang="en-US" altLang="en-US" dirty="0" smtClean="0"/>
              <a:t>Alias view is for helping statistical software</a:t>
            </a:r>
          </a:p>
          <a:p>
            <a:pPr lvl="1"/>
            <a:r>
              <a:rPr lang="en-US" altLang="en-US" dirty="0" smtClean="0"/>
              <a:t>SAS and Stata </a:t>
            </a:r>
            <a:r>
              <a:rPr lang="en-US" altLang="en-US" dirty="0" smtClean="0"/>
              <a:t>variable name </a:t>
            </a:r>
            <a:r>
              <a:rPr lang="en-US" altLang="en-US" dirty="0" smtClean="0"/>
              <a:t>limits around 32 characters</a:t>
            </a:r>
          </a:p>
          <a:p>
            <a:pPr lvl="1"/>
            <a:r>
              <a:rPr lang="en-US" altLang="en-US" dirty="0" err="1" smtClean="0"/>
              <a:t>item_name</a:t>
            </a:r>
            <a:r>
              <a:rPr lang="en-US" altLang="en-US" dirty="0" smtClean="0"/>
              <a:t> is probably the shortest meaningful identifier</a:t>
            </a:r>
          </a:p>
          <a:p>
            <a:pPr lvl="1"/>
            <a:r>
              <a:rPr lang="en-US" altLang="en-US" dirty="0" smtClean="0"/>
              <a:t>Alias view renames </a:t>
            </a:r>
            <a:r>
              <a:rPr lang="en-US" altLang="en-US" dirty="0" err="1" smtClean="0"/>
              <a:t>matview</a:t>
            </a:r>
            <a:r>
              <a:rPr lang="en-US" altLang="en-US" dirty="0" smtClean="0"/>
              <a:t> names using </a:t>
            </a:r>
            <a:r>
              <a:rPr lang="en-US" altLang="en-US" dirty="0" err="1" smtClean="0"/>
              <a:t>item_name</a:t>
            </a:r>
            <a:endParaRPr lang="en-US" altLang="en-US" dirty="0"/>
          </a:p>
          <a:p>
            <a:pPr lvl="1"/>
            <a:r>
              <a:rPr lang="en-US" altLang="en-US" dirty="0" smtClean="0"/>
              <a:t>Example:</a:t>
            </a:r>
          </a:p>
          <a:p>
            <a:pPr lvl="1"/>
            <a:endParaRPr lang="en-US" altLang="en-US" dirty="0" smtClean="0"/>
          </a:p>
          <a:p>
            <a:pPr marL="349250" lvl="1" indent="0">
              <a:buNone/>
            </a:pPr>
            <a:r>
              <a:rPr lang="en-US" altLang="en-US" i="1" dirty="0" smtClean="0"/>
              <a:t>SELECT </a:t>
            </a:r>
            <a:r>
              <a:rPr lang="en-AU" dirty="0" err="1" smtClean="0"/>
              <a:t>myitem_my_first_item_with_a_really_long_name</a:t>
            </a:r>
            <a:r>
              <a:rPr lang="en-US" altLang="en-US" i="1" dirty="0" smtClean="0"/>
              <a:t> </a:t>
            </a:r>
          </a:p>
          <a:p>
            <a:pPr marL="349250" lvl="1" indent="0">
              <a:buNone/>
            </a:pPr>
            <a:r>
              <a:rPr lang="en-US" altLang="en-US" i="1" dirty="0"/>
              <a:t>	</a:t>
            </a:r>
            <a:r>
              <a:rPr lang="en-US" altLang="en-US" i="1" dirty="0" smtClean="0"/>
              <a:t>AS </a:t>
            </a:r>
            <a:r>
              <a:rPr lang="en-US" altLang="en-US" i="1" dirty="0" err="1" smtClean="0"/>
              <a:t>myitem</a:t>
            </a:r>
            <a:endParaRPr lang="en-US" altLang="en-US" i="1" dirty="0" smtClean="0"/>
          </a:p>
          <a:p>
            <a:pPr marL="349250" lvl="1" indent="0">
              <a:buNone/>
            </a:pPr>
            <a:r>
              <a:rPr lang="en-US" altLang="en-US" i="1" dirty="0" smtClean="0"/>
              <a:t>FROM </a:t>
            </a:r>
            <a:r>
              <a:rPr lang="en-US" altLang="en-US" i="1" dirty="0" err="1" smtClean="0"/>
              <a:t>ig_my_matview</a:t>
            </a:r>
            <a:endParaRPr lang="en-US" altLang="en-US" i="1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96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Group Roles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Group roles are collections of permissions which can be assigned to Login roles (real users) or other group roles</a:t>
            </a:r>
          </a:p>
          <a:p>
            <a:r>
              <a:rPr lang="en-US" altLang="en-US" dirty="0" smtClean="0"/>
              <a:t>A </a:t>
            </a:r>
            <a:r>
              <a:rPr lang="en-US" altLang="en-US" dirty="0" err="1" smtClean="0"/>
              <a:t>dm_admin</a:t>
            </a:r>
            <a:r>
              <a:rPr lang="en-US" altLang="en-US" dirty="0" smtClean="0"/>
              <a:t> group role is created, which owns all </a:t>
            </a:r>
            <a:r>
              <a:rPr lang="en-US" altLang="en-US" dirty="0" err="1" smtClean="0"/>
              <a:t>sqldatamart</a:t>
            </a:r>
            <a:r>
              <a:rPr lang="en-US" altLang="en-US" dirty="0" smtClean="0"/>
              <a:t> objects</a:t>
            </a:r>
          </a:p>
          <a:p>
            <a:r>
              <a:rPr lang="en-US" altLang="en-US" dirty="0" smtClean="0"/>
              <a:t>A group role is created for each study schema</a:t>
            </a:r>
          </a:p>
          <a:p>
            <a:r>
              <a:rPr lang="en-US" altLang="en-US" dirty="0" smtClean="0"/>
              <a:t>Study group roles have read only access to objects in that schema</a:t>
            </a:r>
          </a:p>
          <a:p>
            <a:pPr lvl="1"/>
            <a:r>
              <a:rPr lang="en-US" altLang="en-US" dirty="0" smtClean="0"/>
              <a:t>Named like </a:t>
            </a:r>
            <a:r>
              <a:rPr lang="en-US" altLang="en-US" dirty="0" err="1" smtClean="0"/>
              <a:t>dm_study_my_study_name</a:t>
            </a:r>
            <a:endParaRPr lang="en-US" altLang="en-US" dirty="0" smtClean="0"/>
          </a:p>
          <a:p>
            <a:pPr marL="685800" lvl="2" indent="0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6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Login Roles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A login role is created for each OpenClinica user</a:t>
            </a:r>
          </a:p>
          <a:p>
            <a:pPr lvl="1"/>
            <a:r>
              <a:rPr lang="en-US" altLang="en-US" dirty="0" smtClean="0"/>
              <a:t>The local name of the user email is used</a:t>
            </a:r>
          </a:p>
          <a:p>
            <a:pPr lvl="2"/>
            <a:r>
              <a:rPr lang="en-US" altLang="en-US" dirty="0" smtClean="0"/>
              <a:t>E.g. email lstevens@kirby.unsw.edu.au =&gt; </a:t>
            </a:r>
            <a:r>
              <a:rPr lang="en-US" altLang="en-US" dirty="0" err="1" smtClean="0"/>
              <a:t>Lstevens</a:t>
            </a:r>
            <a:endParaRPr lang="en-US" altLang="en-US" dirty="0" smtClean="0"/>
          </a:p>
          <a:p>
            <a:r>
              <a:rPr lang="en-US" altLang="en-US" dirty="0" smtClean="0"/>
              <a:t>Login roles are given group roles matching OpenClinica</a:t>
            </a:r>
          </a:p>
          <a:p>
            <a:r>
              <a:rPr lang="en-US" altLang="en-US" dirty="0" smtClean="0"/>
              <a:t>How these login roles authenticate is up to you</a:t>
            </a:r>
          </a:p>
          <a:p>
            <a:pPr lvl="1"/>
            <a:r>
              <a:rPr lang="en-US" altLang="en-US" dirty="0" smtClean="0"/>
              <a:t>Advanced setup describes </a:t>
            </a:r>
            <a:r>
              <a:rPr lang="en-US" altLang="en-US" dirty="0" smtClean="0"/>
              <a:t>single-sign </a:t>
            </a:r>
            <a:r>
              <a:rPr lang="en-US" altLang="en-US" dirty="0" smtClean="0"/>
              <a:t>on with SSPI</a:t>
            </a:r>
          </a:p>
          <a:p>
            <a:pPr lvl="1"/>
            <a:r>
              <a:rPr lang="en-US" altLang="en-US" dirty="0" smtClean="0"/>
              <a:t>Could use passwords, certificates, LDAP, etc.</a:t>
            </a:r>
          </a:p>
          <a:p>
            <a:pPr lvl="2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Setup Overview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Create a select-only role in the OpenClinica database</a:t>
            </a:r>
          </a:p>
          <a:p>
            <a:r>
              <a:rPr lang="en-US" altLang="en-US" dirty="0" smtClean="0"/>
              <a:t>Allow connections from a report database using that role</a:t>
            </a:r>
          </a:p>
          <a:p>
            <a:r>
              <a:rPr lang="en-US" altLang="en-US" dirty="0" smtClean="0"/>
              <a:t>Install postgres 9.3+, </a:t>
            </a:r>
          </a:p>
          <a:p>
            <a:r>
              <a:rPr lang="en-US" altLang="en-US" dirty="0" smtClean="0"/>
              <a:t>Install </a:t>
            </a:r>
            <a:r>
              <a:rPr lang="en-US" altLang="en-US" dirty="0" err="1" smtClean="0"/>
              <a:t>pgAgent</a:t>
            </a:r>
            <a:r>
              <a:rPr lang="en-US" altLang="en-US" dirty="0" smtClean="0"/>
              <a:t> (scheduled task runner)</a:t>
            </a:r>
          </a:p>
          <a:p>
            <a:r>
              <a:rPr lang="en-US" altLang="en-US" dirty="0" smtClean="0"/>
              <a:t>Run bat script updated with the environment details</a:t>
            </a:r>
          </a:p>
          <a:p>
            <a:pPr lvl="1"/>
            <a:r>
              <a:rPr lang="en-US" altLang="en-US" dirty="0" smtClean="0"/>
              <a:t>Or execute the </a:t>
            </a:r>
            <a:r>
              <a:rPr lang="en-US" altLang="en-US" dirty="0" err="1" smtClean="0"/>
              <a:t>psql</a:t>
            </a:r>
            <a:r>
              <a:rPr lang="en-US" altLang="en-US" dirty="0" smtClean="0"/>
              <a:t> statements manually</a:t>
            </a:r>
          </a:p>
          <a:p>
            <a:pPr lvl="1"/>
            <a:r>
              <a:rPr lang="en-US" altLang="en-US" dirty="0" smtClean="0"/>
              <a:t>Or rewrite for bash</a:t>
            </a:r>
          </a:p>
          <a:p>
            <a:r>
              <a:rPr lang="en-US" altLang="en-US" dirty="0" smtClean="0"/>
              <a:t>Create </a:t>
            </a:r>
            <a:r>
              <a:rPr lang="en-US" altLang="en-US" dirty="0" err="1" smtClean="0"/>
              <a:t>pgAgent</a:t>
            </a:r>
            <a:r>
              <a:rPr lang="en-US" altLang="en-US" dirty="0" smtClean="0"/>
              <a:t> job to refresh the database as desired</a:t>
            </a:r>
          </a:p>
        </p:txBody>
      </p:sp>
    </p:spTree>
    <p:extLst>
      <p:ext uri="{BB962C8B-B14F-4D97-AF65-F5344CB8AC3E}">
        <p14:creationId xmlns:p14="http://schemas.microsoft.com/office/powerpoint/2010/main" val="764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Advanced Setup Overview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All </a:t>
            </a:r>
            <a:r>
              <a:rPr lang="en-US" altLang="en-US" dirty="0"/>
              <a:t>of basic</a:t>
            </a:r>
            <a:r>
              <a:rPr lang="en-US" altLang="en-US" dirty="0" smtClean="0"/>
              <a:t>, </a:t>
            </a:r>
            <a:r>
              <a:rPr lang="en-US" altLang="en-US" dirty="0" smtClean="0"/>
              <a:t>plus some bonus how-</a:t>
            </a:r>
            <a:r>
              <a:rPr lang="en-US" altLang="en-US" dirty="0" err="1" smtClean="0"/>
              <a:t>tos</a:t>
            </a:r>
            <a:endParaRPr lang="en-US" altLang="en-US" dirty="0"/>
          </a:p>
          <a:p>
            <a:r>
              <a:rPr lang="en-US" altLang="en-US" dirty="0"/>
              <a:t>Encrypted </a:t>
            </a:r>
            <a:r>
              <a:rPr lang="en-US" altLang="en-US" dirty="0" smtClean="0"/>
              <a:t>connections</a:t>
            </a:r>
          </a:p>
          <a:p>
            <a:pPr lvl="1"/>
            <a:r>
              <a:rPr lang="en-US" altLang="en-US" dirty="0" smtClean="0"/>
              <a:t>Between OpenClinica and report database server</a:t>
            </a:r>
          </a:p>
          <a:p>
            <a:pPr lvl="1"/>
            <a:r>
              <a:rPr lang="en-US" altLang="en-US" dirty="0" smtClean="0"/>
              <a:t>Between report database server and client</a:t>
            </a:r>
            <a:endParaRPr lang="en-US" altLang="en-US" dirty="0"/>
          </a:p>
          <a:p>
            <a:r>
              <a:rPr lang="en-US" altLang="en-US" dirty="0"/>
              <a:t>Single sign on using SSPI </a:t>
            </a:r>
            <a:r>
              <a:rPr lang="en-US" altLang="en-US" dirty="0" smtClean="0"/>
              <a:t>authentication against AD</a:t>
            </a:r>
          </a:p>
          <a:p>
            <a:r>
              <a:rPr lang="en-US" altLang="en-US" dirty="0" smtClean="0"/>
              <a:t>Data access logging</a:t>
            </a:r>
            <a:endParaRPr lang="en-US" altLang="en-US" dirty="0"/>
          </a:p>
          <a:p>
            <a:r>
              <a:rPr lang="en-US" altLang="en-US" dirty="0" smtClean="0"/>
              <a:t>Performance settings suggestions</a:t>
            </a:r>
          </a:p>
          <a:p>
            <a:r>
              <a:rPr lang="en-US" altLang="en-US" dirty="0" smtClean="0"/>
              <a:t>Least-privilege maintenance role</a:t>
            </a:r>
          </a:p>
        </p:txBody>
      </p:sp>
    </p:spTree>
    <p:extLst>
      <p:ext uri="{BB962C8B-B14F-4D97-AF65-F5344CB8AC3E}">
        <p14:creationId xmlns:p14="http://schemas.microsoft.com/office/powerpoint/2010/main" val="39282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Maintenance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err="1" smtClean="0"/>
              <a:t>pgAgent</a:t>
            </a:r>
            <a:r>
              <a:rPr lang="en-US" altLang="en-US" dirty="0" smtClean="0"/>
              <a:t> used as job runner</a:t>
            </a:r>
          </a:p>
          <a:p>
            <a:pPr lvl="1"/>
            <a:r>
              <a:rPr lang="en-US" altLang="en-US" dirty="0" smtClean="0"/>
              <a:t>Could implement using Task Scheduler, </a:t>
            </a:r>
            <a:r>
              <a:rPr lang="en-US" altLang="en-US" dirty="0" err="1" smtClean="0"/>
              <a:t>Cron</a:t>
            </a:r>
            <a:r>
              <a:rPr lang="en-US" altLang="en-US" dirty="0" smtClean="0"/>
              <a:t>, etc...</a:t>
            </a:r>
          </a:p>
          <a:p>
            <a:r>
              <a:rPr lang="en-US" altLang="en-US" dirty="0" smtClean="0"/>
              <a:t>Job runner tasks:</a:t>
            </a:r>
          </a:p>
          <a:p>
            <a:pPr lvl="1"/>
            <a:r>
              <a:rPr lang="en-US" altLang="en-US" dirty="0" smtClean="0"/>
              <a:t>Refresh data (if study not locked recently)</a:t>
            </a:r>
          </a:p>
          <a:p>
            <a:pPr lvl="1"/>
            <a:r>
              <a:rPr lang="en-US" altLang="en-US" dirty="0" smtClean="0"/>
              <a:t>Build schema for new study if not exist</a:t>
            </a:r>
          </a:p>
          <a:p>
            <a:pPr lvl="1"/>
            <a:r>
              <a:rPr lang="en-US" altLang="en-US" dirty="0" smtClean="0"/>
              <a:t>Rebuild study if event or CRF definitions updated</a:t>
            </a:r>
          </a:p>
          <a:p>
            <a:pPr lvl="1"/>
            <a:r>
              <a:rPr lang="en-US" altLang="en-US" dirty="0" smtClean="0"/>
              <a:t>Sync user roles </a:t>
            </a:r>
            <a:r>
              <a:rPr lang="en-US" altLang="en-US" dirty="0" smtClean="0"/>
              <a:t>(create / revoke </a:t>
            </a:r>
            <a:r>
              <a:rPr lang="en-US" altLang="en-US" dirty="0" smtClean="0"/>
              <a:t>/ grant)</a:t>
            </a:r>
          </a:p>
          <a:p>
            <a:r>
              <a:rPr lang="en-US" altLang="en-US" dirty="0" smtClean="0"/>
              <a:t>Speed:</a:t>
            </a:r>
          </a:p>
          <a:p>
            <a:pPr lvl="1"/>
            <a:r>
              <a:rPr lang="en-US" altLang="en-US" dirty="0" err="1" smtClean="0"/>
              <a:t>pgAgent</a:t>
            </a:r>
            <a:r>
              <a:rPr lang="en-US" altLang="en-US" dirty="0" smtClean="0"/>
              <a:t> keeps statistics so you can tune refresh frequency</a:t>
            </a:r>
          </a:p>
          <a:p>
            <a:pPr lvl="1"/>
            <a:r>
              <a:rPr lang="en-US" altLang="en-US" dirty="0" smtClean="0"/>
              <a:t>Takes ~5 min for our 11 study database, 500k </a:t>
            </a:r>
            <a:r>
              <a:rPr lang="en-US" altLang="en-US" dirty="0" err="1" smtClean="0"/>
              <a:t>item_data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3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Anything that can talk to </a:t>
            </a:r>
            <a:r>
              <a:rPr lang="en-US" altLang="en-US" dirty="0" err="1" smtClean="0"/>
              <a:t>postgresql</a:t>
            </a:r>
            <a:endParaRPr lang="en-US" altLang="en-US" dirty="0" smtClean="0"/>
          </a:p>
          <a:p>
            <a:r>
              <a:rPr lang="en-US" altLang="en-US" dirty="0" smtClean="0"/>
              <a:t>Most practical for office environment is ODBC</a:t>
            </a:r>
          </a:p>
          <a:p>
            <a:r>
              <a:rPr lang="en-US" altLang="en-US" dirty="0" smtClean="0"/>
              <a:t>Many common applications can talk ODBC</a:t>
            </a:r>
          </a:p>
          <a:p>
            <a:pPr lvl="1"/>
            <a:r>
              <a:rPr lang="en-US" dirty="0" smtClean="0"/>
              <a:t>SAS</a:t>
            </a:r>
            <a:r>
              <a:rPr lang="en-US" dirty="0"/>
              <a:t>, Stata, </a:t>
            </a:r>
            <a:r>
              <a:rPr lang="en-US" dirty="0" smtClean="0"/>
              <a:t>Microsoft </a:t>
            </a:r>
            <a:r>
              <a:rPr lang="en-US" dirty="0"/>
              <a:t>Office, </a:t>
            </a:r>
            <a:r>
              <a:rPr lang="en-US" dirty="0" err="1" smtClean="0"/>
              <a:t>LibreOffice</a:t>
            </a:r>
            <a:r>
              <a:rPr lang="en-US" dirty="0"/>
              <a:t>, etc</a:t>
            </a:r>
            <a:r>
              <a:rPr lang="en-US" dirty="0" smtClean="0"/>
              <a:t>.</a:t>
            </a:r>
            <a:endParaRPr lang="en-US" i="1" dirty="0"/>
          </a:p>
          <a:p>
            <a:r>
              <a:rPr lang="en-US" dirty="0"/>
              <a:t>Many languages have their own database connection libraries e.g. python, java, c</a:t>
            </a:r>
            <a:r>
              <a:rPr lang="en-US" dirty="0" smtClean="0"/>
              <a:t>#, R</a:t>
            </a:r>
          </a:p>
        </p:txBody>
      </p:sp>
    </p:spTree>
    <p:extLst>
      <p:ext uri="{BB962C8B-B14F-4D97-AF65-F5344CB8AC3E}">
        <p14:creationId xmlns:p14="http://schemas.microsoft.com/office/powerpoint/2010/main" val="17634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Context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Clinical research program</a:t>
            </a:r>
          </a:p>
          <a:p>
            <a:pPr eaLnBrk="1" hangingPunct="1"/>
            <a:r>
              <a:rPr lang="en-US" altLang="en-US" dirty="0" smtClean="0"/>
              <a:t>Focus on Hepatitis C treatment and prevention</a:t>
            </a:r>
          </a:p>
          <a:p>
            <a:pPr eaLnBrk="1" hangingPunct="1"/>
            <a:r>
              <a:rPr lang="en-US" altLang="en-US" dirty="0" smtClean="0"/>
              <a:t>Mainly phase 3, 4, observational studies</a:t>
            </a:r>
          </a:p>
          <a:p>
            <a:pPr eaLnBrk="1" hangingPunct="1"/>
            <a:r>
              <a:rPr lang="en-US" altLang="en-US" dirty="0" smtClean="0"/>
              <a:t>2-3 projects in/out per year</a:t>
            </a:r>
          </a:p>
          <a:p>
            <a:pPr eaLnBrk="1" hangingPunct="1"/>
            <a:r>
              <a:rPr lang="en-US" altLang="en-US" dirty="0" smtClean="0"/>
              <a:t>Local and International participating institutions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69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 Setup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err="1" smtClean="0"/>
              <a:t>psqlODBC</a:t>
            </a:r>
            <a:r>
              <a:rPr lang="en-US" altLang="en-US" dirty="0" smtClean="0"/>
              <a:t> driver</a:t>
            </a:r>
          </a:p>
          <a:p>
            <a:r>
              <a:rPr lang="en-US" altLang="en-US" dirty="0" smtClean="0"/>
              <a:t>Optional:</a:t>
            </a:r>
            <a:endParaRPr lang="en-US" altLang="en-US" dirty="0" smtClean="0"/>
          </a:p>
          <a:p>
            <a:pPr lvl="1"/>
            <a:r>
              <a:rPr lang="en-US" dirty="0" smtClean="0"/>
              <a:t>If using advanced setup, copy of report database server issuer certificate for verification</a:t>
            </a:r>
          </a:p>
          <a:p>
            <a:pPr lvl="1"/>
            <a:r>
              <a:rPr lang="en-US" dirty="0" smtClean="0"/>
              <a:t>Might be unique to my environment but Access seems to have very short DNS lookup timeout</a:t>
            </a:r>
          </a:p>
          <a:p>
            <a:pPr lvl="2"/>
            <a:r>
              <a:rPr lang="en-US" dirty="0" smtClean="0"/>
              <a:t>Currently solved by adding record to hosts file</a:t>
            </a:r>
          </a:p>
          <a:p>
            <a:pPr lvl="2"/>
            <a:r>
              <a:rPr lang="en-US" dirty="0" smtClean="0"/>
              <a:t>I submitted a patch for </a:t>
            </a:r>
            <a:r>
              <a:rPr lang="en-US" dirty="0" err="1" smtClean="0"/>
              <a:t>psqlODBC</a:t>
            </a:r>
            <a:r>
              <a:rPr lang="en-US" dirty="0" smtClean="0"/>
              <a:t> driver to allow specifying a postgres service name as a connection parameter and putting the host IP in that, but the patch has not been accepted ... yet</a:t>
            </a:r>
          </a:p>
        </p:txBody>
      </p:sp>
    </p:spTree>
    <p:extLst>
      <p:ext uri="{BB962C8B-B14F-4D97-AF65-F5344CB8AC3E}">
        <p14:creationId xmlns:p14="http://schemas.microsoft.com/office/powerpoint/2010/main" val="13799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 Helper Scripts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SAS script:</a:t>
            </a:r>
          </a:p>
          <a:p>
            <a:pPr lvl="1"/>
            <a:r>
              <a:rPr lang="en-US" altLang="en-US" dirty="0" smtClean="0"/>
              <a:t>Interacts with special </a:t>
            </a:r>
            <a:r>
              <a:rPr lang="en-US" altLang="en-US" dirty="0" err="1" smtClean="0"/>
              <a:t>sqldatamart</a:t>
            </a:r>
            <a:r>
              <a:rPr lang="en-US" altLang="en-US" dirty="0" smtClean="0"/>
              <a:t> function</a:t>
            </a:r>
          </a:p>
          <a:p>
            <a:pPr lvl="1"/>
            <a:r>
              <a:rPr lang="en-US" altLang="en-US" dirty="0" smtClean="0"/>
              <a:t>Generates code to export a study to .sas7bdat</a:t>
            </a:r>
          </a:p>
          <a:p>
            <a:pPr lvl="1"/>
            <a:r>
              <a:rPr lang="en-US" altLang="en-US" dirty="0" smtClean="0"/>
              <a:t>Accepts general filters e.g. if you want only subject “x”</a:t>
            </a:r>
          </a:p>
          <a:p>
            <a:pPr lvl="1"/>
            <a:r>
              <a:rPr lang="en-US" altLang="en-US" dirty="0" smtClean="0"/>
              <a:t>Runs said code</a:t>
            </a:r>
          </a:p>
          <a:p>
            <a:pPr lvl="1"/>
            <a:r>
              <a:rPr lang="en-US" altLang="en-US" dirty="0" smtClean="0"/>
              <a:t>Result is a “snapshot” of all study data</a:t>
            </a:r>
          </a:p>
          <a:p>
            <a:r>
              <a:rPr lang="en-US" altLang="en-US" dirty="0" smtClean="0"/>
              <a:t>Stata script and function, same as above except to .</a:t>
            </a:r>
            <a:r>
              <a:rPr lang="en-US" altLang="en-US" dirty="0" err="1" smtClean="0"/>
              <a:t>dta</a:t>
            </a:r>
            <a:endParaRPr lang="en-US" altLang="en-US" dirty="0" smtClean="0"/>
          </a:p>
          <a:p>
            <a:r>
              <a:rPr lang="en-US" altLang="en-US" dirty="0" smtClean="0"/>
              <a:t>These special functions live in the “public” schema so all users can execute them</a:t>
            </a:r>
          </a:p>
        </p:txBody>
      </p:sp>
    </p:spTree>
    <p:extLst>
      <p:ext uri="{BB962C8B-B14F-4D97-AF65-F5344CB8AC3E}">
        <p14:creationId xmlns:p14="http://schemas.microsoft.com/office/powerpoint/2010/main" val="21441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 Helper Scripts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Access VBA module:</a:t>
            </a:r>
          </a:p>
          <a:p>
            <a:pPr lvl="1"/>
            <a:r>
              <a:rPr lang="en-US" altLang="en-US" dirty="0" smtClean="0"/>
              <a:t>Import into a database</a:t>
            </a:r>
          </a:p>
          <a:p>
            <a:pPr lvl="1"/>
            <a:r>
              <a:rPr lang="en-US" altLang="en-US" dirty="0" smtClean="0"/>
              <a:t>Run the function, providing parameters:</a:t>
            </a:r>
          </a:p>
          <a:p>
            <a:pPr lvl="2"/>
            <a:r>
              <a:rPr lang="en-US" altLang="en-US" dirty="0" smtClean="0"/>
              <a:t>Study schema name </a:t>
            </a:r>
          </a:p>
          <a:p>
            <a:pPr lvl="2"/>
            <a:r>
              <a:rPr lang="en-US" altLang="en-US" dirty="0" smtClean="0"/>
              <a:t>ODBC connection string or path to </a:t>
            </a:r>
            <a:r>
              <a:rPr lang="en-US" altLang="en-US" dirty="0" err="1" smtClean="0"/>
              <a:t>FileDSN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Creates pass through queries for each study </a:t>
            </a:r>
            <a:r>
              <a:rPr lang="en-US" altLang="en-US" dirty="0" err="1" smtClean="0"/>
              <a:t>matview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2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 Examples - SAS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dirty="0" smtClean="0"/>
              <a:t>SAS can interact with postgres without snapshot files</a:t>
            </a:r>
          </a:p>
          <a:p>
            <a:r>
              <a:rPr lang="en-US" dirty="0" smtClean="0"/>
              <a:t>Create a foreign </a:t>
            </a:r>
            <a:r>
              <a:rPr lang="en-US" dirty="0"/>
              <a:t>library for the study:</a:t>
            </a:r>
          </a:p>
          <a:p>
            <a:pPr marL="57150" indent="0">
              <a:buNone/>
            </a:pPr>
            <a:r>
              <a:rPr lang="en-US" sz="2000" dirty="0"/>
              <a:t>LIBNAME </a:t>
            </a:r>
            <a:r>
              <a:rPr lang="en-US" sz="2000" i="1" dirty="0" err="1"/>
              <a:t>myStudyNameLibName</a:t>
            </a:r>
            <a:r>
              <a:rPr lang="en-US" sz="2000" dirty="0"/>
              <a:t> ODBC SCHEMA=</a:t>
            </a:r>
            <a:r>
              <a:rPr lang="en-US" sz="2000" i="1" dirty="0" err="1"/>
              <a:t>myStudyNameSchemaName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NOPROMPT="</a:t>
            </a:r>
            <a:r>
              <a:rPr lang="en-US" sz="2000" i="1" dirty="0" err="1"/>
              <a:t>fileDSN</a:t>
            </a:r>
            <a:r>
              <a:rPr lang="en-US" sz="2000" i="1" dirty="0"/>
              <a:t> reference string, or ODBC connection string</a:t>
            </a:r>
            <a:r>
              <a:rPr lang="en-US" sz="2000" dirty="0"/>
              <a:t>"; RUN;</a:t>
            </a:r>
          </a:p>
          <a:p>
            <a:r>
              <a:rPr lang="en-US" dirty="0"/>
              <a:t>Use </a:t>
            </a:r>
            <a:r>
              <a:rPr lang="en-US" dirty="0" smtClean="0"/>
              <a:t>this library, </a:t>
            </a:r>
            <a:r>
              <a:rPr lang="en-US" dirty="0"/>
              <a:t>e.g. for table of subjects per site by sex:</a:t>
            </a:r>
          </a:p>
          <a:p>
            <a:pPr marL="57150" indent="0">
              <a:buNone/>
            </a:pPr>
            <a:r>
              <a:rPr lang="en-AU" sz="2000" dirty="0"/>
              <a:t>DATA </a:t>
            </a:r>
            <a:r>
              <a:rPr lang="en-US" sz="2000" i="1" dirty="0" err="1"/>
              <a:t>myStudyNameLibName</a:t>
            </a:r>
            <a:r>
              <a:rPr lang="en-US" sz="2000" dirty="0" err="1"/>
              <a:t>.subjects</a:t>
            </a:r>
            <a:r>
              <a:rPr lang="en-US" sz="2000" dirty="0"/>
              <a:t> </a:t>
            </a:r>
            <a:r>
              <a:rPr lang="en-AU" sz="2000" dirty="0"/>
              <a:t>; </a:t>
            </a:r>
            <a:br>
              <a:rPr lang="en-AU" sz="2000" dirty="0"/>
            </a:br>
            <a:r>
              <a:rPr lang="en-AU" sz="2000" dirty="0"/>
              <a:t>PROC FREQ; TABLE </a:t>
            </a:r>
            <a:r>
              <a:rPr lang="en-AU" sz="2000" dirty="0" err="1"/>
              <a:t>site_name</a:t>
            </a:r>
            <a:r>
              <a:rPr lang="en-AU" sz="2000" dirty="0"/>
              <a:t>*</a:t>
            </a:r>
            <a:r>
              <a:rPr lang="en-AU" sz="2000" dirty="0" err="1"/>
              <a:t>subject_sex</a:t>
            </a:r>
            <a:r>
              <a:rPr lang="en-AU" sz="2000" dirty="0"/>
              <a:t>;  RUN;</a:t>
            </a:r>
          </a:p>
        </p:txBody>
      </p:sp>
    </p:spTree>
    <p:extLst>
      <p:ext uri="{BB962C8B-B14F-4D97-AF65-F5344CB8AC3E}">
        <p14:creationId xmlns:p14="http://schemas.microsoft.com/office/powerpoint/2010/main" val="321159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 Examples - Stata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dirty="0" smtClean="0"/>
              <a:t>Stata can interact with postgres without snapshot files</a:t>
            </a:r>
          </a:p>
          <a:p>
            <a:r>
              <a:rPr lang="en-US" dirty="0"/>
              <a:t>Load a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AU" sz="2000" dirty="0" err="1" smtClean="0"/>
              <a:t>odbc</a:t>
            </a:r>
            <a:r>
              <a:rPr lang="en-AU" sz="2000" dirty="0" smtClean="0"/>
              <a:t> </a:t>
            </a:r>
            <a:r>
              <a:rPr lang="en-AU" sz="2000" dirty="0"/>
              <a:t>load, table("</a:t>
            </a:r>
            <a:r>
              <a:rPr lang="en-AU" sz="2000" i="1" dirty="0" err="1"/>
              <a:t>myStudyNameSchemaName</a:t>
            </a:r>
            <a:r>
              <a:rPr lang="en-AU" sz="2000" dirty="0" err="1"/>
              <a:t>.subjects</a:t>
            </a:r>
            <a:r>
              <a:rPr lang="en-AU" sz="2000" dirty="0"/>
              <a:t>") </a:t>
            </a:r>
            <a:r>
              <a:rPr lang="en-AU" sz="2000" dirty="0" err="1"/>
              <a:t>noquote</a:t>
            </a:r>
            <a:r>
              <a:rPr lang="en-AU" sz="2000" dirty="0"/>
              <a:t> </a:t>
            </a:r>
            <a:r>
              <a:rPr lang="en-AU" sz="2000" dirty="0" err="1"/>
              <a:t>connectionstring</a:t>
            </a:r>
            <a:r>
              <a:rPr lang="en-AU" sz="2000" dirty="0"/>
              <a:t>("</a:t>
            </a:r>
            <a:r>
              <a:rPr lang="en-AU" sz="2000" dirty="0" err="1"/>
              <a:t>fileDSN</a:t>
            </a:r>
            <a:r>
              <a:rPr lang="en-AU" sz="2000" dirty="0"/>
              <a:t> reference string, or ODBC connection string")</a:t>
            </a:r>
          </a:p>
          <a:p>
            <a:r>
              <a:rPr lang="en-US" dirty="0"/>
              <a:t>Use </a:t>
            </a:r>
            <a:r>
              <a:rPr lang="en-US" dirty="0" smtClean="0"/>
              <a:t>the dataset, </a:t>
            </a:r>
            <a:r>
              <a:rPr lang="en-US" dirty="0"/>
              <a:t>e.g. for table of subjects per site by </a:t>
            </a:r>
            <a:r>
              <a:rPr lang="en-US" dirty="0" smtClean="0"/>
              <a:t>sex:</a:t>
            </a:r>
          </a:p>
          <a:p>
            <a:pPr marL="0" indent="0">
              <a:buNone/>
            </a:pPr>
            <a:r>
              <a:rPr lang="en-US" sz="2000" dirty="0" smtClean="0"/>
              <a:t>tabulate </a:t>
            </a:r>
            <a:r>
              <a:rPr lang="en-US" sz="2000" dirty="0" err="1"/>
              <a:t>site_name</a:t>
            </a:r>
            <a:r>
              <a:rPr lang="en-US" sz="2000" dirty="0"/>
              <a:t> </a:t>
            </a:r>
            <a:r>
              <a:rPr lang="en-US" sz="2000" dirty="0" err="1"/>
              <a:t>subject_sex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2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 Examples - Access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can interact with </a:t>
            </a:r>
            <a:r>
              <a:rPr lang="en-US" dirty="0" smtClean="0"/>
              <a:t>postgres via pass thru queries</a:t>
            </a:r>
          </a:p>
          <a:p>
            <a:r>
              <a:rPr lang="en-US" dirty="0" smtClean="0"/>
              <a:t>Run the setup code or manually create each p-t query</a:t>
            </a:r>
          </a:p>
          <a:p>
            <a:r>
              <a:rPr lang="en-US" dirty="0" smtClean="0"/>
              <a:t>Equivalent </a:t>
            </a:r>
            <a:r>
              <a:rPr lang="en-US" dirty="0"/>
              <a:t>table of subjects per site by </a:t>
            </a:r>
            <a:r>
              <a:rPr lang="en-US" dirty="0" smtClean="0"/>
              <a:t>sex:</a:t>
            </a:r>
          </a:p>
          <a:p>
            <a:pPr marL="0" indent="0">
              <a:buNone/>
            </a:pPr>
            <a:r>
              <a:rPr lang="en-AU" sz="2000" dirty="0" smtClean="0"/>
              <a:t>TRANSFORM </a:t>
            </a:r>
            <a:r>
              <a:rPr lang="en-AU" sz="2000" dirty="0"/>
              <a:t>Count(</a:t>
            </a:r>
            <a:r>
              <a:rPr lang="en-AU" sz="2000" dirty="0" err="1"/>
              <a:t>subjects.subject_id</a:t>
            </a:r>
            <a:r>
              <a:rPr lang="en-AU" sz="2000" dirty="0"/>
              <a:t>) AS </a:t>
            </a:r>
            <a:r>
              <a:rPr lang="en-AU" sz="2000" dirty="0" err="1" smtClean="0"/>
              <a:t>CountSubject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SELECT </a:t>
            </a:r>
            <a:r>
              <a:rPr lang="en-AU" sz="2000" dirty="0" err="1" smtClean="0"/>
              <a:t>subjects.site_name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FROM subjects</a:t>
            </a:r>
            <a:br>
              <a:rPr lang="en-AU" sz="2000" dirty="0" smtClean="0"/>
            </a:br>
            <a:r>
              <a:rPr lang="en-AU" sz="2000" dirty="0" smtClean="0"/>
              <a:t>GROUP </a:t>
            </a:r>
            <a:r>
              <a:rPr lang="en-AU" sz="2000" dirty="0"/>
              <a:t>BY </a:t>
            </a:r>
            <a:r>
              <a:rPr lang="en-AU" sz="2000" dirty="0" err="1" smtClean="0"/>
              <a:t>subjects.site_name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PIVOT </a:t>
            </a:r>
            <a:r>
              <a:rPr lang="en-AU" sz="2000" dirty="0" err="1"/>
              <a:t>subjects.subject_sex</a:t>
            </a:r>
            <a:r>
              <a:rPr lang="en-AU" sz="2000" dirty="0" smtClean="0"/>
              <a:t>;</a:t>
            </a:r>
          </a:p>
          <a:p>
            <a:r>
              <a:rPr lang="en-US" dirty="0" smtClean="0"/>
              <a:t>Complex queries best done as pass thru since Access downloads each full set to execute query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Implementation Details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AU" dirty="0" smtClean="0"/>
              <a:t>Batch script </a:t>
            </a:r>
            <a:r>
              <a:rPr lang="en-AU" dirty="0" smtClean="0"/>
              <a:t>feeds </a:t>
            </a:r>
            <a:r>
              <a:rPr lang="en-AU" dirty="0" err="1" smtClean="0"/>
              <a:t>psql</a:t>
            </a:r>
            <a:r>
              <a:rPr lang="en-AU" dirty="0" smtClean="0"/>
              <a:t> all CREATE FUNCTION files</a:t>
            </a:r>
            <a:endParaRPr lang="en-AU" dirty="0" smtClean="0"/>
          </a:p>
          <a:p>
            <a:r>
              <a:rPr lang="en-AU" dirty="0" smtClean="0"/>
              <a:t>Batch script feeds </a:t>
            </a:r>
            <a:r>
              <a:rPr lang="en-AU" dirty="0" err="1" smtClean="0"/>
              <a:t>psql</a:t>
            </a:r>
            <a:r>
              <a:rPr lang="en-AU" dirty="0" smtClean="0"/>
              <a:t> </a:t>
            </a:r>
            <a:r>
              <a:rPr lang="en-AU" dirty="0" smtClean="0"/>
              <a:t>variables for build script</a:t>
            </a:r>
            <a:endParaRPr lang="en-AU" dirty="0" smtClean="0"/>
          </a:p>
          <a:p>
            <a:r>
              <a:rPr lang="en-AU" dirty="0" err="1" smtClean="0"/>
              <a:t>psql</a:t>
            </a:r>
            <a:r>
              <a:rPr lang="en-AU" dirty="0" smtClean="0"/>
              <a:t> substitutes variables into build script</a:t>
            </a:r>
          </a:p>
          <a:p>
            <a:r>
              <a:rPr lang="en-AU" dirty="0" smtClean="0"/>
              <a:t>Build script uses the functions to create database</a:t>
            </a:r>
          </a:p>
          <a:p>
            <a:r>
              <a:rPr lang="en-AU" dirty="0"/>
              <a:t>Create foreign table for </a:t>
            </a:r>
            <a:r>
              <a:rPr lang="en-AU" dirty="0" err="1"/>
              <a:t>catalog</a:t>
            </a:r>
            <a:r>
              <a:rPr lang="en-AU" dirty="0"/>
              <a:t> to get database definition</a:t>
            </a:r>
          </a:p>
          <a:p>
            <a:r>
              <a:rPr lang="en-AU" dirty="0"/>
              <a:t>Use </a:t>
            </a:r>
            <a:r>
              <a:rPr lang="en-AU" dirty="0" err="1"/>
              <a:t>catalog</a:t>
            </a:r>
            <a:r>
              <a:rPr lang="en-AU" dirty="0"/>
              <a:t> to create foreign tables for all tables, views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656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Implementation Details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AU" dirty="0" smtClean="0"/>
              <a:t>Create </a:t>
            </a:r>
            <a:r>
              <a:rPr lang="en-AU" dirty="0" err="1" smtClean="0"/>
              <a:t>matview</a:t>
            </a:r>
            <a:r>
              <a:rPr lang="en-AU" dirty="0" smtClean="0"/>
              <a:t> for each foreign table: “cache layer 1”</a:t>
            </a:r>
          </a:p>
          <a:p>
            <a:r>
              <a:rPr lang="en-AU" dirty="0"/>
              <a:t>Create “</a:t>
            </a:r>
            <a:r>
              <a:rPr lang="en-AU" dirty="0" err="1"/>
              <a:t>dm</a:t>
            </a:r>
            <a:r>
              <a:rPr lang="en-AU" dirty="0"/>
              <a:t>” schema with core queries: “cache layer 2”</a:t>
            </a:r>
          </a:p>
          <a:p>
            <a:pPr lvl="1"/>
            <a:r>
              <a:rPr lang="en-AU" dirty="0" err="1"/>
              <a:t>Clinicaldata</a:t>
            </a:r>
            <a:r>
              <a:rPr lang="en-AU" dirty="0"/>
              <a:t>, metadata, metadata-derivatives, </a:t>
            </a:r>
            <a:r>
              <a:rPr lang="en-AU" dirty="0" err="1"/>
              <a:t>etc</a:t>
            </a:r>
            <a:endParaRPr lang="en-AU" dirty="0"/>
          </a:p>
          <a:p>
            <a:r>
              <a:rPr lang="en-AU" dirty="0"/>
              <a:t>Create study </a:t>
            </a:r>
            <a:r>
              <a:rPr lang="en-AU" dirty="0" smtClean="0"/>
              <a:t>schemata</a:t>
            </a:r>
          </a:p>
          <a:p>
            <a:r>
              <a:rPr lang="en-AU" dirty="0" smtClean="0"/>
              <a:t>Copy </a:t>
            </a:r>
            <a:r>
              <a:rPr lang="en-AU" dirty="0"/>
              <a:t>core queries filtered for that study</a:t>
            </a:r>
          </a:p>
          <a:p>
            <a:r>
              <a:rPr lang="en-AU" dirty="0"/>
              <a:t>Create item group </a:t>
            </a:r>
            <a:r>
              <a:rPr lang="en-AU" dirty="0" err="1"/>
              <a:t>matviews</a:t>
            </a:r>
            <a:r>
              <a:rPr lang="en-AU" dirty="0"/>
              <a:t>: “cache layer 3</a:t>
            </a:r>
            <a:r>
              <a:rPr lang="en-AU" dirty="0" smtClean="0"/>
              <a:t>”</a:t>
            </a:r>
          </a:p>
          <a:p>
            <a:r>
              <a:rPr lang="en-AU" dirty="0" smtClean="0"/>
              <a:t>User creation</a:t>
            </a:r>
            <a:endParaRPr lang="en-AU" dirty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563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Implementation Details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AU" dirty="0" smtClean="0"/>
              <a:t>Item group </a:t>
            </a:r>
            <a:r>
              <a:rPr lang="en-AU" dirty="0" err="1" smtClean="0"/>
              <a:t>matviews</a:t>
            </a:r>
            <a:r>
              <a:rPr lang="en-AU" dirty="0" smtClean="0"/>
              <a:t> pivot data using max aggregates</a:t>
            </a:r>
          </a:p>
          <a:p>
            <a:r>
              <a:rPr lang="en-AU" dirty="0" smtClean="0"/>
              <a:t>Dynamic SQL creates column names, types, case statements to filter out blanks and null codes</a:t>
            </a:r>
          </a:p>
          <a:p>
            <a:r>
              <a:rPr lang="en-AU" dirty="0" smtClean="0"/>
              <a:t>Simplified representation of what happens:</a:t>
            </a:r>
          </a:p>
          <a:p>
            <a:endParaRPr lang="en-AU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814970"/>
              </p:ext>
            </p:extLst>
          </p:nvPr>
        </p:nvGraphicFramePr>
        <p:xfrm>
          <a:off x="612000" y="3286761"/>
          <a:ext cx="79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3240000"/>
                <a:gridCol w="32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Itemgroup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Item_value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visit_date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2015-06-01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visit_attended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Visit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visit_reason_not_done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‘’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973887"/>
              </p:ext>
            </p:extLst>
          </p:nvPr>
        </p:nvGraphicFramePr>
        <p:xfrm>
          <a:off x="612000" y="5354320"/>
          <a:ext cx="792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  <a:gridCol w="2160000"/>
                <a:gridCol w="288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Itemgroup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visit_date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visit_attended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visit_reason_not_done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2015-06-01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[NULL]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4267200" y="4876800"/>
            <a:ext cx="457200" cy="360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76200" y="35814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OC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54102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3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Customisation</a:t>
            </a:r>
            <a:r>
              <a:rPr lang="en-US" altLang="en-US" dirty="0" smtClean="0"/>
              <a:t> Examples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AU" dirty="0" smtClean="0"/>
              <a:t>Change a </a:t>
            </a:r>
            <a:r>
              <a:rPr lang="en-AU" dirty="0"/>
              <a:t>core query (in </a:t>
            </a:r>
            <a:r>
              <a:rPr lang="en-AU" dirty="0" err="1"/>
              <a:t>dm</a:t>
            </a:r>
            <a:r>
              <a:rPr lang="en-AU" dirty="0"/>
              <a:t> schema)</a:t>
            </a:r>
            <a:endParaRPr lang="en-AU" dirty="0" smtClean="0"/>
          </a:p>
          <a:p>
            <a:pPr lvl="1"/>
            <a:r>
              <a:rPr lang="en-AU" dirty="0" smtClean="0"/>
              <a:t>The “</a:t>
            </a:r>
            <a:r>
              <a:rPr lang="en-AU" dirty="0" err="1" smtClean="0"/>
              <a:t>dm_create_dm</a:t>
            </a:r>
            <a:r>
              <a:rPr lang="en-AU" dirty="0" smtClean="0"/>
              <a:t>_...” functions are just wrappers around a CREATE MATERIALIZED VIEW statement</a:t>
            </a:r>
          </a:p>
          <a:p>
            <a:pPr lvl="1"/>
            <a:r>
              <a:rPr lang="en-AU" dirty="0" smtClean="0"/>
              <a:t>Edit the query and rebuild the database</a:t>
            </a:r>
          </a:p>
          <a:p>
            <a:r>
              <a:rPr lang="en-AU" dirty="0" smtClean="0"/>
              <a:t>Change how login roles are created</a:t>
            </a:r>
          </a:p>
          <a:p>
            <a:pPr lvl="1"/>
            <a:r>
              <a:rPr lang="en-AU" dirty="0" smtClean="0"/>
              <a:t>Currently uses regex ^([A-z]+)@</a:t>
            </a:r>
          </a:p>
          <a:p>
            <a:pPr lvl="1"/>
            <a:r>
              <a:rPr lang="en-AU" dirty="0" smtClean="0"/>
              <a:t>Edit each “</a:t>
            </a:r>
            <a:r>
              <a:rPr lang="en-AU" dirty="0" err="1" smtClean="0"/>
              <a:t>dm_users</a:t>
            </a:r>
            <a:r>
              <a:rPr lang="en-AU" dirty="0" smtClean="0"/>
              <a:t>_...” function where this is used</a:t>
            </a:r>
          </a:p>
          <a:p>
            <a:pPr lvl="2"/>
            <a:r>
              <a:rPr lang="en-AU" dirty="0" smtClean="0"/>
              <a:t>Should delegate this to a function so it is easier to change</a:t>
            </a:r>
          </a:p>
        </p:txBody>
      </p:sp>
    </p:spTree>
    <p:extLst>
      <p:ext uri="{BB962C8B-B14F-4D97-AF65-F5344CB8AC3E}">
        <p14:creationId xmlns:p14="http://schemas.microsoft.com/office/powerpoint/2010/main" val="402596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Problem: Study Setup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Typical scope: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altLang="en-US" dirty="0" smtClean="0"/>
              <a:t>OpenClinica study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altLang="en-US" dirty="0" smtClean="0"/>
              <a:t>SAS extraction code (from XML to CSV or Excel)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altLang="en-US" dirty="0" smtClean="0"/>
              <a:t>Reports (typically Access)</a:t>
            </a:r>
          </a:p>
          <a:p>
            <a:pPr marL="1089025" lvl="2" indent="-457200">
              <a:buFont typeface="+mj-lt"/>
              <a:buAutoNum type="alphaLcParenR"/>
            </a:pPr>
            <a:r>
              <a:rPr lang="en-US" altLang="en-US" dirty="0" smtClean="0"/>
              <a:t>Standard reports (subject list, discrepancies, etc.)</a:t>
            </a:r>
          </a:p>
          <a:p>
            <a:pPr marL="1089025" lvl="2" indent="-457200">
              <a:buFont typeface="+mj-lt"/>
              <a:buAutoNum type="alphaLcParenR"/>
            </a:pPr>
            <a:r>
              <a:rPr lang="en-US" altLang="en-US" dirty="0" smtClean="0"/>
              <a:t>Study-specific reports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altLang="en-US" dirty="0" smtClean="0"/>
              <a:t>Something special (tablet forms, system integrations, etc.)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sqldatamart</a:t>
            </a:r>
            <a:r>
              <a:rPr lang="en-US" altLang="en-US" dirty="0" smtClean="0"/>
              <a:t> removes steps 2 and 3a, simplifies 3b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2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Customisation</a:t>
            </a:r>
            <a:r>
              <a:rPr lang="en-US" altLang="en-US" dirty="0" smtClean="0"/>
              <a:t> Examples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AU" dirty="0" smtClean="0"/>
              <a:t>Add a new core query (in </a:t>
            </a:r>
            <a:r>
              <a:rPr lang="en-AU" dirty="0" err="1" smtClean="0"/>
              <a:t>dm</a:t>
            </a:r>
            <a:r>
              <a:rPr lang="en-AU" dirty="0" smtClean="0"/>
              <a:t> schema)</a:t>
            </a:r>
          </a:p>
          <a:p>
            <a:pPr lvl="1"/>
            <a:r>
              <a:rPr lang="en-AU" dirty="0" smtClean="0"/>
              <a:t>Copy/paste/rename existing </a:t>
            </a:r>
            <a:r>
              <a:rPr lang="en-AU" dirty="0"/>
              <a:t>“</a:t>
            </a:r>
            <a:r>
              <a:rPr lang="en-AU" dirty="0" err="1" smtClean="0"/>
              <a:t>dm_create_dm</a:t>
            </a:r>
            <a:r>
              <a:rPr lang="en-AU" dirty="0" smtClean="0"/>
              <a:t>...” function</a:t>
            </a:r>
          </a:p>
          <a:p>
            <a:pPr lvl="1"/>
            <a:r>
              <a:rPr lang="en-AU" dirty="0" smtClean="0"/>
              <a:t>Put your </a:t>
            </a:r>
            <a:r>
              <a:rPr lang="en-AU" dirty="0"/>
              <a:t>query between the $query</a:t>
            </a:r>
            <a:r>
              <a:rPr lang="en-AU" dirty="0" smtClean="0"/>
              <a:t>$ string delimiters</a:t>
            </a:r>
          </a:p>
          <a:p>
            <a:pPr lvl="1"/>
            <a:r>
              <a:rPr lang="en-AU" dirty="0" smtClean="0"/>
              <a:t>Add a call to it in the build script:</a:t>
            </a:r>
          </a:p>
          <a:p>
            <a:pPr lvl="2"/>
            <a:r>
              <a:rPr lang="en-AU" dirty="0" smtClean="0"/>
              <a:t>After </a:t>
            </a:r>
            <a:r>
              <a:rPr lang="en-AU" dirty="0"/>
              <a:t>the call to </a:t>
            </a:r>
            <a:r>
              <a:rPr lang="en-AU" dirty="0" err="1" smtClean="0"/>
              <a:t>dm_create_ft_openclinica_matview_indexes</a:t>
            </a:r>
            <a:endParaRPr lang="en-AU" dirty="0" smtClean="0"/>
          </a:p>
          <a:p>
            <a:pPr lvl="2"/>
            <a:r>
              <a:rPr lang="en-AU" dirty="0"/>
              <a:t>Before the call to </a:t>
            </a:r>
            <a:r>
              <a:rPr lang="en-AU" dirty="0" err="1" smtClean="0"/>
              <a:t>dm_create_study_schemas</a:t>
            </a:r>
            <a:endParaRPr lang="en-AU" dirty="0" smtClean="0"/>
          </a:p>
          <a:p>
            <a:pPr lvl="1"/>
            <a:r>
              <a:rPr lang="en-AU" dirty="0" smtClean="0"/>
              <a:t>Make sure it has a “</a:t>
            </a:r>
            <a:r>
              <a:rPr lang="en-AU" dirty="0" err="1" smtClean="0"/>
              <a:t>study_name</a:t>
            </a:r>
            <a:r>
              <a:rPr lang="en-AU" dirty="0" smtClean="0"/>
              <a:t>” column</a:t>
            </a:r>
          </a:p>
          <a:p>
            <a:pPr lvl="1"/>
            <a:r>
              <a:rPr lang="en-AU" dirty="0" smtClean="0"/>
              <a:t>Should be copied by </a:t>
            </a:r>
            <a:r>
              <a:rPr lang="en-AU" dirty="0" err="1" smtClean="0"/>
              <a:t>dm_create_study_common_matviews</a:t>
            </a:r>
            <a:endParaRPr lang="en-AU" dirty="0" smtClean="0"/>
          </a:p>
          <a:p>
            <a:pPr lvl="2"/>
            <a:r>
              <a:rPr lang="en-AU" dirty="0" smtClean="0"/>
              <a:t>That is, you might not need to rebuild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26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Feature Ideas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AU" dirty="0" smtClean="0"/>
              <a:t>Variable and value labelling in snapshot scripts</a:t>
            </a:r>
          </a:p>
          <a:p>
            <a:r>
              <a:rPr lang="en-AU" dirty="0"/>
              <a:t>Reorganise clinical/metadata into modular views so that each child is a composition instead of a “select distinct”</a:t>
            </a:r>
          </a:p>
          <a:p>
            <a:r>
              <a:rPr lang="en-AU" dirty="0" smtClean="0"/>
              <a:t>Snapshot script for R / python(pandas)</a:t>
            </a:r>
          </a:p>
          <a:p>
            <a:r>
              <a:rPr lang="en-AU" dirty="0" smtClean="0"/>
              <a:t>Add more database IDs everywhere</a:t>
            </a:r>
          </a:p>
          <a:p>
            <a:pPr lvl="1"/>
            <a:r>
              <a:rPr lang="en-AU" dirty="0" smtClean="0"/>
              <a:t>For unique indexes on item group </a:t>
            </a:r>
            <a:r>
              <a:rPr lang="en-AU" dirty="0" err="1" smtClean="0"/>
              <a:t>matviews</a:t>
            </a:r>
            <a:endParaRPr lang="en-AU" dirty="0" smtClean="0"/>
          </a:p>
          <a:p>
            <a:pPr lvl="1"/>
            <a:r>
              <a:rPr lang="en-AU" dirty="0" smtClean="0"/>
              <a:t>For links in reports that go straight to OpenClinica pages</a:t>
            </a:r>
          </a:p>
          <a:p>
            <a:pPr lvl="1"/>
            <a:r>
              <a:rPr lang="en-AU" dirty="0" smtClean="0"/>
              <a:t>For data cleaning tracking against custom views</a:t>
            </a:r>
          </a:p>
          <a:p>
            <a:r>
              <a:rPr lang="en-AU" dirty="0"/>
              <a:t>Mechanism to automatically re-create post-build custom study postgres views after </a:t>
            </a:r>
            <a:r>
              <a:rPr lang="en-AU" dirty="0" smtClean="0"/>
              <a:t>rebuild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581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Problem: Running Reports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Typical steps: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altLang="en-US" dirty="0" smtClean="0"/>
              <a:t>Full study extract to XML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altLang="en-US" dirty="0" smtClean="0"/>
              <a:t>Run SAS code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altLang="en-US" dirty="0" smtClean="0"/>
              <a:t>Open report in Access</a:t>
            </a:r>
          </a:p>
          <a:p>
            <a:pPr marL="469900" indent="-457200"/>
            <a:endParaRPr lang="en-US" altLang="en-US" dirty="0" smtClean="0"/>
          </a:p>
          <a:p>
            <a:pPr marL="469900" indent="-457200"/>
            <a:r>
              <a:rPr lang="en-US" altLang="en-US" dirty="0" err="1" smtClean="0"/>
              <a:t>sqldatamart</a:t>
            </a:r>
            <a:r>
              <a:rPr lang="en-US" altLang="en-US" dirty="0" smtClean="0"/>
              <a:t> removes steps 1 and 2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8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Requirements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 smtClean="0"/>
              <a:t>Easier setup per study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 smtClean="0"/>
              <a:t>Easier to run reports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 smtClean="0"/>
              <a:t>Provide access to all clinical and operational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Low maintenance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 smtClean="0"/>
              <a:t>Restrict study data access to staff with OpenClinica role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2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Previous Solution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Access generates a report database in postgres</a:t>
            </a:r>
          </a:p>
          <a:p>
            <a:pPr eaLnBrk="1" hangingPunct="1"/>
            <a:r>
              <a:rPr lang="en-US" altLang="en-US" dirty="0" smtClean="0"/>
              <a:t>Written using SQL and Access VBA</a:t>
            </a:r>
          </a:p>
          <a:p>
            <a:pPr eaLnBrk="1" hangingPunct="1"/>
            <a:r>
              <a:rPr lang="en-US" altLang="en-US" dirty="0" smtClean="0"/>
              <a:t>Limitations:</a:t>
            </a:r>
          </a:p>
          <a:p>
            <a:pPr lvl="1"/>
            <a:r>
              <a:rPr lang="en-US" altLang="en-US" dirty="0" smtClean="0"/>
              <a:t>Access can only handle 255 columns per table</a:t>
            </a:r>
          </a:p>
          <a:p>
            <a:pPr lvl="1"/>
            <a:r>
              <a:rPr lang="en-US" altLang="en-US" dirty="0" smtClean="0"/>
              <a:t>Access is single core only, and a bit slow</a:t>
            </a:r>
          </a:p>
          <a:p>
            <a:pPr lvl="1"/>
            <a:r>
              <a:rPr lang="en-US" altLang="en-US" dirty="0" smtClean="0"/>
              <a:t>Roles used static passwords</a:t>
            </a:r>
          </a:p>
          <a:p>
            <a:pPr lvl="1"/>
            <a:r>
              <a:rPr lang="en-US" altLang="en-US" dirty="0" smtClean="0"/>
              <a:t>Refresh required dropping the report database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Making friends with postgres allows many cool things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4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Current Solution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Postgres generates a report database in postgres</a:t>
            </a:r>
          </a:p>
          <a:p>
            <a:pPr eaLnBrk="1" hangingPunct="1"/>
            <a:r>
              <a:rPr lang="en-US" altLang="en-US" dirty="0" smtClean="0"/>
              <a:t>Written using SQL and PLPGSQL (</a:t>
            </a:r>
            <a:r>
              <a:rPr lang="en-US" altLang="en-US" dirty="0" err="1" smtClean="0"/>
              <a:t>postgresql</a:t>
            </a:r>
            <a:r>
              <a:rPr lang="en-US" altLang="en-US" dirty="0" smtClean="0"/>
              <a:t> procedural language)</a:t>
            </a:r>
          </a:p>
          <a:p>
            <a:r>
              <a:rPr lang="en-US" altLang="en-US" dirty="0" smtClean="0"/>
              <a:t>Limitations:</a:t>
            </a:r>
          </a:p>
          <a:p>
            <a:pPr lvl="1"/>
            <a:r>
              <a:rPr lang="en-US" altLang="en-US" dirty="0"/>
              <a:t>S</a:t>
            </a:r>
            <a:r>
              <a:rPr lang="en-US" altLang="en-US" dirty="0" smtClean="0"/>
              <a:t>ynchronous commits during function execution</a:t>
            </a:r>
          </a:p>
          <a:p>
            <a:pPr lvl="2"/>
            <a:r>
              <a:rPr lang="en-US" altLang="en-US" dirty="0" smtClean="0"/>
              <a:t>Can use </a:t>
            </a:r>
            <a:r>
              <a:rPr lang="en-US" altLang="en-US" dirty="0" err="1" smtClean="0"/>
              <a:t>dblink</a:t>
            </a:r>
            <a:r>
              <a:rPr lang="en-US" altLang="en-US" dirty="0" smtClean="0"/>
              <a:t> extension if this becomes a problem</a:t>
            </a:r>
          </a:p>
          <a:p>
            <a:pPr lvl="1"/>
            <a:r>
              <a:rPr lang="en-US" altLang="en-US" dirty="0"/>
              <a:t>Concurrent materialized view refresh requires unique </a:t>
            </a:r>
            <a:r>
              <a:rPr lang="en-US" altLang="en-US" dirty="0" smtClean="0"/>
              <a:t>index</a:t>
            </a:r>
          </a:p>
          <a:p>
            <a:pPr lvl="2"/>
            <a:r>
              <a:rPr lang="en-US" altLang="en-US" dirty="0" smtClean="0"/>
              <a:t>Can use array index</a:t>
            </a:r>
          </a:p>
          <a:p>
            <a:pPr lvl="2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1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3225" y="107950"/>
            <a:ext cx="8223250" cy="8064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Feature Overview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15925" y="1143000"/>
            <a:ext cx="8223250" cy="4800600"/>
          </a:xfrm>
        </p:spPr>
        <p:txBody>
          <a:bodyPr/>
          <a:lstStyle/>
          <a:p>
            <a:r>
              <a:rPr lang="en-US" altLang="en-US" dirty="0" smtClean="0"/>
              <a:t>Common study data</a:t>
            </a:r>
          </a:p>
          <a:p>
            <a:pPr lvl="1"/>
            <a:r>
              <a:rPr lang="en-US" altLang="en-US" dirty="0" smtClean="0"/>
              <a:t>Subject details, groups, event / CRF status</a:t>
            </a:r>
          </a:p>
          <a:p>
            <a:pPr lvl="1"/>
            <a:r>
              <a:rPr lang="en-US" altLang="en-US" dirty="0" smtClean="0"/>
              <a:t>SDV status, discrepancy notes</a:t>
            </a:r>
          </a:p>
          <a:p>
            <a:pPr lvl="1"/>
            <a:r>
              <a:rPr lang="en-US" altLang="en-US" dirty="0" smtClean="0"/>
              <a:t>Metadata, study user roles</a:t>
            </a:r>
          </a:p>
          <a:p>
            <a:r>
              <a:rPr lang="en-US" altLang="en-US" dirty="0" smtClean="0"/>
              <a:t>Study specific data</a:t>
            </a:r>
          </a:p>
          <a:p>
            <a:pPr lvl="1"/>
            <a:r>
              <a:rPr lang="en-US" altLang="en-US" dirty="0" smtClean="0"/>
              <a:t>One </a:t>
            </a:r>
            <a:r>
              <a:rPr lang="en-US" altLang="en-US" dirty="0" err="1" smtClean="0"/>
              <a:t>matview</a:t>
            </a:r>
            <a:r>
              <a:rPr lang="en-US" altLang="en-US" dirty="0" smtClean="0"/>
              <a:t> per item group (long item names)</a:t>
            </a:r>
          </a:p>
          <a:p>
            <a:pPr lvl="1"/>
            <a:r>
              <a:rPr lang="en-US" altLang="en-US" dirty="0" smtClean="0"/>
              <a:t>One view per item groups (short item names)</a:t>
            </a:r>
          </a:p>
          <a:p>
            <a:r>
              <a:rPr lang="en-US" altLang="en-US" dirty="0" smtClean="0"/>
              <a:t>Support functions</a:t>
            </a:r>
          </a:p>
          <a:p>
            <a:pPr lvl="1"/>
            <a:r>
              <a:rPr lang="en-US" altLang="en-US" dirty="0" smtClean="0"/>
              <a:t>Snapshot study to SAS / Stata files</a:t>
            </a:r>
          </a:p>
          <a:p>
            <a:pPr lvl="1"/>
            <a:r>
              <a:rPr lang="en-US" altLang="en-US" dirty="0" smtClean="0"/>
              <a:t>Create pass thru views in Access</a:t>
            </a:r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4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enClinica_0413Templat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ppt9282.tmp</Template>
  <TotalTime>10093</TotalTime>
  <Words>1901</Words>
  <Application>Microsoft Office PowerPoint</Application>
  <PresentationFormat>On-screen Show (4:3)</PresentationFormat>
  <Paragraphs>358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OpenClinica_0413Template</vt:lpstr>
      <vt:lpstr>OpenClinica sqldatamart</vt:lpstr>
      <vt:lpstr>Agenda</vt:lpstr>
      <vt:lpstr>Context</vt:lpstr>
      <vt:lpstr>Problem: Study Setup</vt:lpstr>
      <vt:lpstr>Problem: Running Reports</vt:lpstr>
      <vt:lpstr>Requirements</vt:lpstr>
      <vt:lpstr>Previous Solution</vt:lpstr>
      <vt:lpstr>Current Solution</vt:lpstr>
      <vt:lpstr>Feature Overview</vt:lpstr>
      <vt:lpstr>Open Sourced</vt:lpstr>
      <vt:lpstr>Some Postgres Terminology</vt:lpstr>
      <vt:lpstr>Data Flow: Diagram</vt:lpstr>
      <vt:lpstr>Data Flow: 1</vt:lpstr>
      <vt:lpstr>Data Flow: 2</vt:lpstr>
      <vt:lpstr>Data Flow: 3</vt:lpstr>
      <vt:lpstr>Some OpenClinica Terminology</vt:lpstr>
      <vt:lpstr>Common Matviews</vt:lpstr>
      <vt:lpstr>Common Matviews</vt:lpstr>
      <vt:lpstr>Common Matviews</vt:lpstr>
      <vt:lpstr>Item Group Matviews</vt:lpstr>
      <vt:lpstr>Item Group Matviews</vt:lpstr>
      <vt:lpstr>Item Group Matviews</vt:lpstr>
      <vt:lpstr>Item Group Alias Views</vt:lpstr>
      <vt:lpstr>Group Roles</vt:lpstr>
      <vt:lpstr>Login Roles</vt:lpstr>
      <vt:lpstr>Basic Setup Overview</vt:lpstr>
      <vt:lpstr>Advanced Setup Overview</vt:lpstr>
      <vt:lpstr>Maintenance</vt:lpstr>
      <vt:lpstr>Clients</vt:lpstr>
      <vt:lpstr>Client Setup</vt:lpstr>
      <vt:lpstr>Client Helper Scripts</vt:lpstr>
      <vt:lpstr>Client Helper Scripts</vt:lpstr>
      <vt:lpstr>Client Examples - SAS</vt:lpstr>
      <vt:lpstr>Client Examples - Stata</vt:lpstr>
      <vt:lpstr>Client Examples - Access</vt:lpstr>
      <vt:lpstr>Implementation Details</vt:lpstr>
      <vt:lpstr>Implementation Details</vt:lpstr>
      <vt:lpstr>Implementation Details</vt:lpstr>
      <vt:lpstr>Customisation Examples</vt:lpstr>
      <vt:lpstr>Customisation Examples</vt:lpstr>
      <vt:lpstr>Feature Ideas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OpenClinica Data Mart</dc:title>
  <dc:creator>Lindsay Stevens</dc:creator>
  <cp:lastModifiedBy>Lindsay Stevens</cp:lastModifiedBy>
  <cp:revision>83</cp:revision>
  <dcterms:created xsi:type="dcterms:W3CDTF">2006-08-16T00:00:00Z</dcterms:created>
  <dcterms:modified xsi:type="dcterms:W3CDTF">2015-05-07T23:46:42Z</dcterms:modified>
</cp:coreProperties>
</file>