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0" autoAdjust="0"/>
    <p:restoredTop sz="95673" autoAdjust="0"/>
  </p:normalViewPr>
  <p:slideViewPr>
    <p:cSldViewPr>
      <p:cViewPr>
        <p:scale>
          <a:sx n="75" d="100"/>
          <a:sy n="75" d="100"/>
        </p:scale>
        <p:origin x="-1902" y="-7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14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theme/theme1.xml><?xml version="1.0" encoding="utf-8"?>
<a:theme xmlns:a="http://schemas.openxmlformats.org/drawingml/2006/main" name="OpenClinica_0413Templat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ppt9282.tmp</Template>
  <TotalTime>10093</TotalTime>
  <Words>1901</Words>
  <Application>Microsoft Office PowerPoint</Application>
  <PresentationFormat>On-screen Show (4:3)</PresentationFormat>
  <Paragraphs>358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OpenClinica_0413Template</vt:lpstr>
      <vt:lpstr>OpenClinica sqldatamart</vt:lpstr>
      <vt:lpstr>Agenda</vt:lpstr>
      <vt:lpstr>Context</vt:lpstr>
      <vt:lpstr>Problem: Study Setup</vt:lpstr>
      <vt:lpstr>Problem: Running Reports</vt:lpstr>
      <vt:lpstr>Requirements</vt:lpstr>
      <vt:lpstr>Previous Solution</vt:lpstr>
      <vt:lpstr>Current Solution</vt:lpstr>
      <vt:lpstr>Feature Overview</vt:lpstr>
      <vt:lpstr>Open Sourced</vt:lpstr>
      <vt:lpstr>Some Postgres Terminology</vt:lpstr>
      <vt:lpstr>Data Flow: Diagram</vt:lpstr>
      <vt:lpstr>Data Flow: 1</vt:lpstr>
      <vt:lpstr>Data Flow: 2</vt:lpstr>
      <vt:lpstr>Data Flow: 3</vt:lpstr>
      <vt:lpstr>Some OpenClinica Terminology</vt:lpstr>
      <vt:lpstr>Common Matviews</vt:lpstr>
      <vt:lpstr>Common Matviews</vt:lpstr>
      <vt:lpstr>Common Matviews</vt:lpstr>
      <vt:lpstr>Item Group Matviews</vt:lpstr>
      <vt:lpstr>Item Group Matviews</vt:lpstr>
      <vt:lpstr>Item Group Matviews</vt:lpstr>
      <vt:lpstr>Item Group Alias Views</vt:lpstr>
      <vt:lpstr>Group Roles</vt:lpstr>
      <vt:lpstr>Login Roles</vt:lpstr>
      <vt:lpstr>Basic Setup Overview</vt:lpstr>
      <vt:lpstr>Advanced Setup Overview</vt:lpstr>
      <vt:lpstr>Maintenance</vt:lpstr>
      <vt:lpstr>Clients</vt:lpstr>
      <vt:lpstr>Client Setup</vt:lpstr>
      <vt:lpstr>Client Helper Scripts</vt:lpstr>
      <vt:lpstr>Client Helper Scripts</vt:lpstr>
      <vt:lpstr>Client Examples - SAS</vt:lpstr>
      <vt:lpstr>Client Examples - Stata</vt:lpstr>
      <vt:lpstr>Client Examples - Access</vt:lpstr>
      <vt:lpstr>Implementation Details</vt:lpstr>
      <vt:lpstr>Implementation Details</vt:lpstr>
      <vt:lpstr>Implementation Details</vt:lpstr>
      <vt:lpstr>Customisation Examples</vt:lpstr>
      <vt:lpstr>Customisation Examples</vt:lpstr>
      <vt:lpstr>Feature Ideas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OpenClinica Data Mart</dc:title>
  <dc:creator>Lindsay Stevens</dc:creator>
  <cp:lastModifiedBy>Lindsay Stevens</cp:lastModifiedBy>
  <cp:revision>83</cp:revision>
  <dcterms:created xsi:type="dcterms:W3CDTF">2006-08-16T00:00:00Z</dcterms:created>
  <dcterms:modified xsi:type="dcterms:W3CDTF">2015-05-07T23:46:42Z</dcterms:modified>
</cp:coreProperties>
</file>