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1" r:id="rId3"/>
    <p:sldId id="669" r:id="rId5"/>
    <p:sldId id="740" r:id="rId6"/>
    <p:sldId id="741" r:id="rId7"/>
    <p:sldId id="742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3"/>
    <a:srgbClr val="FFFFFF"/>
    <a:srgbClr val="B9F3FC"/>
    <a:srgbClr val="FAEAB1"/>
    <a:srgbClr val="FF9F9F"/>
    <a:srgbClr val="FFCCFF"/>
    <a:srgbClr val="FF9999"/>
    <a:srgbClr val="003300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88078" autoAdjust="0"/>
  </p:normalViewPr>
  <p:slideViewPr>
    <p:cSldViewPr snapToGrid="0">
      <p:cViewPr varScale="1">
        <p:scale>
          <a:sx n="73" d="100"/>
          <a:sy n="73" d="100"/>
        </p:scale>
        <p:origin x="82" y="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2EF23-5E61-4179-A5C5-CA4FD707F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53E6-6E3D-4930-BB12-29E333301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3E37-E2F0-48EC-B427-DC60E59E4E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01E-6A98-47BE-8D72-D074A23E71D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99-81F8-4F56-8019-8A3AF37CCD9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3858-E2FB-4240-A3D0-8D5EB792F0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285-607D-49A8-A05E-17C4A91CE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674F-8DCE-4507-A5CC-03D0336486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212F-FC43-431D-8FE5-CB1B26FE4FE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33A-2961-4292-86C8-B935B8D394C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D90-2E39-4635-B26E-053148FEBFE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DAA-EB29-49D2-A682-05F4077C8B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2700-023D-4C98-9D7F-0BACB0C68DE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4FCF-41DC-4E0A-97FB-2A0F34B2A7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近邻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数据集</a:t>
            </a:r>
            <a:r>
              <a:rPr lang="zh-CN" altLang="en-US"/>
              <a:t>简介</a:t>
            </a:r>
            <a:endParaRPr lang="zh-CN" altLang="en-US"/>
          </a:p>
          <a:p>
            <a:pPr indent="457200">
              <a:buFont typeface="Arial" panose="020B0604020202020204" pitchFamily="34" charset="0"/>
              <a:buNone/>
            </a:pPr>
            <a:r>
              <a:rPr lang="zh-CN" altLang="en-US"/>
              <a:t>鸢尾花数据集（Iris Dataset）是机器学习和统计学领域中最经典、最常用的数据集之一。它由英国统计学家和生物学家 Ronald Fisher 于1936年在其论文中引入，旨在通过线性判别分析来区分不同种类的鸢尾花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835" y="2112645"/>
            <a:ext cx="8118475" cy="4661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数据集概况：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样本数量： 共150个数据点。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类别： 3个鸢尾花物种，每个物种50个样本。</a:t>
            </a:r>
            <a:endParaRPr lang="zh-CN" altLang="en-US"/>
          </a:p>
          <a:p>
            <a:pPr lvl="2" indent="0" fontAlgn="auto">
              <a:lnSpc>
                <a:spcPct val="150000"/>
              </a:lnSpc>
              <a:buNone/>
            </a:pPr>
            <a:r>
              <a:rPr lang="zh-CN" altLang="en-US"/>
              <a:t>Setosa（山鸢尾）</a:t>
            </a:r>
            <a:endParaRPr lang="zh-CN" altLang="en-US"/>
          </a:p>
          <a:p>
            <a:pPr lvl="2" indent="0" fontAlgn="auto">
              <a:lnSpc>
                <a:spcPct val="150000"/>
              </a:lnSpc>
              <a:buNone/>
            </a:pPr>
            <a:r>
              <a:rPr lang="zh-CN" altLang="en-US"/>
              <a:t>Versicolor（变色鸢尾）</a:t>
            </a:r>
            <a:endParaRPr lang="zh-CN" altLang="en-US"/>
          </a:p>
          <a:p>
            <a:pPr lvl="2" indent="0" fontAlgn="auto">
              <a:lnSpc>
                <a:spcPct val="150000"/>
              </a:lnSpc>
              <a:buNone/>
            </a:pPr>
            <a:r>
              <a:rPr lang="zh-CN" altLang="en-US"/>
              <a:t>Virginica（维吉尼亚鸢尾）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特征： 每个样本有4个特征，均为连续型变量，单位为厘米。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Sepal Length（花萼长度）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Sepal Width（花萼宽度）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Petal Length（花瓣长度）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Petal Width（花瓣宽度）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7" name="图片 6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1756410"/>
            <a:ext cx="5343525" cy="4008120"/>
          </a:xfrm>
          <a:prstGeom prst="rect">
            <a:avLst/>
          </a:prstGeom>
        </p:spPr>
      </p:pic>
      <p:pic>
        <p:nvPicPr>
          <p:cNvPr id="9" name="图片 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56410"/>
            <a:ext cx="5382895" cy="40373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5" name="图片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1842770"/>
            <a:ext cx="5588000" cy="4191000"/>
          </a:xfrm>
          <a:prstGeom prst="rect">
            <a:avLst/>
          </a:prstGeom>
        </p:spPr>
      </p:pic>
      <p:pic>
        <p:nvPicPr>
          <p:cNvPr id="10" name="图片 9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785" y="1851025"/>
            <a:ext cx="5576570" cy="41827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鸢尾花数据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不同的</a:t>
            </a:r>
            <a:r>
              <a:rPr lang="en-US" altLang="zh-CN"/>
              <a:t>k</a:t>
            </a:r>
            <a:r>
              <a:rPr lang="zh-CN" altLang="en-US"/>
              <a:t>近邻分类方法效果</a:t>
            </a:r>
            <a:r>
              <a:rPr lang="zh-CN" altLang="en-US"/>
              <a:t>对比</a:t>
            </a:r>
            <a:endParaRPr lang="zh-CN" altLang="en-US"/>
          </a:p>
        </p:txBody>
      </p:sp>
      <p:pic>
        <p:nvPicPr>
          <p:cNvPr id="7" name="图片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1558925"/>
            <a:ext cx="7517130" cy="50114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VECTOR" val="#204603;#611157;"/>
</p:tagLst>
</file>

<file path=ppt/tags/tag2.xml><?xml version="1.0" encoding="utf-8"?>
<p:tagLst xmlns:p="http://schemas.openxmlformats.org/presentationml/2006/main">
  <p:tag name="ISLIDE.VECTOR" val="#204603;#611157;#220361;#222637;#220361;"/>
</p:tagLst>
</file>

<file path=ppt/tags/tag3.xml><?xml version="1.0" encoding="utf-8"?>
<p:tagLst xmlns:p="http://schemas.openxmlformats.org/presentationml/2006/main">
  <p:tag name="ISLIDE.VECTOR" val="#204603;#611157;#220361;#222637;#220361;"/>
</p:tagLst>
</file>

<file path=ppt/tags/tag4.xml><?xml version="1.0" encoding="utf-8"?>
<p:tagLst xmlns:p="http://schemas.openxmlformats.org/presentationml/2006/main">
  <p:tag name="ISLIDE.VECTOR" val="#204603;#611157;#220361;#222637;#220361;"/>
</p:tagLst>
</file>

<file path=ppt/tags/tag5.xml><?xml version="1.0" encoding="utf-8"?>
<p:tagLst xmlns:p="http://schemas.openxmlformats.org/presentationml/2006/main">
  <p:tag name="ISLIDE.VECTOR" val="#204603;#611157;#220361;#222637;#220361;"/>
</p:tagLst>
</file>

<file path=ppt/tags/tag6.xml><?xml version="1.0" encoding="utf-8"?>
<p:tagLst xmlns:p="http://schemas.openxmlformats.org/presentationml/2006/main">
  <p:tag name="commondata" val="eyJoZGlkIjoiZDhkODk0ZTg2NzA0MzU4YWM0YTEwZTViNzUyZDk2YT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43</Paragraphs>
  <Slides>5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Calibri</vt:lpstr>
      <vt:lpstr>楷体</vt:lpstr>
      <vt:lpstr>等线</vt:lpstr>
      <vt:lpstr>微软雅黑</vt:lpstr>
      <vt:lpstr>Arial Unicode MS</vt:lpstr>
      <vt:lpstr>等线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桐</dc:creator>
  <cp:lastModifiedBy>小明</cp:lastModifiedBy>
  <cp:revision>178</cp:revision>
  <dcterms:created xsi:type="dcterms:W3CDTF">2022-08-21T04:41:00Z</dcterms:created>
  <dcterms:modified xsi:type="dcterms:W3CDTF">2024-10-15T14:07:07Z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309CE8EF7EF146358519D555B2B97788_13</vt:lpwstr>
  </property>
  <property fmtid="{D5CDD505-2E9C-101B-9397-08002B2CF9AE}" pid="3" name="KSOProductBuildVer">
    <vt:lpwstr>2052-12.1.0.15990</vt:lpwstr>
  </property>
</Properties>
</file>