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650" r:id="rId5"/>
    <p:sldId id="662" r:id="rId6"/>
    <p:sldId id="663" r:id="rId7"/>
    <p:sldId id="664" r:id="rId8"/>
    <p:sldId id="6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3"/>
    <a:srgbClr val="FFFFFF"/>
    <a:srgbClr val="B9F3FC"/>
    <a:srgbClr val="FAEAB1"/>
    <a:srgbClr val="FF9F9F"/>
    <a:srgbClr val="FFCCFF"/>
    <a:srgbClr val="FF9999"/>
    <a:srgbClr val="003300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88078" autoAdjust="0"/>
  </p:normalViewPr>
  <p:slideViewPr>
    <p:cSldViewPr snapToGrid="0">
      <p:cViewPr varScale="1">
        <p:scale>
          <a:sx n="73" d="100"/>
          <a:sy n="73" d="100"/>
        </p:scale>
        <p:origin x="8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EF23-5E61-4179-A5C5-CA4FD707F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53E6-6E3D-4930-BB12-29E333301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3E37-E2F0-48EC-B427-DC60E59E4E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01E-6A98-47BE-8D72-D074A23E71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99-81F8-4F56-8019-8A3AF37CCD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3858-E2FB-4240-A3D0-8D5EB792F0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285-607D-49A8-A05E-17C4A91CE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674F-8DCE-4507-A5CC-03D033648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212F-FC43-431D-8FE5-CB1B26FE4FE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33A-2961-4292-86C8-B935B8D394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D90-2E39-4635-B26E-053148FEBF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DAA-EB29-49D2-A682-05F4077C8B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2700-023D-4C98-9D7F-0BACB0C68D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FCF-41DC-4E0A-97FB-2A0F34B2A7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加利福尼亚州房价数据集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加利福尼亚州房价数据集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2125980"/>
            <a:ext cx="9326880" cy="3139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Hilstograms of 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982980"/>
            <a:ext cx="8154670" cy="6116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eographyical Distribu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0" y="982980"/>
            <a:ext cx="6748145" cy="5398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Feature Correlation Heat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069340"/>
            <a:ext cx="680148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训练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分割数据集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98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定义网络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251075"/>
            <a:ext cx="2612390" cy="4105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238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损失函数为</a:t>
            </a:r>
            <a:r>
              <a:rPr lang="en-US" altLang="zh-CN"/>
              <a:t>MSE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342380" y="1698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</a:t>
            </a:r>
            <a:r>
              <a:rPr lang="en-US" altLang="zh-CN"/>
              <a:t>(100 epoch)</a:t>
            </a:r>
            <a:endParaRPr lang="en-US" altLang="zh-CN"/>
          </a:p>
        </p:txBody>
      </p:sp>
      <p:pic>
        <p:nvPicPr>
          <p:cNvPr id="13" name="图片 12" descr="my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45" y="2193925"/>
            <a:ext cx="6220460" cy="31102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42380" y="5431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28740" y="5893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训练集损失：</a:t>
            </a:r>
            <a:r>
              <a:rPr lang="en-US" altLang="zh-CN"/>
              <a:t>0.238 </a:t>
            </a:r>
            <a:r>
              <a:rPr lang="zh-CN" altLang="en-US"/>
              <a:t>测试集损失：</a:t>
            </a:r>
            <a:r>
              <a:rPr lang="en-US" altLang="zh-CN"/>
              <a:t>0.251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204603;#611157;"/>
</p:tagLst>
</file>

<file path=ppt/tags/tag2.xml><?xml version="1.0" encoding="utf-8"?>
<p:tagLst xmlns:p="http://schemas.openxmlformats.org/presentationml/2006/main">
  <p:tag name="ISLIDE.VECTOR" val="#204603;#611157;#220361;#222637;#220361;"/>
</p:tagLst>
</file>

<file path=ppt/tags/tag3.xml><?xml version="1.0" encoding="utf-8"?>
<p:tagLst xmlns:p="http://schemas.openxmlformats.org/presentationml/2006/main">
  <p:tag name="ISLIDE.VECTOR" val="#204603;#611157;#220361;#222637;#220361;"/>
</p:tagLst>
</file>

<file path=ppt/tags/tag4.xml><?xml version="1.0" encoding="utf-8"?>
<p:tagLst xmlns:p="http://schemas.openxmlformats.org/presentationml/2006/main">
  <p:tag name="ISLIDE.VECTOR" val="#204603;#611157;#220361;#222637;#220361;"/>
</p:tagLst>
</file>

<file path=ppt/tags/tag5.xml><?xml version="1.0" encoding="utf-8"?>
<p:tagLst xmlns:p="http://schemas.openxmlformats.org/presentationml/2006/main">
  <p:tag name="ISLIDE.VECTOR" val="#204603;#611157;#220361;#222637;#220361;"/>
</p:tagLst>
</file>

<file path=ppt/tags/tag6.xml><?xml version="1.0" encoding="utf-8"?>
<p:tagLst xmlns:p="http://schemas.openxmlformats.org/presentationml/2006/main">
  <p:tag name="ISLIDE.VECTOR" val="#204603;#611157;#220361;#222637;#220361;"/>
</p:tagLst>
</file>

<file path=ppt/tags/tag7.xml><?xml version="1.0" encoding="utf-8"?>
<p:tagLst xmlns:p="http://schemas.openxmlformats.org/presentationml/2006/main">
  <p:tag name="commondata" val="eyJoZGlkIjoiMGExN2U2ZWZjZDllYjBmYzhlMDQwOTY0MWNjM2Ix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40</Paragraphs>
  <Slides>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楷体</vt:lpstr>
      <vt:lpstr>等线</vt:lpstr>
      <vt:lpstr>微软雅黑</vt:lpstr>
      <vt:lpstr>Arial Unicode MS</vt:lpstr>
      <vt:lpstr>等线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桐</dc:creator>
  <cp:lastModifiedBy>小明</cp:lastModifiedBy>
  <cp:revision>165</cp:revision>
  <dcterms:created xsi:type="dcterms:W3CDTF">2022-08-21T04:41:00Z</dcterms:created>
  <dcterms:modified xsi:type="dcterms:W3CDTF">2024-10-08T03:45:09Z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888149D6D998491EADF95E6974E43DEC_12</vt:lpwstr>
  </property>
  <property fmtid="{D5CDD505-2E9C-101B-9397-08002B2CF9AE}" pid="3" name="KSOProductBuildVer">
    <vt:lpwstr>2052-12.1.0.18276</vt:lpwstr>
  </property>
</Properties>
</file>