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1" r:id="rId3"/>
    <p:sldId id="669" r:id="rId5"/>
    <p:sldId id="740" r:id="rId6"/>
    <p:sldId id="741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93"/>
    <a:srgbClr val="FFFFFF"/>
    <a:srgbClr val="B9F3FC"/>
    <a:srgbClr val="FAEAB1"/>
    <a:srgbClr val="FF9F9F"/>
    <a:srgbClr val="FFCCFF"/>
    <a:srgbClr val="FF9999"/>
    <a:srgbClr val="003300"/>
    <a:srgbClr val="3399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1" autoAdjust="0"/>
    <p:restoredTop sz="88078" autoAdjust="0"/>
  </p:normalViewPr>
  <p:slideViewPr>
    <p:cSldViewPr snapToGrid="0">
      <p:cViewPr varScale="1">
        <p:scale>
          <a:sx n="73" d="100"/>
          <a:sy n="73" d="100"/>
        </p:scale>
        <p:origin x="82" y="27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5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2EF23-5E61-4179-A5C5-CA4FD707F2C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153E6-6E3D-4930-BB12-29E333301B6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EAFF7-FF63-4984-B3A5-1C7EA42040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3E37-E2F0-48EC-B427-DC60E59E4E6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101E-6A98-47BE-8D72-D074A23E71D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EED99-81F8-4F56-8019-8A3AF37CCD9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3858-E2FB-4240-A3D0-8D5EB792F0F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2F285-607D-49A8-A05E-17C4A91CEA9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674F-8DCE-4507-A5CC-03D03364862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3212F-FC43-431D-8FE5-CB1B26FE4FE9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233A-2961-4292-86C8-B935B8D394C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FCD90-2E39-4635-B26E-053148FEBFE4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90DAA-EB29-49D2-A682-05F4077C8B4B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2700-023D-4C98-9D7F-0BACB0C68DE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F4FCF-41DC-4E0A-97FB-2A0F34B2A7F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.xml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grpSp>
        <p:nvGrpSpPr>
          <p:cNvPr id="1117" name="组合 1116"/>
          <p:cNvGrpSpPr/>
          <p:nvPr/>
        </p:nvGrpSpPr>
        <p:grpSpPr>
          <a:xfrm>
            <a:off x="6448927" y="1452642"/>
            <a:ext cx="5032882" cy="4575942"/>
            <a:chOff x="3632201" y="1322388"/>
            <a:chExt cx="4913313" cy="4494212"/>
          </a:xfrm>
        </p:grpSpPr>
        <p:sp>
          <p:nvSpPr>
            <p:cNvPr id="1118" name="任意多边形 1488"/>
            <p:cNvSpPr/>
            <p:nvPr/>
          </p:nvSpPr>
          <p:spPr bwMode="auto">
            <a:xfrm>
              <a:off x="3632201" y="3983038"/>
              <a:ext cx="176213" cy="101600"/>
            </a:xfrm>
            <a:custGeom>
              <a:avLst/>
              <a:gdLst>
                <a:gd name="T0" fmla="*/ 55 w 67"/>
                <a:gd name="T1" fmla="*/ 7 h 39"/>
                <a:gd name="T2" fmla="*/ 55 w 67"/>
                <a:gd name="T3" fmla="*/ 32 h 39"/>
                <a:gd name="T4" fmla="*/ 12 w 67"/>
                <a:gd name="T5" fmla="*/ 32 h 39"/>
                <a:gd name="T6" fmla="*/ 12 w 67"/>
                <a:gd name="T7" fmla="*/ 7 h 39"/>
                <a:gd name="T8" fmla="*/ 55 w 67"/>
                <a:gd name="T9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39">
                  <a:moveTo>
                    <a:pt x="55" y="7"/>
                  </a:moveTo>
                  <a:cubicBezTo>
                    <a:pt x="67" y="14"/>
                    <a:pt x="67" y="25"/>
                    <a:pt x="55" y="32"/>
                  </a:cubicBezTo>
                  <a:cubicBezTo>
                    <a:pt x="43" y="39"/>
                    <a:pt x="24" y="39"/>
                    <a:pt x="12" y="32"/>
                  </a:cubicBezTo>
                  <a:cubicBezTo>
                    <a:pt x="0" y="25"/>
                    <a:pt x="0" y="14"/>
                    <a:pt x="12" y="7"/>
                  </a:cubicBezTo>
                  <a:cubicBezTo>
                    <a:pt x="24" y="0"/>
                    <a:pt x="43" y="0"/>
                    <a:pt x="55" y="7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9" name="任意多边形 1489"/>
            <p:cNvSpPr/>
            <p:nvPr/>
          </p:nvSpPr>
          <p:spPr bwMode="auto">
            <a:xfrm>
              <a:off x="5870576" y="4068763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0" name="任意多边形 1490"/>
            <p:cNvSpPr/>
            <p:nvPr/>
          </p:nvSpPr>
          <p:spPr bwMode="auto">
            <a:xfrm>
              <a:off x="6008689" y="3987801"/>
              <a:ext cx="146050" cy="84138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1 w 56"/>
                <a:gd name="T9" fmla="*/ 2 h 32"/>
                <a:gd name="T10" fmla="*/ 41 w 56"/>
                <a:gd name="T11" fmla="*/ 10 h 32"/>
                <a:gd name="T12" fmla="*/ 43 w 56"/>
                <a:gd name="T13" fmla="*/ 11 h 32"/>
                <a:gd name="T14" fmla="*/ 53 w 56"/>
                <a:gd name="T15" fmla="*/ 16 h 32"/>
                <a:gd name="T16" fmla="*/ 52 w 56"/>
                <a:gd name="T17" fmla="*/ 19 h 32"/>
                <a:gd name="T18" fmla="*/ 40 w 56"/>
                <a:gd name="T19" fmla="*/ 21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0 h 32"/>
                <a:gd name="T26" fmla="*/ 20 w 56"/>
                <a:gd name="T27" fmla="*/ 24 h 32"/>
                <a:gd name="T28" fmla="*/ 18 w 56"/>
                <a:gd name="T29" fmla="*/ 23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4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1" name="任意多边形 1491"/>
            <p:cNvSpPr/>
            <p:nvPr/>
          </p:nvSpPr>
          <p:spPr bwMode="auto">
            <a:xfrm>
              <a:off x="6149976" y="3906838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4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2" name="任意多边形 1492"/>
            <p:cNvSpPr/>
            <p:nvPr/>
          </p:nvSpPr>
          <p:spPr bwMode="auto">
            <a:xfrm>
              <a:off x="6288089" y="3827463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3" name="任意多边形 1493"/>
            <p:cNvSpPr/>
            <p:nvPr/>
          </p:nvSpPr>
          <p:spPr bwMode="auto">
            <a:xfrm>
              <a:off x="6427789" y="3746501"/>
              <a:ext cx="144463" cy="82550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5"/>
                    <a:pt x="7" y="3"/>
                    <a:pt x="9" y="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4" name="任意多边形 1494"/>
            <p:cNvSpPr/>
            <p:nvPr/>
          </p:nvSpPr>
          <p:spPr bwMode="auto">
            <a:xfrm>
              <a:off x="4641851" y="4206876"/>
              <a:ext cx="144463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2 h 32"/>
                <a:gd name="T20" fmla="*/ 38 w 55"/>
                <a:gd name="T21" fmla="*/ 23 h 32"/>
                <a:gd name="T22" fmla="*/ 34 w 55"/>
                <a:gd name="T23" fmla="*/ 30 h 32"/>
                <a:gd name="T24" fmla="*/ 28 w 55"/>
                <a:gd name="T25" fmla="*/ 31 h 32"/>
                <a:gd name="T26" fmla="*/ 20 w 55"/>
                <a:gd name="T27" fmla="*/ 24 h 32"/>
                <a:gd name="T28" fmla="*/ 18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10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5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5" name="任意多边形 1495"/>
            <p:cNvSpPr/>
            <p:nvPr/>
          </p:nvSpPr>
          <p:spPr bwMode="auto">
            <a:xfrm>
              <a:off x="4783139" y="4125913"/>
              <a:ext cx="142875" cy="84138"/>
            </a:xfrm>
            <a:custGeom>
              <a:avLst/>
              <a:gdLst>
                <a:gd name="T0" fmla="*/ 9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5 w 55"/>
                <a:gd name="T7" fmla="*/ 1 h 32"/>
                <a:gd name="T8" fmla="*/ 41 w 55"/>
                <a:gd name="T9" fmla="*/ 3 h 32"/>
                <a:gd name="T10" fmla="*/ 40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9 w 55"/>
                <a:gd name="T37" fmla="*/ 13 h 32"/>
                <a:gd name="T38" fmla="*/ 5 w 55"/>
                <a:gd name="T39" fmla="*/ 6 h 32"/>
                <a:gd name="T40" fmla="*/ 9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9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0" y="10"/>
                    <a:pt x="40" y="10"/>
                    <a:pt x="40" y="10"/>
                  </a:cubicBezTo>
                  <a:cubicBezTo>
                    <a:pt x="40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9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4" y="4"/>
                    <a:pt x="7" y="3"/>
                    <a:pt x="9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6" name="任意多边形 1496"/>
            <p:cNvSpPr/>
            <p:nvPr/>
          </p:nvSpPr>
          <p:spPr bwMode="auto">
            <a:xfrm>
              <a:off x="4921251" y="4046538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40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2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2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7" name="任意多边形 1497"/>
            <p:cNvSpPr/>
            <p:nvPr/>
          </p:nvSpPr>
          <p:spPr bwMode="auto">
            <a:xfrm>
              <a:off x="5059364" y="3967163"/>
              <a:ext cx="146050" cy="80963"/>
            </a:xfrm>
            <a:custGeom>
              <a:avLst/>
              <a:gdLst>
                <a:gd name="T0" fmla="*/ 10 w 56"/>
                <a:gd name="T1" fmla="*/ 3 h 31"/>
                <a:gd name="T2" fmla="*/ 23 w 56"/>
                <a:gd name="T3" fmla="*/ 5 h 31"/>
                <a:gd name="T4" fmla="*/ 26 w 56"/>
                <a:gd name="T5" fmla="*/ 5 h 31"/>
                <a:gd name="T6" fmla="*/ 36 w 56"/>
                <a:gd name="T7" fmla="*/ 0 h 31"/>
                <a:gd name="T8" fmla="*/ 41 w 56"/>
                <a:gd name="T9" fmla="*/ 2 h 31"/>
                <a:gd name="T10" fmla="*/ 41 w 56"/>
                <a:gd name="T11" fmla="*/ 10 h 31"/>
                <a:gd name="T12" fmla="*/ 43 w 56"/>
                <a:gd name="T13" fmla="*/ 11 h 31"/>
                <a:gd name="T14" fmla="*/ 53 w 56"/>
                <a:gd name="T15" fmla="*/ 16 h 31"/>
                <a:gd name="T16" fmla="*/ 53 w 56"/>
                <a:gd name="T17" fmla="*/ 19 h 31"/>
                <a:gd name="T18" fmla="*/ 40 w 56"/>
                <a:gd name="T19" fmla="*/ 21 h 31"/>
                <a:gd name="T20" fmla="*/ 38 w 56"/>
                <a:gd name="T21" fmla="*/ 22 h 31"/>
                <a:gd name="T22" fmla="*/ 34 w 56"/>
                <a:gd name="T23" fmla="*/ 30 h 31"/>
                <a:gd name="T24" fmla="*/ 28 w 56"/>
                <a:gd name="T25" fmla="*/ 30 h 31"/>
                <a:gd name="T26" fmla="*/ 20 w 56"/>
                <a:gd name="T27" fmla="*/ 24 h 31"/>
                <a:gd name="T28" fmla="*/ 18 w 56"/>
                <a:gd name="T29" fmla="*/ 23 h 31"/>
                <a:gd name="T30" fmla="*/ 5 w 56"/>
                <a:gd name="T31" fmla="*/ 23 h 31"/>
                <a:gd name="T32" fmla="*/ 2 w 56"/>
                <a:gd name="T33" fmla="*/ 20 h 31"/>
                <a:gd name="T34" fmla="*/ 10 w 56"/>
                <a:gd name="T35" fmla="*/ 14 h 31"/>
                <a:gd name="T36" fmla="*/ 10 w 56"/>
                <a:gd name="T37" fmla="*/ 12 h 31"/>
                <a:gd name="T38" fmla="*/ 6 w 56"/>
                <a:gd name="T39" fmla="*/ 5 h 31"/>
                <a:gd name="T40" fmla="*/ 10 w 56"/>
                <a:gd name="T41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1">
                  <a:moveTo>
                    <a:pt x="10" y="3"/>
                  </a:moveTo>
                  <a:cubicBezTo>
                    <a:pt x="23" y="5"/>
                    <a:pt x="23" y="5"/>
                    <a:pt x="23" y="5"/>
                  </a:cubicBezTo>
                  <a:cubicBezTo>
                    <a:pt x="24" y="5"/>
                    <a:pt x="25" y="5"/>
                    <a:pt x="26" y="5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8" y="0"/>
                    <a:pt x="42" y="0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3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6"/>
                    <a:pt x="55" y="18"/>
                    <a:pt x="53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30" y="31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19" y="23"/>
                    <a:pt x="18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8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8" name="任意多边形 1498"/>
            <p:cNvSpPr/>
            <p:nvPr/>
          </p:nvSpPr>
          <p:spPr bwMode="auto">
            <a:xfrm>
              <a:off x="5200651" y="3886201"/>
              <a:ext cx="142875" cy="84138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1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7 w 55"/>
                <a:gd name="T29" fmla="*/ 23 h 32"/>
                <a:gd name="T30" fmla="*/ 4 w 55"/>
                <a:gd name="T31" fmla="*/ 23 h 32"/>
                <a:gd name="T32" fmla="*/ 1 w 55"/>
                <a:gd name="T33" fmla="*/ 20 h 32"/>
                <a:gd name="T34" fmla="*/ 9 w 55"/>
                <a:gd name="T35" fmla="*/ 14 h 32"/>
                <a:gd name="T36" fmla="*/ 10 w 55"/>
                <a:gd name="T37" fmla="*/ 13 h 32"/>
                <a:gd name="T38" fmla="*/ 5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4" y="6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1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1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4"/>
                    <a:pt x="18" y="23"/>
                    <a:pt x="17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1" y="23"/>
                    <a:pt x="0" y="22"/>
                    <a:pt x="1" y="20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10" y="14"/>
                    <a:pt x="10" y="13"/>
                    <a:pt x="10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9" name="任意多边形 1499"/>
            <p:cNvSpPr/>
            <p:nvPr/>
          </p:nvSpPr>
          <p:spPr bwMode="auto">
            <a:xfrm>
              <a:off x="6013451" y="4870451"/>
              <a:ext cx="146050" cy="82550"/>
            </a:xfrm>
            <a:custGeom>
              <a:avLst/>
              <a:gdLst>
                <a:gd name="T0" fmla="*/ 10 w 56"/>
                <a:gd name="T1" fmla="*/ 3 h 32"/>
                <a:gd name="T2" fmla="*/ 23 w 56"/>
                <a:gd name="T3" fmla="*/ 6 h 32"/>
                <a:gd name="T4" fmla="*/ 26 w 56"/>
                <a:gd name="T5" fmla="*/ 5 h 32"/>
                <a:gd name="T6" fmla="*/ 36 w 56"/>
                <a:gd name="T7" fmla="*/ 1 h 32"/>
                <a:gd name="T8" fmla="*/ 42 w 56"/>
                <a:gd name="T9" fmla="*/ 2 h 32"/>
                <a:gd name="T10" fmla="*/ 41 w 56"/>
                <a:gd name="T11" fmla="*/ 10 h 32"/>
                <a:gd name="T12" fmla="*/ 43 w 56"/>
                <a:gd name="T13" fmla="*/ 12 h 32"/>
                <a:gd name="T14" fmla="*/ 54 w 56"/>
                <a:gd name="T15" fmla="*/ 16 h 32"/>
                <a:gd name="T16" fmla="*/ 53 w 56"/>
                <a:gd name="T17" fmla="*/ 19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1 w 56"/>
                <a:gd name="T27" fmla="*/ 24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3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9" y="0"/>
                    <a:pt x="42" y="1"/>
                    <a:pt x="42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1"/>
                    <a:pt x="43" y="12"/>
                  </a:cubicBezTo>
                  <a:cubicBezTo>
                    <a:pt x="54" y="16"/>
                    <a:pt x="54" y="16"/>
                    <a:pt x="54" y="16"/>
                  </a:cubicBezTo>
                  <a:cubicBezTo>
                    <a:pt x="56" y="17"/>
                    <a:pt x="55" y="19"/>
                    <a:pt x="53" y="19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2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1" y="14"/>
                    <a:pt x="11" y="13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0" name="任意多边形 1500"/>
            <p:cNvSpPr/>
            <p:nvPr/>
          </p:nvSpPr>
          <p:spPr bwMode="auto">
            <a:xfrm>
              <a:off x="6154739" y="4789488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0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19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0 h 32"/>
                <a:gd name="T24" fmla="*/ 28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6 w 55"/>
                <a:gd name="T39" fmla="*/ 6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1" y="11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8" y="22"/>
                    <a:pt x="37" y="23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2"/>
                    <a:pt x="29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4"/>
                    <a:pt x="10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7" y="3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1" name="任意多边形 1501"/>
            <p:cNvSpPr/>
            <p:nvPr/>
          </p:nvSpPr>
          <p:spPr bwMode="auto">
            <a:xfrm>
              <a:off x="6292851" y="4708526"/>
              <a:ext cx="146050" cy="82550"/>
            </a:xfrm>
            <a:custGeom>
              <a:avLst/>
              <a:gdLst>
                <a:gd name="T0" fmla="*/ 10 w 56"/>
                <a:gd name="T1" fmla="*/ 4 h 32"/>
                <a:gd name="T2" fmla="*/ 23 w 56"/>
                <a:gd name="T3" fmla="*/ 6 h 32"/>
                <a:gd name="T4" fmla="*/ 26 w 56"/>
                <a:gd name="T5" fmla="*/ 6 h 32"/>
                <a:gd name="T6" fmla="*/ 36 w 56"/>
                <a:gd name="T7" fmla="*/ 1 h 32"/>
                <a:gd name="T8" fmla="*/ 41 w 56"/>
                <a:gd name="T9" fmla="*/ 3 h 32"/>
                <a:gd name="T10" fmla="*/ 41 w 56"/>
                <a:gd name="T11" fmla="*/ 10 h 32"/>
                <a:gd name="T12" fmla="*/ 43 w 56"/>
                <a:gd name="T13" fmla="*/ 12 h 32"/>
                <a:gd name="T14" fmla="*/ 53 w 56"/>
                <a:gd name="T15" fmla="*/ 16 h 32"/>
                <a:gd name="T16" fmla="*/ 52 w 56"/>
                <a:gd name="T17" fmla="*/ 20 h 32"/>
                <a:gd name="T18" fmla="*/ 40 w 56"/>
                <a:gd name="T19" fmla="*/ 22 h 32"/>
                <a:gd name="T20" fmla="*/ 38 w 56"/>
                <a:gd name="T21" fmla="*/ 23 h 32"/>
                <a:gd name="T22" fmla="*/ 34 w 56"/>
                <a:gd name="T23" fmla="*/ 30 h 32"/>
                <a:gd name="T24" fmla="*/ 28 w 56"/>
                <a:gd name="T25" fmla="*/ 31 h 32"/>
                <a:gd name="T26" fmla="*/ 20 w 56"/>
                <a:gd name="T27" fmla="*/ 25 h 32"/>
                <a:gd name="T28" fmla="*/ 18 w 56"/>
                <a:gd name="T29" fmla="*/ 24 h 32"/>
                <a:gd name="T30" fmla="*/ 5 w 56"/>
                <a:gd name="T31" fmla="*/ 24 h 32"/>
                <a:gd name="T32" fmla="*/ 2 w 56"/>
                <a:gd name="T33" fmla="*/ 21 h 32"/>
                <a:gd name="T34" fmla="*/ 10 w 56"/>
                <a:gd name="T35" fmla="*/ 15 h 32"/>
                <a:gd name="T36" fmla="*/ 10 w 56"/>
                <a:gd name="T37" fmla="*/ 13 h 32"/>
                <a:gd name="T38" fmla="*/ 6 w 56"/>
                <a:gd name="T39" fmla="*/ 6 h 32"/>
                <a:gd name="T40" fmla="*/ 10 w 56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" h="32">
                  <a:moveTo>
                    <a:pt x="10" y="4"/>
                  </a:moveTo>
                  <a:cubicBezTo>
                    <a:pt x="23" y="6"/>
                    <a:pt x="23" y="6"/>
                    <a:pt x="23" y="6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1"/>
                    <a:pt x="42" y="12"/>
                    <a:pt x="43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6" y="17"/>
                    <a:pt x="55" y="19"/>
                    <a:pt x="52" y="20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39" y="22"/>
                    <a:pt x="38" y="23"/>
                    <a:pt x="38" y="23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2"/>
                    <a:pt x="30" y="32"/>
                    <a:pt x="28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4"/>
                    <a:pt x="19" y="24"/>
                    <a:pt x="18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2" y="24"/>
                    <a:pt x="0" y="22"/>
                    <a:pt x="2" y="2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4"/>
                    <a:pt x="11" y="14"/>
                    <a:pt x="10" y="13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5" y="4"/>
                    <a:pt x="8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2" name="任意多边形 1502"/>
            <p:cNvSpPr/>
            <p:nvPr/>
          </p:nvSpPr>
          <p:spPr bwMode="auto">
            <a:xfrm>
              <a:off x="6434139" y="4627563"/>
              <a:ext cx="142875" cy="82550"/>
            </a:xfrm>
            <a:custGeom>
              <a:avLst/>
              <a:gdLst>
                <a:gd name="T0" fmla="*/ 10 w 55"/>
                <a:gd name="T1" fmla="*/ 4 h 32"/>
                <a:gd name="T2" fmla="*/ 22 w 55"/>
                <a:gd name="T3" fmla="*/ 6 h 32"/>
                <a:gd name="T4" fmla="*/ 25 w 55"/>
                <a:gd name="T5" fmla="*/ 6 h 32"/>
                <a:gd name="T6" fmla="*/ 36 w 55"/>
                <a:gd name="T7" fmla="*/ 1 h 32"/>
                <a:gd name="T8" fmla="*/ 41 w 55"/>
                <a:gd name="T9" fmla="*/ 3 h 32"/>
                <a:gd name="T10" fmla="*/ 41 w 55"/>
                <a:gd name="T11" fmla="*/ 11 h 32"/>
                <a:gd name="T12" fmla="*/ 42 w 55"/>
                <a:gd name="T13" fmla="*/ 12 h 32"/>
                <a:gd name="T14" fmla="*/ 53 w 55"/>
                <a:gd name="T15" fmla="*/ 16 h 32"/>
                <a:gd name="T16" fmla="*/ 52 w 55"/>
                <a:gd name="T17" fmla="*/ 20 h 32"/>
                <a:gd name="T18" fmla="*/ 39 w 55"/>
                <a:gd name="T19" fmla="*/ 22 h 32"/>
                <a:gd name="T20" fmla="*/ 37 w 55"/>
                <a:gd name="T21" fmla="*/ 23 h 32"/>
                <a:gd name="T22" fmla="*/ 33 w 55"/>
                <a:gd name="T23" fmla="*/ 31 h 32"/>
                <a:gd name="T24" fmla="*/ 27 w 55"/>
                <a:gd name="T25" fmla="*/ 31 h 32"/>
                <a:gd name="T26" fmla="*/ 20 w 55"/>
                <a:gd name="T27" fmla="*/ 25 h 32"/>
                <a:gd name="T28" fmla="*/ 17 w 55"/>
                <a:gd name="T29" fmla="*/ 24 h 32"/>
                <a:gd name="T30" fmla="*/ 4 w 55"/>
                <a:gd name="T31" fmla="*/ 24 h 32"/>
                <a:gd name="T32" fmla="*/ 1 w 55"/>
                <a:gd name="T33" fmla="*/ 21 h 32"/>
                <a:gd name="T34" fmla="*/ 9 w 55"/>
                <a:gd name="T35" fmla="*/ 15 h 32"/>
                <a:gd name="T36" fmla="*/ 10 w 55"/>
                <a:gd name="T37" fmla="*/ 13 h 32"/>
                <a:gd name="T38" fmla="*/ 5 w 55"/>
                <a:gd name="T39" fmla="*/ 6 h 32"/>
                <a:gd name="T40" fmla="*/ 10 w 55"/>
                <a:gd name="T41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4"/>
                  </a:moveTo>
                  <a:cubicBezTo>
                    <a:pt x="22" y="6"/>
                    <a:pt x="22" y="6"/>
                    <a:pt x="22" y="6"/>
                  </a:cubicBezTo>
                  <a:cubicBezTo>
                    <a:pt x="23" y="6"/>
                    <a:pt x="24" y="6"/>
                    <a:pt x="25" y="6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3"/>
                  </a:cubicBezTo>
                  <a:cubicBezTo>
                    <a:pt x="41" y="11"/>
                    <a:pt x="41" y="11"/>
                    <a:pt x="41" y="11"/>
                  </a:cubicBezTo>
                  <a:cubicBezTo>
                    <a:pt x="41" y="11"/>
                    <a:pt x="41" y="12"/>
                    <a:pt x="42" y="12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4" y="19"/>
                    <a:pt x="52" y="20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38" y="22"/>
                    <a:pt x="37" y="23"/>
                    <a:pt x="37" y="23"/>
                  </a:cubicBezTo>
                  <a:cubicBezTo>
                    <a:pt x="33" y="31"/>
                    <a:pt x="33" y="31"/>
                    <a:pt x="33" y="31"/>
                  </a:cubicBezTo>
                  <a:cubicBezTo>
                    <a:pt x="32" y="32"/>
                    <a:pt x="29" y="32"/>
                    <a:pt x="27" y="31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9" y="24"/>
                    <a:pt x="18" y="24"/>
                    <a:pt x="17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4"/>
                    <a:pt x="0" y="22"/>
                    <a:pt x="1" y="21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10" y="15"/>
                    <a:pt x="10" y="14"/>
                    <a:pt x="10" y="1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7" y="3"/>
                    <a:pt x="10" y="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3" name="任意多边形 1503"/>
            <p:cNvSpPr/>
            <p:nvPr/>
          </p:nvSpPr>
          <p:spPr bwMode="auto">
            <a:xfrm>
              <a:off x="6572251" y="4549776"/>
              <a:ext cx="142875" cy="82550"/>
            </a:xfrm>
            <a:custGeom>
              <a:avLst/>
              <a:gdLst>
                <a:gd name="T0" fmla="*/ 10 w 55"/>
                <a:gd name="T1" fmla="*/ 3 h 32"/>
                <a:gd name="T2" fmla="*/ 22 w 55"/>
                <a:gd name="T3" fmla="*/ 5 h 32"/>
                <a:gd name="T4" fmla="*/ 25 w 55"/>
                <a:gd name="T5" fmla="*/ 5 h 32"/>
                <a:gd name="T6" fmla="*/ 36 w 55"/>
                <a:gd name="T7" fmla="*/ 1 h 32"/>
                <a:gd name="T8" fmla="*/ 41 w 55"/>
                <a:gd name="T9" fmla="*/ 2 h 32"/>
                <a:gd name="T10" fmla="*/ 41 w 55"/>
                <a:gd name="T11" fmla="*/ 10 h 32"/>
                <a:gd name="T12" fmla="*/ 42 w 55"/>
                <a:gd name="T13" fmla="*/ 11 h 32"/>
                <a:gd name="T14" fmla="*/ 53 w 55"/>
                <a:gd name="T15" fmla="*/ 16 h 32"/>
                <a:gd name="T16" fmla="*/ 52 w 55"/>
                <a:gd name="T17" fmla="*/ 19 h 32"/>
                <a:gd name="T18" fmla="*/ 40 w 55"/>
                <a:gd name="T19" fmla="*/ 21 h 32"/>
                <a:gd name="T20" fmla="*/ 38 w 55"/>
                <a:gd name="T21" fmla="*/ 22 h 32"/>
                <a:gd name="T22" fmla="*/ 34 w 55"/>
                <a:gd name="T23" fmla="*/ 30 h 32"/>
                <a:gd name="T24" fmla="*/ 28 w 55"/>
                <a:gd name="T25" fmla="*/ 30 h 32"/>
                <a:gd name="T26" fmla="*/ 20 w 55"/>
                <a:gd name="T27" fmla="*/ 24 h 32"/>
                <a:gd name="T28" fmla="*/ 18 w 55"/>
                <a:gd name="T29" fmla="*/ 23 h 32"/>
                <a:gd name="T30" fmla="*/ 4 w 55"/>
                <a:gd name="T31" fmla="*/ 23 h 32"/>
                <a:gd name="T32" fmla="*/ 2 w 55"/>
                <a:gd name="T33" fmla="*/ 20 h 32"/>
                <a:gd name="T34" fmla="*/ 10 w 55"/>
                <a:gd name="T35" fmla="*/ 14 h 32"/>
                <a:gd name="T36" fmla="*/ 10 w 55"/>
                <a:gd name="T37" fmla="*/ 12 h 32"/>
                <a:gd name="T38" fmla="*/ 6 w 55"/>
                <a:gd name="T39" fmla="*/ 5 h 32"/>
                <a:gd name="T40" fmla="*/ 10 w 55"/>
                <a:gd name="T41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5" h="32">
                  <a:moveTo>
                    <a:pt x="10" y="3"/>
                  </a:moveTo>
                  <a:cubicBezTo>
                    <a:pt x="22" y="5"/>
                    <a:pt x="22" y="5"/>
                    <a:pt x="22" y="5"/>
                  </a:cubicBezTo>
                  <a:cubicBezTo>
                    <a:pt x="23" y="6"/>
                    <a:pt x="25" y="5"/>
                    <a:pt x="25" y="5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8" y="0"/>
                    <a:pt x="41" y="1"/>
                    <a:pt x="41" y="2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10"/>
                    <a:pt x="42" y="11"/>
                    <a:pt x="42" y="11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5" y="17"/>
                    <a:pt x="55" y="19"/>
                    <a:pt x="52" y="19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1"/>
                    <a:pt x="38" y="22"/>
                    <a:pt x="38" y="22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3" y="31"/>
                    <a:pt x="29" y="32"/>
                    <a:pt x="28" y="30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19" y="23"/>
                    <a:pt x="1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0" y="22"/>
                    <a:pt x="2" y="20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0" y="13"/>
                    <a:pt x="10" y="12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5" y="4"/>
                    <a:pt x="7" y="2"/>
                    <a:pt x="10" y="3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4" name="任意多边形 1504"/>
            <p:cNvSpPr/>
            <p:nvPr/>
          </p:nvSpPr>
          <p:spPr bwMode="auto">
            <a:xfrm>
              <a:off x="7773989" y="5133976"/>
              <a:ext cx="303213" cy="171450"/>
            </a:xfrm>
            <a:custGeom>
              <a:avLst/>
              <a:gdLst>
                <a:gd name="T0" fmla="*/ 95 w 116"/>
                <a:gd name="T1" fmla="*/ 12 h 66"/>
                <a:gd name="T2" fmla="*/ 95 w 116"/>
                <a:gd name="T3" fmla="*/ 54 h 66"/>
                <a:gd name="T4" fmla="*/ 21 w 116"/>
                <a:gd name="T5" fmla="*/ 54 h 66"/>
                <a:gd name="T6" fmla="*/ 21 w 116"/>
                <a:gd name="T7" fmla="*/ 12 h 66"/>
                <a:gd name="T8" fmla="*/ 95 w 116"/>
                <a:gd name="T9" fmla="*/ 12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66">
                  <a:moveTo>
                    <a:pt x="95" y="12"/>
                  </a:moveTo>
                  <a:cubicBezTo>
                    <a:pt x="116" y="23"/>
                    <a:pt x="116" y="43"/>
                    <a:pt x="95" y="54"/>
                  </a:cubicBezTo>
                  <a:cubicBezTo>
                    <a:pt x="75" y="66"/>
                    <a:pt x="41" y="66"/>
                    <a:pt x="21" y="54"/>
                  </a:cubicBezTo>
                  <a:cubicBezTo>
                    <a:pt x="0" y="43"/>
                    <a:pt x="0" y="23"/>
                    <a:pt x="21" y="12"/>
                  </a:cubicBezTo>
                  <a:cubicBezTo>
                    <a:pt x="41" y="0"/>
                    <a:pt x="75" y="0"/>
                    <a:pt x="95" y="12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5" name="任意多边形 1505"/>
            <p:cNvSpPr/>
            <p:nvPr/>
          </p:nvSpPr>
          <p:spPr bwMode="auto">
            <a:xfrm>
              <a:off x="3776664" y="4067176"/>
              <a:ext cx="869950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4 w 334"/>
                <a:gd name="T11" fmla="*/ 6 h 193"/>
                <a:gd name="T12" fmla="*/ 324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6" name="任意多边形 1506"/>
            <p:cNvSpPr/>
            <p:nvPr/>
          </p:nvSpPr>
          <p:spPr bwMode="auto">
            <a:xfrm>
              <a:off x="4691064" y="3740151"/>
              <a:ext cx="525463" cy="300038"/>
            </a:xfrm>
            <a:custGeom>
              <a:avLst/>
              <a:gdLst>
                <a:gd name="T0" fmla="*/ 191 w 201"/>
                <a:gd name="T1" fmla="*/ 24 h 115"/>
                <a:gd name="T2" fmla="*/ 42 w 201"/>
                <a:gd name="T3" fmla="*/ 110 h 115"/>
                <a:gd name="T4" fmla="*/ 9 w 201"/>
                <a:gd name="T5" fmla="*/ 110 h 115"/>
                <a:gd name="T6" fmla="*/ 9 w 201"/>
                <a:gd name="T7" fmla="*/ 91 h 115"/>
                <a:gd name="T8" fmla="*/ 158 w 201"/>
                <a:gd name="T9" fmla="*/ 5 h 115"/>
                <a:gd name="T10" fmla="*/ 191 w 201"/>
                <a:gd name="T11" fmla="*/ 5 h 115"/>
                <a:gd name="T12" fmla="*/ 191 w 201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1" y="10"/>
                    <a:pt x="201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7" name="任意多边形 1507"/>
            <p:cNvSpPr/>
            <p:nvPr/>
          </p:nvSpPr>
          <p:spPr bwMode="auto">
            <a:xfrm>
              <a:off x="3995739" y="37195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8" name="任意多边形 1508"/>
            <p:cNvSpPr/>
            <p:nvPr/>
          </p:nvSpPr>
          <p:spPr bwMode="auto">
            <a:xfrm>
              <a:off x="4933951" y="3175001"/>
              <a:ext cx="871538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10 w 334"/>
                <a:gd name="T5" fmla="*/ 188 h 193"/>
                <a:gd name="T6" fmla="*/ 10 w 334"/>
                <a:gd name="T7" fmla="*/ 169 h 193"/>
                <a:gd name="T8" fmla="*/ 292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4" y="193"/>
                    <a:pt x="19" y="193"/>
                    <a:pt x="10" y="188"/>
                  </a:cubicBezTo>
                  <a:cubicBezTo>
                    <a:pt x="0" y="182"/>
                    <a:pt x="0" y="174"/>
                    <a:pt x="10" y="169"/>
                  </a:cubicBezTo>
                  <a:cubicBezTo>
                    <a:pt x="292" y="6"/>
                    <a:pt x="292" y="6"/>
                    <a:pt x="292" y="6"/>
                  </a:cubicBezTo>
                  <a:cubicBezTo>
                    <a:pt x="301" y="0"/>
                    <a:pt x="316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9" name="任意多边形 1509"/>
            <p:cNvSpPr/>
            <p:nvPr/>
          </p:nvSpPr>
          <p:spPr bwMode="auto">
            <a:xfrm>
              <a:off x="5356226" y="3378201"/>
              <a:ext cx="871538" cy="500063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10 w 334"/>
                <a:gd name="T5" fmla="*/ 187 h 192"/>
                <a:gd name="T6" fmla="*/ 10 w 334"/>
                <a:gd name="T7" fmla="*/ 168 h 192"/>
                <a:gd name="T8" fmla="*/ 292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2"/>
                    <a:pt x="19" y="192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0" name="任意多边形 1510"/>
            <p:cNvSpPr/>
            <p:nvPr/>
          </p:nvSpPr>
          <p:spPr bwMode="auto">
            <a:xfrm>
              <a:off x="4491039" y="4178301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19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1" name="任意多边形 1511"/>
            <p:cNvSpPr/>
            <p:nvPr/>
          </p:nvSpPr>
          <p:spPr bwMode="auto">
            <a:xfrm>
              <a:off x="6334126" y="3111501"/>
              <a:ext cx="352425" cy="204788"/>
            </a:xfrm>
            <a:custGeom>
              <a:avLst/>
              <a:gdLst>
                <a:gd name="T0" fmla="*/ 125 w 135"/>
                <a:gd name="T1" fmla="*/ 25 h 78"/>
                <a:gd name="T2" fmla="*/ 43 w 135"/>
                <a:gd name="T3" fmla="*/ 72 h 78"/>
                <a:gd name="T4" fmla="*/ 10 w 135"/>
                <a:gd name="T5" fmla="*/ 72 h 78"/>
                <a:gd name="T6" fmla="*/ 10 w 135"/>
                <a:gd name="T7" fmla="*/ 53 h 78"/>
                <a:gd name="T8" fmla="*/ 92 w 135"/>
                <a:gd name="T9" fmla="*/ 6 h 78"/>
                <a:gd name="T10" fmla="*/ 125 w 135"/>
                <a:gd name="T11" fmla="*/ 6 h 78"/>
                <a:gd name="T12" fmla="*/ 125 w 135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5" y="11"/>
                    <a:pt x="135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2" name="任意多边形 1512"/>
            <p:cNvSpPr/>
            <p:nvPr/>
          </p:nvSpPr>
          <p:spPr bwMode="auto">
            <a:xfrm>
              <a:off x="4141789" y="3411538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3" name="任意多边形 1513"/>
            <p:cNvSpPr/>
            <p:nvPr/>
          </p:nvSpPr>
          <p:spPr bwMode="auto">
            <a:xfrm>
              <a:off x="5119689" y="3146426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4" name="任意多边形 1514"/>
            <p:cNvSpPr/>
            <p:nvPr/>
          </p:nvSpPr>
          <p:spPr bwMode="auto">
            <a:xfrm>
              <a:off x="3814764" y="5057776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69 h 193"/>
                <a:gd name="T8" fmla="*/ 291 w 333"/>
                <a:gd name="T9" fmla="*/ 6 h 193"/>
                <a:gd name="T10" fmla="*/ 324 w 333"/>
                <a:gd name="T11" fmla="*/ 6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5" name="任意多边形 1515"/>
            <p:cNvSpPr/>
            <p:nvPr/>
          </p:nvSpPr>
          <p:spPr bwMode="auto">
            <a:xfrm>
              <a:off x="4730751" y="4732338"/>
              <a:ext cx="522288" cy="300038"/>
            </a:xfrm>
            <a:custGeom>
              <a:avLst/>
              <a:gdLst>
                <a:gd name="T0" fmla="*/ 191 w 200"/>
                <a:gd name="T1" fmla="*/ 24 h 115"/>
                <a:gd name="T2" fmla="*/ 42 w 200"/>
                <a:gd name="T3" fmla="*/ 110 h 115"/>
                <a:gd name="T4" fmla="*/ 9 w 200"/>
                <a:gd name="T5" fmla="*/ 110 h 115"/>
                <a:gd name="T6" fmla="*/ 9 w 200"/>
                <a:gd name="T7" fmla="*/ 91 h 115"/>
                <a:gd name="T8" fmla="*/ 158 w 200"/>
                <a:gd name="T9" fmla="*/ 5 h 115"/>
                <a:gd name="T10" fmla="*/ 191 w 200"/>
                <a:gd name="T11" fmla="*/ 5 h 115"/>
                <a:gd name="T12" fmla="*/ 191 w 200"/>
                <a:gd name="T13" fmla="*/ 2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5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5"/>
                    <a:pt x="18" y="115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6" name="任意多边形 1516"/>
            <p:cNvSpPr/>
            <p:nvPr/>
          </p:nvSpPr>
          <p:spPr bwMode="auto">
            <a:xfrm>
              <a:off x="4033839" y="4710113"/>
              <a:ext cx="868363" cy="501650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7" name="任意多边形 1517"/>
            <p:cNvSpPr/>
            <p:nvPr/>
          </p:nvSpPr>
          <p:spPr bwMode="auto">
            <a:xfrm>
              <a:off x="4973639" y="4165601"/>
              <a:ext cx="869950" cy="503238"/>
            </a:xfrm>
            <a:custGeom>
              <a:avLst/>
              <a:gdLst>
                <a:gd name="T0" fmla="*/ 325 w 334"/>
                <a:gd name="T1" fmla="*/ 25 h 193"/>
                <a:gd name="T2" fmla="*/ 43 w 334"/>
                <a:gd name="T3" fmla="*/ 188 h 193"/>
                <a:gd name="T4" fmla="*/ 9 w 334"/>
                <a:gd name="T5" fmla="*/ 188 h 193"/>
                <a:gd name="T6" fmla="*/ 9 w 334"/>
                <a:gd name="T7" fmla="*/ 169 h 193"/>
                <a:gd name="T8" fmla="*/ 291 w 334"/>
                <a:gd name="T9" fmla="*/ 6 h 193"/>
                <a:gd name="T10" fmla="*/ 325 w 334"/>
                <a:gd name="T11" fmla="*/ 6 h 193"/>
                <a:gd name="T12" fmla="*/ 325 w 334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5"/>
                  </a:moveTo>
                  <a:cubicBezTo>
                    <a:pt x="43" y="188"/>
                    <a:pt x="43" y="188"/>
                    <a:pt x="43" y="188"/>
                  </a:cubicBezTo>
                  <a:cubicBezTo>
                    <a:pt x="33" y="193"/>
                    <a:pt x="19" y="193"/>
                    <a:pt x="9" y="188"/>
                  </a:cubicBezTo>
                  <a:cubicBezTo>
                    <a:pt x="0" y="182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1" y="0"/>
                    <a:pt x="315" y="0"/>
                    <a:pt x="325" y="6"/>
                  </a:cubicBezTo>
                  <a:cubicBezTo>
                    <a:pt x="334" y="11"/>
                    <a:pt x="334" y="19"/>
                    <a:pt x="3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8" name="任意多边形 1518"/>
            <p:cNvSpPr/>
            <p:nvPr/>
          </p:nvSpPr>
          <p:spPr bwMode="auto">
            <a:xfrm>
              <a:off x="5395914" y="4368801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9" name="任意多边形 1519"/>
            <p:cNvSpPr/>
            <p:nvPr/>
          </p:nvSpPr>
          <p:spPr bwMode="auto">
            <a:xfrm>
              <a:off x="4527551" y="51704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0" name="任意多边形 1520"/>
            <p:cNvSpPr/>
            <p:nvPr/>
          </p:nvSpPr>
          <p:spPr bwMode="auto">
            <a:xfrm>
              <a:off x="6373814" y="4103688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9"/>
                    <a:pt x="10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1" name="任意多边形 1521"/>
            <p:cNvSpPr/>
            <p:nvPr/>
          </p:nvSpPr>
          <p:spPr bwMode="auto">
            <a:xfrm>
              <a:off x="4179889" y="4403726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2" name="任意多边形 1522"/>
            <p:cNvSpPr/>
            <p:nvPr/>
          </p:nvSpPr>
          <p:spPr bwMode="auto">
            <a:xfrm>
              <a:off x="5157789" y="4137026"/>
              <a:ext cx="350838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2 h 78"/>
                <a:gd name="T4" fmla="*/ 9 w 134"/>
                <a:gd name="T5" fmla="*/ 72 h 78"/>
                <a:gd name="T6" fmla="*/ 9 w 134"/>
                <a:gd name="T7" fmla="*/ 53 h 78"/>
                <a:gd name="T8" fmla="*/ 91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8"/>
                    <a:pt x="18" y="78"/>
                    <a:pt x="9" y="72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1" y="0"/>
                    <a:pt x="115" y="0"/>
                    <a:pt x="125" y="6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3" name="任意多边形 1523"/>
            <p:cNvSpPr/>
            <p:nvPr/>
          </p:nvSpPr>
          <p:spPr bwMode="auto">
            <a:xfrm>
              <a:off x="4945064" y="4849813"/>
              <a:ext cx="868363" cy="500063"/>
            </a:xfrm>
            <a:custGeom>
              <a:avLst/>
              <a:gdLst>
                <a:gd name="T0" fmla="*/ 324 w 333"/>
                <a:gd name="T1" fmla="*/ 24 h 192"/>
                <a:gd name="T2" fmla="*/ 42 w 333"/>
                <a:gd name="T3" fmla="*/ 187 h 192"/>
                <a:gd name="T4" fmla="*/ 9 w 333"/>
                <a:gd name="T5" fmla="*/ 187 h 192"/>
                <a:gd name="T6" fmla="*/ 9 w 333"/>
                <a:gd name="T7" fmla="*/ 168 h 192"/>
                <a:gd name="T8" fmla="*/ 291 w 333"/>
                <a:gd name="T9" fmla="*/ 5 h 192"/>
                <a:gd name="T10" fmla="*/ 324 w 333"/>
                <a:gd name="T11" fmla="*/ 5 h 192"/>
                <a:gd name="T12" fmla="*/ 324 w 333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2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2"/>
                    <a:pt x="18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0"/>
                    <a:pt x="333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4" name="任意多边形 1524"/>
            <p:cNvSpPr/>
            <p:nvPr/>
          </p:nvSpPr>
          <p:spPr bwMode="auto">
            <a:xfrm>
              <a:off x="5859464" y="4521201"/>
              <a:ext cx="522288" cy="301625"/>
            </a:xfrm>
            <a:custGeom>
              <a:avLst/>
              <a:gdLst>
                <a:gd name="T0" fmla="*/ 191 w 200"/>
                <a:gd name="T1" fmla="*/ 24 h 116"/>
                <a:gd name="T2" fmla="*/ 42 w 200"/>
                <a:gd name="T3" fmla="*/ 110 h 116"/>
                <a:gd name="T4" fmla="*/ 9 w 200"/>
                <a:gd name="T5" fmla="*/ 110 h 116"/>
                <a:gd name="T6" fmla="*/ 9 w 200"/>
                <a:gd name="T7" fmla="*/ 91 h 116"/>
                <a:gd name="T8" fmla="*/ 158 w 200"/>
                <a:gd name="T9" fmla="*/ 5 h 116"/>
                <a:gd name="T10" fmla="*/ 191 w 200"/>
                <a:gd name="T11" fmla="*/ 5 h 116"/>
                <a:gd name="T12" fmla="*/ 191 w 200"/>
                <a:gd name="T13" fmla="*/ 2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116">
                  <a:moveTo>
                    <a:pt x="191" y="24"/>
                  </a:moveTo>
                  <a:cubicBezTo>
                    <a:pt x="42" y="110"/>
                    <a:pt x="42" y="110"/>
                    <a:pt x="42" y="110"/>
                  </a:cubicBezTo>
                  <a:cubicBezTo>
                    <a:pt x="33" y="116"/>
                    <a:pt x="18" y="116"/>
                    <a:pt x="9" y="110"/>
                  </a:cubicBezTo>
                  <a:cubicBezTo>
                    <a:pt x="0" y="105"/>
                    <a:pt x="0" y="96"/>
                    <a:pt x="9" y="91"/>
                  </a:cubicBezTo>
                  <a:cubicBezTo>
                    <a:pt x="158" y="5"/>
                    <a:pt x="158" y="5"/>
                    <a:pt x="158" y="5"/>
                  </a:cubicBezTo>
                  <a:cubicBezTo>
                    <a:pt x="167" y="0"/>
                    <a:pt x="182" y="0"/>
                    <a:pt x="191" y="5"/>
                  </a:cubicBezTo>
                  <a:cubicBezTo>
                    <a:pt x="200" y="10"/>
                    <a:pt x="200" y="19"/>
                    <a:pt x="191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5" name="任意多边形 1525"/>
            <p:cNvSpPr/>
            <p:nvPr/>
          </p:nvSpPr>
          <p:spPr bwMode="auto">
            <a:xfrm>
              <a:off x="5160964" y="4498976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3"/>
                    <a:pt x="19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6" name="任意多边形 1526"/>
            <p:cNvSpPr/>
            <p:nvPr/>
          </p:nvSpPr>
          <p:spPr bwMode="auto">
            <a:xfrm>
              <a:off x="6102351" y="3954463"/>
              <a:ext cx="871538" cy="503238"/>
            </a:xfrm>
            <a:custGeom>
              <a:avLst/>
              <a:gdLst>
                <a:gd name="T0" fmla="*/ 324 w 334"/>
                <a:gd name="T1" fmla="*/ 25 h 193"/>
                <a:gd name="T2" fmla="*/ 42 w 334"/>
                <a:gd name="T3" fmla="*/ 188 h 193"/>
                <a:gd name="T4" fmla="*/ 9 w 334"/>
                <a:gd name="T5" fmla="*/ 188 h 193"/>
                <a:gd name="T6" fmla="*/ 9 w 334"/>
                <a:gd name="T7" fmla="*/ 188 h 193"/>
                <a:gd name="T8" fmla="*/ 9 w 334"/>
                <a:gd name="T9" fmla="*/ 169 h 193"/>
                <a:gd name="T10" fmla="*/ 291 w 334"/>
                <a:gd name="T11" fmla="*/ 6 h 193"/>
                <a:gd name="T12" fmla="*/ 324 w 334"/>
                <a:gd name="T13" fmla="*/ 6 h 193"/>
                <a:gd name="T14" fmla="*/ 324 w 334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4" y="11"/>
                    <a:pt x="334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7" name="任意多边形 1527"/>
            <p:cNvSpPr/>
            <p:nvPr/>
          </p:nvSpPr>
          <p:spPr bwMode="auto">
            <a:xfrm>
              <a:off x="6524626" y="4157663"/>
              <a:ext cx="871538" cy="503238"/>
            </a:xfrm>
            <a:custGeom>
              <a:avLst/>
              <a:gdLst>
                <a:gd name="T0" fmla="*/ 324 w 334"/>
                <a:gd name="T1" fmla="*/ 24 h 193"/>
                <a:gd name="T2" fmla="*/ 42 w 334"/>
                <a:gd name="T3" fmla="*/ 187 h 193"/>
                <a:gd name="T4" fmla="*/ 9 w 334"/>
                <a:gd name="T5" fmla="*/ 187 h 193"/>
                <a:gd name="T6" fmla="*/ 9 w 334"/>
                <a:gd name="T7" fmla="*/ 168 h 193"/>
                <a:gd name="T8" fmla="*/ 291 w 334"/>
                <a:gd name="T9" fmla="*/ 5 h 193"/>
                <a:gd name="T10" fmla="*/ 324 w 334"/>
                <a:gd name="T11" fmla="*/ 5 h 193"/>
                <a:gd name="T12" fmla="*/ 324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4" y="24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4" y="10"/>
                    <a:pt x="334" y="19"/>
                    <a:pt x="324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8" name="任意多边形 1528"/>
            <p:cNvSpPr/>
            <p:nvPr/>
          </p:nvSpPr>
          <p:spPr bwMode="auto">
            <a:xfrm>
              <a:off x="5656264" y="49593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3"/>
                    <a:pt x="43" y="73"/>
                    <a:pt x="43" y="73"/>
                  </a:cubicBezTo>
                  <a:cubicBezTo>
                    <a:pt x="33" y="78"/>
                    <a:pt x="19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9" name="任意多边形 1529"/>
            <p:cNvSpPr/>
            <p:nvPr/>
          </p:nvSpPr>
          <p:spPr bwMode="auto">
            <a:xfrm>
              <a:off x="7502526" y="3892551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2 w 134"/>
                <a:gd name="T9" fmla="*/ 6 h 78"/>
                <a:gd name="T10" fmla="*/ 125 w 134"/>
                <a:gd name="T11" fmla="*/ 6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2" y="6"/>
                    <a:pt x="92" y="6"/>
                    <a:pt x="92" y="6"/>
                  </a:cubicBezTo>
                  <a:cubicBezTo>
                    <a:pt x="101" y="0"/>
                    <a:pt x="116" y="0"/>
                    <a:pt x="125" y="6"/>
                  </a:cubicBezTo>
                  <a:cubicBezTo>
                    <a:pt x="134" y="11"/>
                    <a:pt x="134" y="20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0" name="任意多边形 1530"/>
            <p:cNvSpPr/>
            <p:nvPr/>
          </p:nvSpPr>
          <p:spPr bwMode="auto">
            <a:xfrm>
              <a:off x="5307014" y="4192588"/>
              <a:ext cx="871538" cy="503238"/>
            </a:xfrm>
            <a:custGeom>
              <a:avLst/>
              <a:gdLst>
                <a:gd name="T0" fmla="*/ 325 w 334"/>
                <a:gd name="T1" fmla="*/ 24 h 193"/>
                <a:gd name="T2" fmla="*/ 43 w 334"/>
                <a:gd name="T3" fmla="*/ 187 h 193"/>
                <a:gd name="T4" fmla="*/ 10 w 334"/>
                <a:gd name="T5" fmla="*/ 187 h 193"/>
                <a:gd name="T6" fmla="*/ 10 w 334"/>
                <a:gd name="T7" fmla="*/ 168 h 193"/>
                <a:gd name="T8" fmla="*/ 292 w 334"/>
                <a:gd name="T9" fmla="*/ 5 h 193"/>
                <a:gd name="T10" fmla="*/ 325 w 334"/>
                <a:gd name="T11" fmla="*/ 5 h 193"/>
                <a:gd name="T12" fmla="*/ 325 w 334"/>
                <a:gd name="T13" fmla="*/ 2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3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4" y="193"/>
                    <a:pt x="19" y="193"/>
                    <a:pt x="10" y="187"/>
                  </a:cubicBezTo>
                  <a:cubicBezTo>
                    <a:pt x="0" y="182"/>
                    <a:pt x="0" y="173"/>
                    <a:pt x="10" y="168"/>
                  </a:cubicBezTo>
                  <a:cubicBezTo>
                    <a:pt x="292" y="5"/>
                    <a:pt x="292" y="5"/>
                    <a:pt x="292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1" name="任意多边形 1531"/>
            <p:cNvSpPr/>
            <p:nvPr/>
          </p:nvSpPr>
          <p:spPr bwMode="auto">
            <a:xfrm>
              <a:off x="6288089" y="3925888"/>
              <a:ext cx="349250" cy="203200"/>
            </a:xfrm>
            <a:custGeom>
              <a:avLst/>
              <a:gdLst>
                <a:gd name="T0" fmla="*/ 124 w 134"/>
                <a:gd name="T1" fmla="*/ 25 h 78"/>
                <a:gd name="T2" fmla="*/ 42 w 134"/>
                <a:gd name="T3" fmla="*/ 73 h 78"/>
                <a:gd name="T4" fmla="*/ 9 w 134"/>
                <a:gd name="T5" fmla="*/ 73 h 78"/>
                <a:gd name="T6" fmla="*/ 9 w 134"/>
                <a:gd name="T7" fmla="*/ 53 h 78"/>
                <a:gd name="T8" fmla="*/ 91 w 134"/>
                <a:gd name="T9" fmla="*/ 6 h 78"/>
                <a:gd name="T10" fmla="*/ 124 w 134"/>
                <a:gd name="T11" fmla="*/ 6 h 78"/>
                <a:gd name="T12" fmla="*/ 124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4" y="25"/>
                  </a:moveTo>
                  <a:cubicBezTo>
                    <a:pt x="42" y="73"/>
                    <a:pt x="42" y="73"/>
                    <a:pt x="42" y="73"/>
                  </a:cubicBezTo>
                  <a:cubicBezTo>
                    <a:pt x="33" y="78"/>
                    <a:pt x="18" y="78"/>
                    <a:pt x="9" y="73"/>
                  </a:cubicBezTo>
                  <a:cubicBezTo>
                    <a:pt x="0" y="67"/>
                    <a:pt x="0" y="59"/>
                    <a:pt x="9" y="53"/>
                  </a:cubicBezTo>
                  <a:cubicBezTo>
                    <a:pt x="91" y="6"/>
                    <a:pt x="91" y="6"/>
                    <a:pt x="91" y="6"/>
                  </a:cubicBezTo>
                  <a:cubicBezTo>
                    <a:pt x="100" y="0"/>
                    <a:pt x="115" y="0"/>
                    <a:pt x="124" y="6"/>
                  </a:cubicBezTo>
                  <a:cubicBezTo>
                    <a:pt x="134" y="11"/>
                    <a:pt x="134" y="20"/>
                    <a:pt x="1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2" name="任意多边形 1532"/>
            <p:cNvSpPr/>
            <p:nvPr/>
          </p:nvSpPr>
          <p:spPr bwMode="auto">
            <a:xfrm>
              <a:off x="6488114" y="3227388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7 h 193"/>
                <a:gd name="T4" fmla="*/ 9 w 333"/>
                <a:gd name="T5" fmla="*/ 187 h 193"/>
                <a:gd name="T6" fmla="*/ 9 w 333"/>
                <a:gd name="T7" fmla="*/ 168 h 193"/>
                <a:gd name="T8" fmla="*/ 291 w 333"/>
                <a:gd name="T9" fmla="*/ 5 h 193"/>
                <a:gd name="T10" fmla="*/ 324 w 333"/>
                <a:gd name="T11" fmla="*/ 5 h 193"/>
                <a:gd name="T12" fmla="*/ 324 w 333"/>
                <a:gd name="T13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7"/>
                    <a:pt x="42" y="187"/>
                    <a:pt x="42" y="187"/>
                  </a:cubicBezTo>
                  <a:cubicBezTo>
                    <a:pt x="33" y="193"/>
                    <a:pt x="18" y="193"/>
                    <a:pt x="9" y="187"/>
                  </a:cubicBezTo>
                  <a:cubicBezTo>
                    <a:pt x="0" y="182"/>
                    <a:pt x="0" y="174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0" y="0"/>
                    <a:pt x="315" y="0"/>
                    <a:pt x="324" y="5"/>
                  </a:cubicBezTo>
                  <a:cubicBezTo>
                    <a:pt x="333" y="11"/>
                    <a:pt x="333" y="19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3" name="任意多边形 1533"/>
            <p:cNvSpPr/>
            <p:nvPr/>
          </p:nvSpPr>
          <p:spPr bwMode="auto">
            <a:xfrm>
              <a:off x="6910389" y="3427413"/>
              <a:ext cx="868363" cy="503238"/>
            </a:xfrm>
            <a:custGeom>
              <a:avLst/>
              <a:gdLst>
                <a:gd name="T0" fmla="*/ 324 w 333"/>
                <a:gd name="T1" fmla="*/ 25 h 193"/>
                <a:gd name="T2" fmla="*/ 42 w 333"/>
                <a:gd name="T3" fmla="*/ 188 h 193"/>
                <a:gd name="T4" fmla="*/ 9 w 333"/>
                <a:gd name="T5" fmla="*/ 188 h 193"/>
                <a:gd name="T6" fmla="*/ 9 w 333"/>
                <a:gd name="T7" fmla="*/ 188 h 193"/>
                <a:gd name="T8" fmla="*/ 9 w 333"/>
                <a:gd name="T9" fmla="*/ 169 h 193"/>
                <a:gd name="T10" fmla="*/ 291 w 333"/>
                <a:gd name="T11" fmla="*/ 6 h 193"/>
                <a:gd name="T12" fmla="*/ 324 w 333"/>
                <a:gd name="T13" fmla="*/ 6 h 193"/>
                <a:gd name="T14" fmla="*/ 324 w 333"/>
                <a:gd name="T15" fmla="*/ 25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3" h="193">
                  <a:moveTo>
                    <a:pt x="324" y="25"/>
                  </a:moveTo>
                  <a:cubicBezTo>
                    <a:pt x="42" y="188"/>
                    <a:pt x="42" y="188"/>
                    <a:pt x="42" y="188"/>
                  </a:cubicBezTo>
                  <a:cubicBezTo>
                    <a:pt x="33" y="193"/>
                    <a:pt x="18" y="193"/>
                    <a:pt x="9" y="188"/>
                  </a:cubicBezTo>
                  <a:cubicBezTo>
                    <a:pt x="9" y="188"/>
                    <a:pt x="9" y="188"/>
                    <a:pt x="9" y="188"/>
                  </a:cubicBezTo>
                  <a:cubicBezTo>
                    <a:pt x="0" y="183"/>
                    <a:pt x="0" y="174"/>
                    <a:pt x="9" y="169"/>
                  </a:cubicBezTo>
                  <a:cubicBezTo>
                    <a:pt x="291" y="6"/>
                    <a:pt x="291" y="6"/>
                    <a:pt x="291" y="6"/>
                  </a:cubicBezTo>
                  <a:cubicBezTo>
                    <a:pt x="300" y="0"/>
                    <a:pt x="315" y="0"/>
                    <a:pt x="324" y="6"/>
                  </a:cubicBezTo>
                  <a:cubicBezTo>
                    <a:pt x="333" y="11"/>
                    <a:pt x="333" y="20"/>
                    <a:pt x="324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4" name="任意多边形 1534"/>
            <p:cNvSpPr/>
            <p:nvPr/>
          </p:nvSpPr>
          <p:spPr bwMode="auto">
            <a:xfrm>
              <a:off x="7888289" y="3163888"/>
              <a:ext cx="349250" cy="201613"/>
            </a:xfrm>
            <a:custGeom>
              <a:avLst/>
              <a:gdLst>
                <a:gd name="T0" fmla="*/ 125 w 134"/>
                <a:gd name="T1" fmla="*/ 25 h 77"/>
                <a:gd name="T2" fmla="*/ 42 w 134"/>
                <a:gd name="T3" fmla="*/ 72 h 77"/>
                <a:gd name="T4" fmla="*/ 9 w 134"/>
                <a:gd name="T5" fmla="*/ 72 h 77"/>
                <a:gd name="T6" fmla="*/ 9 w 134"/>
                <a:gd name="T7" fmla="*/ 53 h 77"/>
                <a:gd name="T8" fmla="*/ 92 w 134"/>
                <a:gd name="T9" fmla="*/ 5 h 77"/>
                <a:gd name="T10" fmla="*/ 125 w 134"/>
                <a:gd name="T11" fmla="*/ 5 h 77"/>
                <a:gd name="T12" fmla="*/ 125 w 134"/>
                <a:gd name="T13" fmla="*/ 2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7">
                  <a:moveTo>
                    <a:pt x="125" y="25"/>
                  </a:moveTo>
                  <a:cubicBezTo>
                    <a:pt x="42" y="72"/>
                    <a:pt x="42" y="72"/>
                    <a:pt x="42" y="72"/>
                  </a:cubicBezTo>
                  <a:cubicBezTo>
                    <a:pt x="33" y="77"/>
                    <a:pt x="18" y="77"/>
                    <a:pt x="9" y="72"/>
                  </a:cubicBezTo>
                  <a:cubicBezTo>
                    <a:pt x="0" y="67"/>
                    <a:pt x="0" y="58"/>
                    <a:pt x="9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5" name="任意多边形 1535"/>
            <p:cNvSpPr/>
            <p:nvPr/>
          </p:nvSpPr>
          <p:spPr bwMode="auto">
            <a:xfrm>
              <a:off x="5692776" y="3463926"/>
              <a:ext cx="871538" cy="501650"/>
            </a:xfrm>
            <a:custGeom>
              <a:avLst/>
              <a:gdLst>
                <a:gd name="T0" fmla="*/ 325 w 334"/>
                <a:gd name="T1" fmla="*/ 24 h 192"/>
                <a:gd name="T2" fmla="*/ 43 w 334"/>
                <a:gd name="T3" fmla="*/ 187 h 192"/>
                <a:gd name="T4" fmla="*/ 9 w 334"/>
                <a:gd name="T5" fmla="*/ 187 h 192"/>
                <a:gd name="T6" fmla="*/ 9 w 334"/>
                <a:gd name="T7" fmla="*/ 168 h 192"/>
                <a:gd name="T8" fmla="*/ 291 w 334"/>
                <a:gd name="T9" fmla="*/ 5 h 192"/>
                <a:gd name="T10" fmla="*/ 325 w 334"/>
                <a:gd name="T11" fmla="*/ 5 h 192"/>
                <a:gd name="T12" fmla="*/ 325 w 334"/>
                <a:gd name="T13" fmla="*/ 24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4" h="192">
                  <a:moveTo>
                    <a:pt x="325" y="24"/>
                  </a:moveTo>
                  <a:cubicBezTo>
                    <a:pt x="43" y="187"/>
                    <a:pt x="43" y="187"/>
                    <a:pt x="43" y="187"/>
                  </a:cubicBezTo>
                  <a:cubicBezTo>
                    <a:pt x="33" y="192"/>
                    <a:pt x="19" y="192"/>
                    <a:pt x="9" y="187"/>
                  </a:cubicBezTo>
                  <a:cubicBezTo>
                    <a:pt x="0" y="182"/>
                    <a:pt x="0" y="173"/>
                    <a:pt x="9" y="168"/>
                  </a:cubicBezTo>
                  <a:cubicBezTo>
                    <a:pt x="291" y="5"/>
                    <a:pt x="291" y="5"/>
                    <a:pt x="291" y="5"/>
                  </a:cubicBezTo>
                  <a:cubicBezTo>
                    <a:pt x="301" y="0"/>
                    <a:pt x="316" y="0"/>
                    <a:pt x="325" y="5"/>
                  </a:cubicBezTo>
                  <a:cubicBezTo>
                    <a:pt x="334" y="10"/>
                    <a:pt x="334" y="19"/>
                    <a:pt x="325" y="24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6" name="任意多边形 1536"/>
            <p:cNvSpPr/>
            <p:nvPr/>
          </p:nvSpPr>
          <p:spPr bwMode="auto">
            <a:xfrm>
              <a:off x="6670676" y="3198813"/>
              <a:ext cx="349250" cy="203200"/>
            </a:xfrm>
            <a:custGeom>
              <a:avLst/>
              <a:gdLst>
                <a:gd name="T0" fmla="*/ 125 w 134"/>
                <a:gd name="T1" fmla="*/ 25 h 78"/>
                <a:gd name="T2" fmla="*/ 43 w 134"/>
                <a:gd name="T3" fmla="*/ 72 h 78"/>
                <a:gd name="T4" fmla="*/ 10 w 134"/>
                <a:gd name="T5" fmla="*/ 72 h 78"/>
                <a:gd name="T6" fmla="*/ 10 w 134"/>
                <a:gd name="T7" fmla="*/ 53 h 78"/>
                <a:gd name="T8" fmla="*/ 92 w 134"/>
                <a:gd name="T9" fmla="*/ 5 h 78"/>
                <a:gd name="T10" fmla="*/ 125 w 134"/>
                <a:gd name="T11" fmla="*/ 5 h 78"/>
                <a:gd name="T12" fmla="*/ 125 w 134"/>
                <a:gd name="T13" fmla="*/ 2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4" h="78">
                  <a:moveTo>
                    <a:pt x="125" y="25"/>
                  </a:moveTo>
                  <a:cubicBezTo>
                    <a:pt x="43" y="72"/>
                    <a:pt x="43" y="72"/>
                    <a:pt x="43" y="72"/>
                  </a:cubicBezTo>
                  <a:cubicBezTo>
                    <a:pt x="34" y="78"/>
                    <a:pt x="19" y="78"/>
                    <a:pt x="10" y="72"/>
                  </a:cubicBezTo>
                  <a:cubicBezTo>
                    <a:pt x="0" y="67"/>
                    <a:pt x="0" y="58"/>
                    <a:pt x="10" y="53"/>
                  </a:cubicBezTo>
                  <a:cubicBezTo>
                    <a:pt x="92" y="5"/>
                    <a:pt x="92" y="5"/>
                    <a:pt x="92" y="5"/>
                  </a:cubicBezTo>
                  <a:cubicBezTo>
                    <a:pt x="101" y="0"/>
                    <a:pt x="116" y="0"/>
                    <a:pt x="125" y="5"/>
                  </a:cubicBezTo>
                  <a:cubicBezTo>
                    <a:pt x="134" y="11"/>
                    <a:pt x="134" y="19"/>
                    <a:pt x="125" y="25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7" name="任意多边形 1537"/>
            <p:cNvSpPr/>
            <p:nvPr/>
          </p:nvSpPr>
          <p:spPr bwMode="auto">
            <a:xfrm>
              <a:off x="4170364" y="3527426"/>
              <a:ext cx="187325" cy="109538"/>
            </a:xfrm>
            <a:custGeom>
              <a:avLst/>
              <a:gdLst>
                <a:gd name="T0" fmla="*/ 59 w 72"/>
                <a:gd name="T1" fmla="*/ 8 h 42"/>
                <a:gd name="T2" fmla="*/ 59 w 72"/>
                <a:gd name="T3" fmla="*/ 34 h 42"/>
                <a:gd name="T4" fmla="*/ 13 w 72"/>
                <a:gd name="T5" fmla="*/ 34 h 42"/>
                <a:gd name="T6" fmla="*/ 13 w 72"/>
                <a:gd name="T7" fmla="*/ 8 h 42"/>
                <a:gd name="T8" fmla="*/ 59 w 72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42">
                  <a:moveTo>
                    <a:pt x="59" y="8"/>
                  </a:moveTo>
                  <a:cubicBezTo>
                    <a:pt x="72" y="15"/>
                    <a:pt x="72" y="27"/>
                    <a:pt x="59" y="34"/>
                  </a:cubicBezTo>
                  <a:cubicBezTo>
                    <a:pt x="47" y="42"/>
                    <a:pt x="26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6" y="0"/>
                    <a:pt x="47" y="0"/>
                    <a:pt x="59" y="8"/>
                  </a:cubicBezTo>
                  <a:close/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8" name="任意多边形 1538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9" name="任意多边形 1539"/>
            <p:cNvSpPr/>
            <p:nvPr/>
          </p:nvSpPr>
          <p:spPr bwMode="auto">
            <a:xfrm>
              <a:off x="5027614" y="3190876"/>
              <a:ext cx="1119188" cy="474663"/>
            </a:xfrm>
            <a:custGeom>
              <a:avLst/>
              <a:gdLst>
                <a:gd name="T0" fmla="*/ 705 w 705"/>
                <a:gd name="T1" fmla="*/ 0 h 299"/>
                <a:gd name="T2" fmla="*/ 705 w 705"/>
                <a:gd name="T3" fmla="*/ 24 h 299"/>
                <a:gd name="T4" fmla="*/ 0 w 705"/>
                <a:gd name="T5" fmla="*/ 299 h 299"/>
                <a:gd name="T6" fmla="*/ 0 w 705"/>
                <a:gd name="T7" fmla="*/ 274 h 299"/>
                <a:gd name="T8" fmla="*/ 705 w 705"/>
                <a:gd name="T9" fmla="*/ 0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5" h="299">
                  <a:moveTo>
                    <a:pt x="705" y="0"/>
                  </a:moveTo>
                  <a:lnTo>
                    <a:pt x="705" y="24"/>
                  </a:lnTo>
                  <a:lnTo>
                    <a:pt x="0" y="299"/>
                  </a:lnTo>
                  <a:lnTo>
                    <a:pt x="0" y="274"/>
                  </a:lnTo>
                  <a:lnTo>
                    <a:pt x="70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0" name="任意多边形 1540"/>
            <p:cNvSpPr/>
            <p:nvPr/>
          </p:nvSpPr>
          <p:spPr bwMode="auto">
            <a:xfrm>
              <a:off x="5403851" y="2973388"/>
              <a:ext cx="750888" cy="331788"/>
            </a:xfrm>
            <a:custGeom>
              <a:avLst/>
              <a:gdLst>
                <a:gd name="T0" fmla="*/ 285 w 288"/>
                <a:gd name="T1" fmla="*/ 0 h 127"/>
                <a:gd name="T2" fmla="*/ 285 w 288"/>
                <a:gd name="T3" fmla="*/ 16 h 127"/>
                <a:gd name="T4" fmla="*/ 274 w 288"/>
                <a:gd name="T5" fmla="*/ 20 h 127"/>
                <a:gd name="T6" fmla="*/ 0 w 288"/>
                <a:gd name="T7" fmla="*/ 127 h 127"/>
                <a:gd name="T8" fmla="*/ 81 w 288"/>
                <a:gd name="T9" fmla="*/ 80 h 127"/>
                <a:gd name="T10" fmla="*/ 285 w 288"/>
                <a:gd name="T11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8" h="127">
                  <a:moveTo>
                    <a:pt x="285" y="0"/>
                  </a:moveTo>
                  <a:cubicBezTo>
                    <a:pt x="285" y="16"/>
                    <a:pt x="285" y="16"/>
                    <a:pt x="285" y="16"/>
                  </a:cubicBezTo>
                  <a:cubicBezTo>
                    <a:pt x="269" y="22"/>
                    <a:pt x="271" y="21"/>
                    <a:pt x="274" y="20"/>
                  </a:cubicBezTo>
                  <a:cubicBezTo>
                    <a:pt x="281" y="17"/>
                    <a:pt x="288" y="14"/>
                    <a:pt x="0" y="127"/>
                  </a:cubicBezTo>
                  <a:cubicBezTo>
                    <a:pt x="81" y="80"/>
                    <a:pt x="81" y="80"/>
                    <a:pt x="81" y="80"/>
                  </a:cubicBezTo>
                  <a:cubicBezTo>
                    <a:pt x="285" y="0"/>
                    <a:pt x="285" y="0"/>
                    <a:pt x="285" y="0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1" name="任意多边形 1541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2" name="任意多边形 1542"/>
            <p:cNvSpPr/>
            <p:nvPr/>
          </p:nvSpPr>
          <p:spPr bwMode="auto">
            <a:xfrm>
              <a:off x="5614989" y="2914651"/>
              <a:ext cx="531813" cy="268288"/>
            </a:xfrm>
            <a:custGeom>
              <a:avLst/>
              <a:gdLst>
                <a:gd name="T0" fmla="*/ 335 w 335"/>
                <a:gd name="T1" fmla="*/ 37 h 169"/>
                <a:gd name="T2" fmla="*/ 0 w 335"/>
                <a:gd name="T3" fmla="*/ 169 h 169"/>
                <a:gd name="T4" fmla="*/ 292 w 335"/>
                <a:gd name="T5" fmla="*/ 0 h 169"/>
                <a:gd name="T6" fmla="*/ 335 w 335"/>
                <a:gd name="T7" fmla="*/ 37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5" h="169">
                  <a:moveTo>
                    <a:pt x="335" y="37"/>
                  </a:moveTo>
                  <a:lnTo>
                    <a:pt x="0" y="169"/>
                  </a:lnTo>
                  <a:lnTo>
                    <a:pt x="292" y="0"/>
                  </a:lnTo>
                  <a:lnTo>
                    <a:pt x="335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3" name="任意多边形 1543"/>
            <p:cNvSpPr/>
            <p:nvPr/>
          </p:nvSpPr>
          <p:spPr bwMode="auto">
            <a:xfrm>
              <a:off x="5187951" y="2838451"/>
              <a:ext cx="950913" cy="592138"/>
            </a:xfrm>
            <a:custGeom>
              <a:avLst/>
              <a:gdLst>
                <a:gd name="T0" fmla="*/ 0 w 365"/>
                <a:gd name="T1" fmla="*/ 227 h 227"/>
                <a:gd name="T2" fmla="*/ 0 w 365"/>
                <a:gd name="T3" fmla="*/ 212 h 227"/>
                <a:gd name="T4" fmla="*/ 365 w 365"/>
                <a:gd name="T5" fmla="*/ 0 h 227"/>
                <a:gd name="T6" fmla="*/ 365 w 365"/>
                <a:gd name="T7" fmla="*/ 16 h 227"/>
                <a:gd name="T8" fmla="*/ 0 w 365"/>
                <a:gd name="T9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7">
                  <a:moveTo>
                    <a:pt x="0" y="227"/>
                  </a:moveTo>
                  <a:cubicBezTo>
                    <a:pt x="0" y="212"/>
                    <a:pt x="0" y="212"/>
                    <a:pt x="0" y="212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6"/>
                    <a:pt x="365" y="16"/>
                    <a:pt x="365" y="16"/>
                  </a:cubicBezTo>
                  <a:cubicBezTo>
                    <a:pt x="286" y="61"/>
                    <a:pt x="164" y="132"/>
                    <a:pt x="0" y="227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4" name="任意多边形 1544"/>
            <p:cNvSpPr/>
            <p:nvPr/>
          </p:nvSpPr>
          <p:spPr bwMode="auto">
            <a:xfrm>
              <a:off x="5046664" y="3033713"/>
              <a:ext cx="1047750" cy="563563"/>
            </a:xfrm>
            <a:custGeom>
              <a:avLst/>
              <a:gdLst>
                <a:gd name="T0" fmla="*/ 402 w 402"/>
                <a:gd name="T1" fmla="*/ 60 h 216"/>
                <a:gd name="T2" fmla="*/ 0 w 402"/>
                <a:gd name="T3" fmla="*/ 216 h 216"/>
                <a:gd name="T4" fmla="*/ 0 w 402"/>
                <a:gd name="T5" fmla="*/ 157 h 216"/>
                <a:gd name="T6" fmla="*/ 37 w 402"/>
                <a:gd name="T7" fmla="*/ 142 h 216"/>
                <a:gd name="T8" fmla="*/ 37 w 402"/>
                <a:gd name="T9" fmla="*/ 142 h 216"/>
                <a:gd name="T10" fmla="*/ 54 w 402"/>
                <a:gd name="T11" fmla="*/ 152 h 216"/>
                <a:gd name="T12" fmla="*/ 137 w 402"/>
                <a:gd name="T13" fmla="*/ 104 h 216"/>
                <a:gd name="T14" fmla="*/ 402 w 402"/>
                <a:gd name="T15" fmla="*/ 0 h 216"/>
                <a:gd name="T16" fmla="*/ 402 w 402"/>
                <a:gd name="T17" fmla="*/ 6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2" h="216">
                  <a:moveTo>
                    <a:pt x="402" y="60"/>
                  </a:moveTo>
                  <a:cubicBezTo>
                    <a:pt x="0" y="216"/>
                    <a:pt x="0" y="216"/>
                    <a:pt x="0" y="21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37" y="142"/>
                    <a:pt x="37" y="142"/>
                    <a:pt x="37" y="142"/>
                  </a:cubicBezTo>
                  <a:cubicBezTo>
                    <a:pt x="54" y="152"/>
                    <a:pt x="54" y="152"/>
                    <a:pt x="54" y="152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402" y="14"/>
                    <a:pt x="402" y="46"/>
                    <a:pt x="402" y="60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5" name="任意多边形 1545"/>
            <p:cNvSpPr/>
            <p:nvPr/>
          </p:nvSpPr>
          <p:spPr bwMode="auto">
            <a:xfrm>
              <a:off x="5194301" y="2692401"/>
              <a:ext cx="895350" cy="666750"/>
            </a:xfrm>
            <a:custGeom>
              <a:avLst/>
              <a:gdLst>
                <a:gd name="T0" fmla="*/ 343 w 343"/>
                <a:gd name="T1" fmla="*/ 58 h 256"/>
                <a:gd name="T2" fmla="*/ 0 w 343"/>
                <a:gd name="T3" fmla="*/ 256 h 256"/>
                <a:gd name="T4" fmla="*/ 0 w 343"/>
                <a:gd name="T5" fmla="*/ 198 h 256"/>
                <a:gd name="T6" fmla="*/ 343 w 343"/>
                <a:gd name="T7" fmla="*/ 0 h 256"/>
                <a:gd name="T8" fmla="*/ 343 w 343"/>
                <a:gd name="T9" fmla="*/ 5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" h="256">
                  <a:moveTo>
                    <a:pt x="343" y="58"/>
                  </a:moveTo>
                  <a:cubicBezTo>
                    <a:pt x="0" y="256"/>
                    <a:pt x="0" y="256"/>
                    <a:pt x="0" y="25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3" y="22"/>
                    <a:pt x="343" y="37"/>
                    <a:pt x="343" y="58"/>
                  </a:cubicBezTo>
                </a:path>
              </a:pathLst>
            </a:custGeom>
            <a:solidFill>
              <a:srgbClr val="A5B3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6" name="任意多边形 1546"/>
            <p:cNvSpPr/>
            <p:nvPr/>
          </p:nvSpPr>
          <p:spPr bwMode="auto">
            <a:xfrm>
              <a:off x="5187951" y="2624138"/>
              <a:ext cx="950913" cy="588963"/>
            </a:xfrm>
            <a:custGeom>
              <a:avLst/>
              <a:gdLst>
                <a:gd name="T0" fmla="*/ 0 w 365"/>
                <a:gd name="T1" fmla="*/ 226 h 226"/>
                <a:gd name="T2" fmla="*/ 0 w 365"/>
                <a:gd name="T3" fmla="*/ 211 h 226"/>
                <a:gd name="T4" fmla="*/ 365 w 365"/>
                <a:gd name="T5" fmla="*/ 0 h 226"/>
                <a:gd name="T6" fmla="*/ 365 w 365"/>
                <a:gd name="T7" fmla="*/ 15 h 226"/>
                <a:gd name="T8" fmla="*/ 0 w 365"/>
                <a:gd name="T9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5" h="226">
                  <a:moveTo>
                    <a:pt x="0" y="226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365" y="0"/>
                    <a:pt x="365" y="0"/>
                    <a:pt x="365" y="0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38" y="31"/>
                    <a:pt x="5" y="223"/>
                    <a:pt x="0" y="226"/>
                  </a:cubicBezTo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7" name="任意多边形 1547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44 w 44"/>
                <a:gd name="T1" fmla="*/ 9 h 27"/>
                <a:gd name="T2" fmla="*/ 44 w 44"/>
                <a:gd name="T3" fmla="*/ 9 h 27"/>
                <a:gd name="T4" fmla="*/ 0 w 44"/>
                <a:gd name="T5" fmla="*/ 27 h 27"/>
                <a:gd name="T6" fmla="*/ 0 w 44"/>
                <a:gd name="T7" fmla="*/ 11 h 27"/>
                <a:gd name="T8" fmla="*/ 29 w 44"/>
                <a:gd name="T9" fmla="*/ 0 h 27"/>
                <a:gd name="T10" fmla="*/ 44 w 44"/>
                <a:gd name="T11" fmla="*/ 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" h="27"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  <a:cubicBezTo>
                    <a:pt x="1" y="26"/>
                    <a:pt x="10" y="23"/>
                    <a:pt x="0" y="2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8" name="任意多边形 1548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  <a:close/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9" name="任意多边形 1549"/>
            <p:cNvSpPr/>
            <p:nvPr/>
          </p:nvSpPr>
          <p:spPr bwMode="auto">
            <a:xfrm>
              <a:off x="4772026" y="3190876"/>
              <a:ext cx="331788" cy="219075"/>
            </a:xfrm>
            <a:custGeom>
              <a:avLst/>
              <a:gdLst>
                <a:gd name="T0" fmla="*/ 209 w 209"/>
                <a:gd name="T1" fmla="*/ 120 h 138"/>
                <a:gd name="T2" fmla="*/ 161 w 209"/>
                <a:gd name="T3" fmla="*/ 138 h 138"/>
                <a:gd name="T4" fmla="*/ 0 w 209"/>
                <a:gd name="T5" fmla="*/ 0 h 138"/>
                <a:gd name="T6" fmla="*/ 209 w 209"/>
                <a:gd name="T7" fmla="*/ 12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38">
                  <a:moveTo>
                    <a:pt x="209" y="120"/>
                  </a:moveTo>
                  <a:lnTo>
                    <a:pt x="161" y="138"/>
                  </a:lnTo>
                  <a:lnTo>
                    <a:pt x="0" y="0"/>
                  </a:lnTo>
                  <a:lnTo>
                    <a:pt x="209" y="1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0" name="任意多边形 1550"/>
            <p:cNvSpPr/>
            <p:nvPr/>
          </p:nvSpPr>
          <p:spPr bwMode="auto">
            <a:xfrm>
              <a:off x="4816476" y="3146426"/>
              <a:ext cx="1330325" cy="479425"/>
            </a:xfrm>
            <a:custGeom>
              <a:avLst/>
              <a:gdLst>
                <a:gd name="T0" fmla="*/ 88 w 510"/>
                <a:gd name="T1" fmla="*/ 173 h 184"/>
                <a:gd name="T2" fmla="*/ 490 w 510"/>
                <a:gd name="T3" fmla="*/ 17 h 184"/>
                <a:gd name="T4" fmla="*/ 490 w 510"/>
                <a:gd name="T5" fmla="*/ 0 h 184"/>
                <a:gd name="T6" fmla="*/ 510 w 510"/>
                <a:gd name="T7" fmla="*/ 17 h 184"/>
                <a:gd name="T8" fmla="*/ 81 w 510"/>
                <a:gd name="T9" fmla="*/ 184 h 184"/>
                <a:gd name="T10" fmla="*/ 0 w 510"/>
                <a:gd name="T11" fmla="*/ 114 h 184"/>
                <a:gd name="T12" fmla="*/ 6 w 510"/>
                <a:gd name="T13" fmla="*/ 103 h 184"/>
                <a:gd name="T14" fmla="*/ 88 w 510"/>
                <a:gd name="T15" fmla="*/ 17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0" h="184">
                  <a:moveTo>
                    <a:pt x="88" y="173"/>
                  </a:moveTo>
                  <a:cubicBezTo>
                    <a:pt x="490" y="17"/>
                    <a:pt x="490" y="17"/>
                    <a:pt x="490" y="17"/>
                  </a:cubicBezTo>
                  <a:cubicBezTo>
                    <a:pt x="490" y="0"/>
                    <a:pt x="490" y="0"/>
                    <a:pt x="490" y="0"/>
                  </a:cubicBezTo>
                  <a:cubicBezTo>
                    <a:pt x="510" y="17"/>
                    <a:pt x="510" y="17"/>
                    <a:pt x="510" y="17"/>
                  </a:cubicBezTo>
                  <a:cubicBezTo>
                    <a:pt x="81" y="184"/>
                    <a:pt x="81" y="184"/>
                    <a:pt x="81" y="18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" y="110"/>
                    <a:pt x="3" y="106"/>
                    <a:pt x="6" y="103"/>
                  </a:cubicBezTo>
                  <a:cubicBezTo>
                    <a:pt x="88" y="173"/>
                    <a:pt x="88" y="173"/>
                    <a:pt x="88" y="173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1" name="任意多边形 1551"/>
            <p:cNvSpPr/>
            <p:nvPr/>
          </p:nvSpPr>
          <p:spPr bwMode="auto">
            <a:xfrm>
              <a:off x="4508501" y="3038476"/>
              <a:ext cx="538163" cy="558800"/>
            </a:xfrm>
            <a:custGeom>
              <a:avLst/>
              <a:gdLst>
                <a:gd name="T0" fmla="*/ 206 w 206"/>
                <a:gd name="T1" fmla="*/ 155 h 214"/>
                <a:gd name="T2" fmla="*/ 206 w 206"/>
                <a:gd name="T3" fmla="*/ 214 h 214"/>
                <a:gd name="T4" fmla="*/ 124 w 206"/>
                <a:gd name="T5" fmla="*/ 144 h 214"/>
                <a:gd name="T6" fmla="*/ 139 w 206"/>
                <a:gd name="T7" fmla="*/ 134 h 214"/>
                <a:gd name="T8" fmla="*/ 139 w 206"/>
                <a:gd name="T9" fmla="*/ 132 h 214"/>
                <a:gd name="T10" fmla="*/ 100 w 206"/>
                <a:gd name="T11" fmla="*/ 99 h 214"/>
                <a:gd name="T12" fmla="*/ 84 w 206"/>
                <a:gd name="T13" fmla="*/ 110 h 214"/>
                <a:gd name="T14" fmla="*/ 11 w 206"/>
                <a:gd name="T15" fmla="*/ 47 h 214"/>
                <a:gd name="T16" fmla="*/ 0 w 206"/>
                <a:gd name="T17" fmla="*/ 21 h 214"/>
                <a:gd name="T18" fmla="*/ 0 w 206"/>
                <a:gd name="T19" fmla="*/ 0 h 214"/>
                <a:gd name="T20" fmla="*/ 46 w 206"/>
                <a:gd name="T21" fmla="*/ 27 h 214"/>
                <a:gd name="T22" fmla="*/ 199 w 206"/>
                <a:gd name="T23" fmla="*/ 158 h 214"/>
                <a:gd name="T24" fmla="*/ 206 w 206"/>
                <a:gd name="T25" fmla="*/ 15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" h="214">
                  <a:moveTo>
                    <a:pt x="206" y="155"/>
                  </a:moveTo>
                  <a:cubicBezTo>
                    <a:pt x="206" y="214"/>
                    <a:pt x="206" y="214"/>
                    <a:pt x="206" y="214"/>
                  </a:cubicBezTo>
                  <a:cubicBezTo>
                    <a:pt x="124" y="144"/>
                    <a:pt x="124" y="144"/>
                    <a:pt x="124" y="144"/>
                  </a:cubicBezTo>
                  <a:cubicBezTo>
                    <a:pt x="128" y="140"/>
                    <a:pt x="133" y="137"/>
                    <a:pt x="139" y="134"/>
                  </a:cubicBezTo>
                  <a:cubicBezTo>
                    <a:pt x="139" y="133"/>
                    <a:pt x="139" y="133"/>
                    <a:pt x="139" y="132"/>
                  </a:cubicBezTo>
                  <a:cubicBezTo>
                    <a:pt x="126" y="121"/>
                    <a:pt x="113" y="110"/>
                    <a:pt x="100" y="99"/>
                  </a:cubicBezTo>
                  <a:cubicBezTo>
                    <a:pt x="94" y="102"/>
                    <a:pt x="88" y="105"/>
                    <a:pt x="84" y="110"/>
                  </a:cubicBezTo>
                  <a:cubicBezTo>
                    <a:pt x="84" y="109"/>
                    <a:pt x="85" y="110"/>
                    <a:pt x="11" y="47"/>
                  </a:cubicBezTo>
                  <a:cubicBezTo>
                    <a:pt x="5" y="41"/>
                    <a:pt x="0" y="30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27"/>
                    <a:pt x="46" y="27"/>
                    <a:pt x="46" y="27"/>
                  </a:cubicBezTo>
                  <a:cubicBezTo>
                    <a:pt x="199" y="158"/>
                    <a:pt x="199" y="158"/>
                    <a:pt x="199" y="158"/>
                  </a:cubicBezTo>
                  <a:cubicBezTo>
                    <a:pt x="206" y="155"/>
                    <a:pt x="206" y="155"/>
                    <a:pt x="206" y="155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2" name="任意多边形 1552"/>
            <p:cNvSpPr/>
            <p:nvPr/>
          </p:nvSpPr>
          <p:spPr bwMode="auto">
            <a:xfrm>
              <a:off x="4808539" y="3443288"/>
              <a:ext cx="219075" cy="222250"/>
            </a:xfrm>
            <a:custGeom>
              <a:avLst/>
              <a:gdLst>
                <a:gd name="T0" fmla="*/ 84 w 84"/>
                <a:gd name="T1" fmla="*/ 70 h 85"/>
                <a:gd name="T2" fmla="*/ 84 w 84"/>
                <a:gd name="T3" fmla="*/ 85 h 85"/>
                <a:gd name="T4" fmla="*/ 1 w 84"/>
                <a:gd name="T5" fmla="*/ 14 h 85"/>
                <a:gd name="T6" fmla="*/ 3 w 84"/>
                <a:gd name="T7" fmla="*/ 0 h 85"/>
                <a:gd name="T8" fmla="*/ 84 w 84"/>
                <a:gd name="T9" fmla="*/ 7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5">
                  <a:moveTo>
                    <a:pt x="84" y="70"/>
                  </a:moveTo>
                  <a:cubicBezTo>
                    <a:pt x="84" y="85"/>
                    <a:pt x="84" y="85"/>
                    <a:pt x="84" y="8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9"/>
                    <a:pt x="1" y="4"/>
                    <a:pt x="3" y="0"/>
                  </a:cubicBezTo>
                  <a:cubicBezTo>
                    <a:pt x="84" y="70"/>
                    <a:pt x="84" y="70"/>
                    <a:pt x="84" y="70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3" name="任意多边形 1553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15 h 131"/>
                <a:gd name="T2" fmla="*/ 153 w 153"/>
                <a:gd name="T3" fmla="*/ 131 h 131"/>
                <a:gd name="T4" fmla="*/ 0 w 153"/>
                <a:gd name="T5" fmla="*/ 0 h 131"/>
                <a:gd name="T6" fmla="*/ 55 w 153"/>
                <a:gd name="T7" fmla="*/ 31 h 131"/>
                <a:gd name="T8" fmla="*/ 153 w 153"/>
                <a:gd name="T9" fmla="*/ 11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31">
                  <a:moveTo>
                    <a:pt x="153" y="115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1"/>
                    <a:pt x="52" y="29"/>
                    <a:pt x="153" y="115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4" name="任意多边形 1554"/>
            <p:cNvSpPr/>
            <p:nvPr/>
          </p:nvSpPr>
          <p:spPr bwMode="auto">
            <a:xfrm>
              <a:off x="4691064" y="3297238"/>
              <a:ext cx="180975" cy="215900"/>
            </a:xfrm>
            <a:custGeom>
              <a:avLst/>
              <a:gdLst>
                <a:gd name="T0" fmla="*/ 69 w 69"/>
                <a:gd name="T1" fmla="*/ 33 h 83"/>
                <a:gd name="T2" fmla="*/ 47 w 69"/>
                <a:gd name="T3" fmla="*/ 83 h 83"/>
                <a:gd name="T4" fmla="*/ 8 w 69"/>
                <a:gd name="T5" fmla="*/ 50 h 83"/>
                <a:gd name="T6" fmla="*/ 30 w 69"/>
                <a:gd name="T7" fmla="*/ 0 h 83"/>
                <a:gd name="T8" fmla="*/ 69 w 69"/>
                <a:gd name="T9" fmla="*/ 3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83">
                  <a:moveTo>
                    <a:pt x="69" y="33"/>
                  </a:moveTo>
                  <a:cubicBezTo>
                    <a:pt x="47" y="43"/>
                    <a:pt x="39" y="60"/>
                    <a:pt x="47" y="83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0" y="27"/>
                    <a:pt x="8" y="10"/>
                    <a:pt x="30" y="0"/>
                  </a:cubicBezTo>
                  <a:cubicBezTo>
                    <a:pt x="43" y="11"/>
                    <a:pt x="56" y="22"/>
                    <a:pt x="69" y="33"/>
                  </a:cubicBezTo>
                </a:path>
              </a:pathLst>
            </a:custGeom>
            <a:solidFill>
              <a:srgbClr val="D289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5" name="任意多边形 1555"/>
            <p:cNvSpPr/>
            <p:nvPr/>
          </p:nvSpPr>
          <p:spPr bwMode="auto">
            <a:xfrm>
              <a:off x="4792664" y="3382963"/>
              <a:ext cx="79375" cy="130175"/>
            </a:xfrm>
            <a:custGeom>
              <a:avLst/>
              <a:gdLst>
                <a:gd name="T0" fmla="*/ 8 w 30"/>
                <a:gd name="T1" fmla="*/ 50 h 50"/>
                <a:gd name="T2" fmla="*/ 30 w 30"/>
                <a:gd name="T3" fmla="*/ 0 h 50"/>
                <a:gd name="T4" fmla="*/ 30 w 30"/>
                <a:gd name="T5" fmla="*/ 2 h 50"/>
                <a:gd name="T6" fmla="*/ 10 w 30"/>
                <a:gd name="T7" fmla="*/ 49 h 50"/>
                <a:gd name="T8" fmla="*/ 8 w 30"/>
                <a:gd name="T9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0">
                  <a:moveTo>
                    <a:pt x="8" y="50"/>
                  </a:moveTo>
                  <a:cubicBezTo>
                    <a:pt x="0" y="27"/>
                    <a:pt x="8" y="10"/>
                    <a:pt x="30" y="0"/>
                  </a:cubicBezTo>
                  <a:cubicBezTo>
                    <a:pt x="30" y="1"/>
                    <a:pt x="30" y="1"/>
                    <a:pt x="30" y="2"/>
                  </a:cubicBezTo>
                  <a:cubicBezTo>
                    <a:pt x="9" y="12"/>
                    <a:pt x="2" y="28"/>
                    <a:pt x="10" y="49"/>
                  </a:cubicBezTo>
                  <a:cubicBezTo>
                    <a:pt x="8" y="50"/>
                    <a:pt x="8" y="50"/>
                    <a:pt x="8" y="50"/>
                  </a:cubicBezTo>
                </a:path>
              </a:pathLst>
            </a:custGeom>
            <a:solidFill>
              <a:srgbClr val="C95B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6" name="任意多边形 1556"/>
            <p:cNvSpPr/>
            <p:nvPr/>
          </p:nvSpPr>
          <p:spPr bwMode="auto">
            <a:xfrm>
              <a:off x="4471989" y="2801938"/>
              <a:ext cx="722313" cy="557213"/>
            </a:xfrm>
            <a:custGeom>
              <a:avLst/>
              <a:gdLst>
                <a:gd name="T0" fmla="*/ 16 w 277"/>
                <a:gd name="T1" fmla="*/ 10 h 214"/>
                <a:gd name="T2" fmla="*/ 274 w 277"/>
                <a:gd name="T3" fmla="*/ 158 h 214"/>
                <a:gd name="T4" fmla="*/ 277 w 277"/>
                <a:gd name="T5" fmla="*/ 156 h 214"/>
                <a:gd name="T6" fmla="*/ 277 w 277"/>
                <a:gd name="T7" fmla="*/ 214 h 214"/>
                <a:gd name="T8" fmla="*/ 30 w 277"/>
                <a:gd name="T9" fmla="*/ 71 h 214"/>
                <a:gd name="T10" fmla="*/ 16 w 277"/>
                <a:gd name="T11" fmla="*/ 47 h 214"/>
                <a:gd name="T12" fmla="*/ 16 w 277"/>
                <a:gd name="T13" fmla="*/ 1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7" h="214">
                  <a:moveTo>
                    <a:pt x="16" y="10"/>
                  </a:moveTo>
                  <a:cubicBezTo>
                    <a:pt x="18" y="10"/>
                    <a:pt x="0" y="0"/>
                    <a:pt x="274" y="158"/>
                  </a:cubicBezTo>
                  <a:cubicBezTo>
                    <a:pt x="277" y="156"/>
                    <a:pt x="277" y="156"/>
                    <a:pt x="277" y="156"/>
                  </a:cubicBezTo>
                  <a:cubicBezTo>
                    <a:pt x="277" y="214"/>
                    <a:pt x="277" y="214"/>
                    <a:pt x="277" y="214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22" y="67"/>
                    <a:pt x="16" y="56"/>
                    <a:pt x="16" y="47"/>
                  </a:cubicBezTo>
                  <a:cubicBezTo>
                    <a:pt x="16" y="10"/>
                    <a:pt x="16" y="11"/>
                    <a:pt x="16" y="10"/>
                  </a:cubicBezTo>
                </a:path>
              </a:pathLst>
            </a:custGeom>
            <a:solidFill>
              <a:srgbClr val="DFE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7" name="任意多边形 1557"/>
            <p:cNvSpPr/>
            <p:nvPr/>
          </p:nvSpPr>
          <p:spPr bwMode="auto">
            <a:xfrm>
              <a:off x="4483101" y="2809876"/>
              <a:ext cx="1655763" cy="581025"/>
            </a:xfrm>
            <a:custGeom>
              <a:avLst/>
              <a:gdLst>
                <a:gd name="T0" fmla="*/ 12 w 635"/>
                <a:gd name="T1" fmla="*/ 7 h 223"/>
                <a:gd name="T2" fmla="*/ 12 w 635"/>
                <a:gd name="T3" fmla="*/ 44 h 223"/>
                <a:gd name="T4" fmla="*/ 26 w 635"/>
                <a:gd name="T5" fmla="*/ 68 h 223"/>
                <a:gd name="T6" fmla="*/ 273 w 635"/>
                <a:gd name="T7" fmla="*/ 211 h 223"/>
                <a:gd name="T8" fmla="*/ 616 w 635"/>
                <a:gd name="T9" fmla="*/ 13 h 223"/>
                <a:gd name="T10" fmla="*/ 616 w 635"/>
                <a:gd name="T11" fmla="*/ 0 h 223"/>
                <a:gd name="T12" fmla="*/ 635 w 635"/>
                <a:gd name="T13" fmla="*/ 11 h 223"/>
                <a:gd name="T14" fmla="*/ 270 w 635"/>
                <a:gd name="T15" fmla="*/ 223 h 223"/>
                <a:gd name="T16" fmla="*/ 14 w 635"/>
                <a:gd name="T17" fmla="*/ 75 h 223"/>
                <a:gd name="T18" fmla="*/ 0 w 635"/>
                <a:gd name="T19" fmla="*/ 51 h 223"/>
                <a:gd name="T20" fmla="*/ 0 w 635"/>
                <a:gd name="T21" fmla="*/ 16 h 223"/>
                <a:gd name="T22" fmla="*/ 3 w 635"/>
                <a:gd name="T23" fmla="*/ 8 h 223"/>
                <a:gd name="T24" fmla="*/ 12 w 635"/>
                <a:gd name="T25" fmla="*/ 7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35" h="223">
                  <a:moveTo>
                    <a:pt x="12" y="7"/>
                  </a:moveTo>
                  <a:cubicBezTo>
                    <a:pt x="12" y="9"/>
                    <a:pt x="12" y="7"/>
                    <a:pt x="12" y="44"/>
                  </a:cubicBezTo>
                  <a:cubicBezTo>
                    <a:pt x="12" y="53"/>
                    <a:pt x="18" y="64"/>
                    <a:pt x="26" y="68"/>
                  </a:cubicBezTo>
                  <a:cubicBezTo>
                    <a:pt x="273" y="211"/>
                    <a:pt x="273" y="211"/>
                    <a:pt x="273" y="211"/>
                  </a:cubicBezTo>
                  <a:cubicBezTo>
                    <a:pt x="616" y="13"/>
                    <a:pt x="616" y="13"/>
                    <a:pt x="616" y="13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35" y="11"/>
                    <a:pt x="635" y="11"/>
                    <a:pt x="635" y="11"/>
                  </a:cubicBezTo>
                  <a:cubicBezTo>
                    <a:pt x="270" y="223"/>
                    <a:pt x="270" y="223"/>
                    <a:pt x="270" y="223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7" y="71"/>
                    <a:pt x="0" y="60"/>
                    <a:pt x="0" y="5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3"/>
                    <a:pt x="1" y="10"/>
                    <a:pt x="3" y="8"/>
                  </a:cubicBezTo>
                  <a:cubicBezTo>
                    <a:pt x="5" y="6"/>
                    <a:pt x="8" y="5"/>
                    <a:pt x="12" y="7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8" name="任意多边形 1558"/>
            <p:cNvSpPr/>
            <p:nvPr/>
          </p:nvSpPr>
          <p:spPr bwMode="auto">
            <a:xfrm>
              <a:off x="4471989" y="3008313"/>
              <a:ext cx="258763" cy="346075"/>
            </a:xfrm>
            <a:custGeom>
              <a:avLst/>
              <a:gdLst>
                <a:gd name="T0" fmla="*/ 14 w 99"/>
                <a:gd name="T1" fmla="*/ 12 h 133"/>
                <a:gd name="T2" fmla="*/ 14 w 99"/>
                <a:gd name="T3" fmla="*/ 33 h 133"/>
                <a:gd name="T4" fmla="*/ 25 w 99"/>
                <a:gd name="T5" fmla="*/ 59 h 133"/>
                <a:gd name="T6" fmla="*/ 98 w 99"/>
                <a:gd name="T7" fmla="*/ 122 h 133"/>
                <a:gd name="T8" fmla="*/ 98 w 99"/>
                <a:gd name="T9" fmla="*/ 122 h 133"/>
                <a:gd name="T10" fmla="*/ 91 w 99"/>
                <a:gd name="T11" fmla="*/ 132 h 133"/>
                <a:gd name="T12" fmla="*/ 11 w 99"/>
                <a:gd name="T13" fmla="*/ 64 h 133"/>
                <a:gd name="T14" fmla="*/ 0 w 99"/>
                <a:gd name="T15" fmla="*/ 38 h 133"/>
                <a:gd name="T16" fmla="*/ 1 w 99"/>
                <a:gd name="T17" fmla="*/ 3 h 133"/>
                <a:gd name="T18" fmla="*/ 14 w 99"/>
                <a:gd name="T19" fmla="*/ 1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9" h="133">
                  <a:moveTo>
                    <a:pt x="14" y="12"/>
                  </a:moveTo>
                  <a:cubicBezTo>
                    <a:pt x="14" y="33"/>
                    <a:pt x="14" y="33"/>
                    <a:pt x="14" y="33"/>
                  </a:cubicBezTo>
                  <a:cubicBezTo>
                    <a:pt x="14" y="42"/>
                    <a:pt x="19" y="53"/>
                    <a:pt x="25" y="59"/>
                  </a:cubicBezTo>
                  <a:cubicBezTo>
                    <a:pt x="99" y="122"/>
                    <a:pt x="99" y="122"/>
                    <a:pt x="98" y="122"/>
                  </a:cubicBezTo>
                  <a:cubicBezTo>
                    <a:pt x="98" y="122"/>
                    <a:pt x="98" y="121"/>
                    <a:pt x="98" y="122"/>
                  </a:cubicBezTo>
                  <a:cubicBezTo>
                    <a:pt x="95" y="125"/>
                    <a:pt x="93" y="129"/>
                    <a:pt x="91" y="132"/>
                  </a:cubicBezTo>
                  <a:cubicBezTo>
                    <a:pt x="91" y="132"/>
                    <a:pt x="91" y="133"/>
                    <a:pt x="11" y="64"/>
                  </a:cubicBezTo>
                  <a:cubicBezTo>
                    <a:pt x="5" y="59"/>
                    <a:pt x="0" y="47"/>
                    <a:pt x="0" y="38"/>
                  </a:cubicBezTo>
                  <a:cubicBezTo>
                    <a:pt x="0" y="0"/>
                    <a:pt x="0" y="4"/>
                    <a:pt x="1" y="3"/>
                  </a:cubicBezTo>
                  <a:cubicBezTo>
                    <a:pt x="4" y="6"/>
                    <a:pt x="5" y="7"/>
                    <a:pt x="14" y="12"/>
                  </a:cubicBezTo>
                </a:path>
              </a:pathLst>
            </a:custGeom>
            <a:solidFill>
              <a:srgbClr val="A26D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9" name="任意多边形 1559"/>
            <p:cNvSpPr/>
            <p:nvPr/>
          </p:nvSpPr>
          <p:spPr bwMode="auto">
            <a:xfrm>
              <a:off x="4459289" y="2212976"/>
              <a:ext cx="1679575" cy="962025"/>
            </a:xfrm>
            <a:custGeom>
              <a:avLst/>
              <a:gdLst>
                <a:gd name="T0" fmla="*/ 0 w 644"/>
                <a:gd name="T1" fmla="*/ 213 h 369"/>
                <a:gd name="T2" fmla="*/ 368 w 644"/>
                <a:gd name="T3" fmla="*/ 1 h 369"/>
                <a:gd name="T4" fmla="*/ 369 w 644"/>
                <a:gd name="T5" fmla="*/ 1 h 369"/>
                <a:gd name="T6" fmla="*/ 376 w 644"/>
                <a:gd name="T7" fmla="*/ 3 h 369"/>
                <a:gd name="T8" fmla="*/ 644 w 644"/>
                <a:gd name="T9" fmla="*/ 158 h 369"/>
                <a:gd name="T10" fmla="*/ 279 w 644"/>
                <a:gd name="T11" fmla="*/ 369 h 369"/>
                <a:gd name="T12" fmla="*/ 6 w 644"/>
                <a:gd name="T13" fmla="*/ 212 h 369"/>
                <a:gd name="T14" fmla="*/ 5 w 644"/>
                <a:gd name="T15" fmla="*/ 212 h 369"/>
                <a:gd name="T16" fmla="*/ 0 w 644"/>
                <a:gd name="T17" fmla="*/ 21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4" h="369">
                  <a:moveTo>
                    <a:pt x="0" y="213"/>
                  </a:moveTo>
                  <a:cubicBezTo>
                    <a:pt x="370" y="0"/>
                    <a:pt x="368" y="0"/>
                    <a:pt x="368" y="1"/>
                  </a:cubicBezTo>
                  <a:cubicBezTo>
                    <a:pt x="368" y="1"/>
                    <a:pt x="368" y="1"/>
                    <a:pt x="369" y="1"/>
                  </a:cubicBezTo>
                  <a:cubicBezTo>
                    <a:pt x="371" y="1"/>
                    <a:pt x="373" y="1"/>
                    <a:pt x="376" y="3"/>
                  </a:cubicBezTo>
                  <a:cubicBezTo>
                    <a:pt x="644" y="158"/>
                    <a:pt x="644" y="158"/>
                    <a:pt x="644" y="158"/>
                  </a:cubicBezTo>
                  <a:cubicBezTo>
                    <a:pt x="279" y="369"/>
                    <a:pt x="279" y="369"/>
                    <a:pt x="279" y="369"/>
                  </a:cubicBezTo>
                  <a:cubicBezTo>
                    <a:pt x="7" y="212"/>
                    <a:pt x="8" y="212"/>
                    <a:pt x="6" y="212"/>
                  </a:cubicBezTo>
                  <a:cubicBezTo>
                    <a:pt x="6" y="212"/>
                    <a:pt x="5" y="212"/>
                    <a:pt x="5" y="212"/>
                  </a:cubicBezTo>
                  <a:cubicBezTo>
                    <a:pt x="4" y="212"/>
                    <a:pt x="2" y="212"/>
                    <a:pt x="0" y="213"/>
                  </a:cubicBezTo>
                </a:path>
              </a:pathLst>
            </a:custGeom>
            <a:solidFill>
              <a:srgbClr val="9ED2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0" name="任意多边形 1560"/>
            <p:cNvSpPr/>
            <p:nvPr/>
          </p:nvSpPr>
          <p:spPr bwMode="auto">
            <a:xfrm>
              <a:off x="5364164" y="2408238"/>
              <a:ext cx="388938" cy="223838"/>
            </a:xfrm>
            <a:custGeom>
              <a:avLst/>
              <a:gdLst>
                <a:gd name="T0" fmla="*/ 5 w 149"/>
                <a:gd name="T1" fmla="*/ 17 h 86"/>
                <a:gd name="T2" fmla="*/ 121 w 149"/>
                <a:gd name="T3" fmla="*/ 84 h 86"/>
                <a:gd name="T4" fmla="*/ 138 w 149"/>
                <a:gd name="T5" fmla="*/ 84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3 h 86"/>
                <a:gd name="T12" fmla="*/ 10 w 149"/>
                <a:gd name="T13" fmla="*/ 3 h 86"/>
                <a:gd name="T14" fmla="*/ 5 w 149"/>
                <a:gd name="T15" fmla="*/ 7 h 86"/>
                <a:gd name="T16" fmla="*/ 5 w 149"/>
                <a:gd name="T1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7"/>
                  </a:moveTo>
                  <a:cubicBezTo>
                    <a:pt x="121" y="84"/>
                    <a:pt x="121" y="84"/>
                    <a:pt x="121" y="84"/>
                  </a:cubicBezTo>
                  <a:cubicBezTo>
                    <a:pt x="126" y="86"/>
                    <a:pt x="134" y="86"/>
                    <a:pt x="138" y="84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8"/>
                    <a:pt x="149" y="73"/>
                    <a:pt x="144" y="70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3" y="0"/>
                    <a:pt x="15" y="0"/>
                    <a:pt x="10" y="3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0" y="9"/>
                    <a:pt x="0" y="14"/>
                    <a:pt x="5" y="17"/>
                  </a:cubicBezTo>
                </a:path>
              </a:pathLst>
            </a:custGeom>
            <a:solidFill>
              <a:srgbClr val="76B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1" name="任意多边形 1561"/>
            <p:cNvSpPr/>
            <p:nvPr/>
          </p:nvSpPr>
          <p:spPr bwMode="auto">
            <a:xfrm>
              <a:off x="4446589" y="2936876"/>
              <a:ext cx="268288" cy="454025"/>
            </a:xfrm>
            <a:custGeom>
              <a:avLst/>
              <a:gdLst>
                <a:gd name="T0" fmla="*/ 1 w 103"/>
                <a:gd name="T1" fmla="*/ 9 h 174"/>
                <a:gd name="T2" fmla="*/ 11 w 103"/>
                <a:gd name="T3" fmla="*/ 30 h 174"/>
                <a:gd name="T4" fmla="*/ 10 w 103"/>
                <a:gd name="T5" fmla="*/ 65 h 174"/>
                <a:gd name="T6" fmla="*/ 21 w 103"/>
                <a:gd name="T7" fmla="*/ 91 h 174"/>
                <a:gd name="T8" fmla="*/ 101 w 103"/>
                <a:gd name="T9" fmla="*/ 159 h 174"/>
                <a:gd name="T10" fmla="*/ 99 w 103"/>
                <a:gd name="T11" fmla="*/ 173 h 174"/>
                <a:gd name="T12" fmla="*/ 11 w 103"/>
                <a:gd name="T13" fmla="*/ 98 h 174"/>
                <a:gd name="T14" fmla="*/ 0 w 103"/>
                <a:gd name="T15" fmla="*/ 72 h 174"/>
                <a:gd name="T16" fmla="*/ 0 w 103"/>
                <a:gd name="T17" fmla="*/ 6 h 174"/>
                <a:gd name="T18" fmla="*/ 1 w 103"/>
                <a:gd name="T19" fmla="*/ 0 h 174"/>
                <a:gd name="T20" fmla="*/ 1 w 103"/>
                <a:gd name="T21" fmla="*/ 9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74">
                  <a:moveTo>
                    <a:pt x="1" y="9"/>
                  </a:moveTo>
                  <a:cubicBezTo>
                    <a:pt x="1" y="17"/>
                    <a:pt x="5" y="25"/>
                    <a:pt x="11" y="30"/>
                  </a:cubicBezTo>
                  <a:cubicBezTo>
                    <a:pt x="10" y="31"/>
                    <a:pt x="10" y="28"/>
                    <a:pt x="10" y="65"/>
                  </a:cubicBezTo>
                  <a:cubicBezTo>
                    <a:pt x="10" y="74"/>
                    <a:pt x="15" y="86"/>
                    <a:pt x="21" y="91"/>
                  </a:cubicBezTo>
                  <a:cubicBezTo>
                    <a:pt x="103" y="161"/>
                    <a:pt x="101" y="159"/>
                    <a:pt x="101" y="159"/>
                  </a:cubicBezTo>
                  <a:cubicBezTo>
                    <a:pt x="100" y="164"/>
                    <a:pt x="99" y="168"/>
                    <a:pt x="99" y="173"/>
                  </a:cubicBezTo>
                  <a:cubicBezTo>
                    <a:pt x="99" y="173"/>
                    <a:pt x="100" y="174"/>
                    <a:pt x="11" y="98"/>
                  </a:cubicBezTo>
                  <a:cubicBezTo>
                    <a:pt x="5" y="92"/>
                    <a:pt x="0" y="81"/>
                    <a:pt x="0" y="7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0" y="2"/>
                    <a:pt x="1" y="0"/>
                  </a:cubicBezTo>
                  <a:cubicBezTo>
                    <a:pt x="1" y="9"/>
                    <a:pt x="1" y="9"/>
                    <a:pt x="1" y="9"/>
                  </a:cubicBezTo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2" name="任意多边形 1562"/>
            <p:cNvSpPr/>
            <p:nvPr/>
          </p:nvSpPr>
          <p:spPr bwMode="auto">
            <a:xfrm>
              <a:off x="5187951" y="2754313"/>
              <a:ext cx="795338" cy="458788"/>
            </a:xfrm>
            <a:custGeom>
              <a:avLst/>
              <a:gdLst>
                <a:gd name="T0" fmla="*/ 0 w 305"/>
                <a:gd name="T1" fmla="*/ 176 h 176"/>
                <a:gd name="T2" fmla="*/ 0 w 305"/>
                <a:gd name="T3" fmla="*/ 176 h 176"/>
                <a:gd name="T4" fmla="*/ 0 w 305"/>
                <a:gd name="T5" fmla="*/ 176 h 176"/>
                <a:gd name="T6" fmla="*/ 305 w 305"/>
                <a:gd name="T7" fmla="*/ 0 h 176"/>
                <a:gd name="T8" fmla="*/ 115 w 305"/>
                <a:gd name="T9" fmla="*/ 110 h 176"/>
                <a:gd name="T10" fmla="*/ 305 w 305"/>
                <a:gd name="T11" fmla="*/ 0 h 176"/>
                <a:gd name="T12" fmla="*/ 305 w 305"/>
                <a:gd name="T13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5" h="176">
                  <a:moveTo>
                    <a:pt x="0" y="176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76"/>
                    <a:pt x="0" y="176"/>
                    <a:pt x="0" y="176"/>
                  </a:cubicBezTo>
                  <a:moveTo>
                    <a:pt x="305" y="0"/>
                  </a:moveTo>
                  <a:cubicBezTo>
                    <a:pt x="253" y="30"/>
                    <a:pt x="177" y="74"/>
                    <a:pt x="115" y="110"/>
                  </a:cubicBezTo>
                  <a:cubicBezTo>
                    <a:pt x="305" y="0"/>
                    <a:pt x="305" y="0"/>
                    <a:pt x="305" y="0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3" name="任意多边形 1563"/>
            <p:cNvSpPr/>
            <p:nvPr/>
          </p:nvSpPr>
          <p:spPr bwMode="auto">
            <a:xfrm>
              <a:off x="5194301" y="2754313"/>
              <a:ext cx="788988" cy="604838"/>
            </a:xfrm>
            <a:custGeom>
              <a:avLst/>
              <a:gdLst>
                <a:gd name="T0" fmla="*/ 302 w 302"/>
                <a:gd name="T1" fmla="*/ 0 h 232"/>
                <a:gd name="T2" fmla="*/ 112 w 302"/>
                <a:gd name="T3" fmla="*/ 110 h 232"/>
                <a:gd name="T4" fmla="*/ 0 w 302"/>
                <a:gd name="T5" fmla="*/ 174 h 232"/>
                <a:gd name="T6" fmla="*/ 0 w 302"/>
                <a:gd name="T7" fmla="*/ 201 h 232"/>
                <a:gd name="T8" fmla="*/ 0 w 302"/>
                <a:gd name="T9" fmla="*/ 206 h 232"/>
                <a:gd name="T10" fmla="*/ 0 w 302"/>
                <a:gd name="T11" fmla="*/ 217 h 232"/>
                <a:gd name="T12" fmla="*/ 0 w 302"/>
                <a:gd name="T13" fmla="*/ 232 h 232"/>
                <a:gd name="T14" fmla="*/ 0 w 302"/>
                <a:gd name="T15" fmla="*/ 232 h 232"/>
                <a:gd name="T16" fmla="*/ 0 w 302"/>
                <a:gd name="T17" fmla="*/ 232 h 232"/>
                <a:gd name="T18" fmla="*/ 302 w 302"/>
                <a:gd name="T19" fmla="*/ 58 h 232"/>
                <a:gd name="T20" fmla="*/ 302 w 302"/>
                <a:gd name="T21" fmla="*/ 0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2" h="232">
                  <a:moveTo>
                    <a:pt x="302" y="0"/>
                  </a:moveTo>
                  <a:cubicBezTo>
                    <a:pt x="112" y="110"/>
                    <a:pt x="112" y="110"/>
                    <a:pt x="112" y="110"/>
                  </a:cubicBezTo>
                  <a:cubicBezTo>
                    <a:pt x="57" y="141"/>
                    <a:pt x="12" y="167"/>
                    <a:pt x="0" y="174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0" y="202"/>
                    <a:pt x="0" y="204"/>
                    <a:pt x="0" y="206"/>
                  </a:cubicBezTo>
                  <a:cubicBezTo>
                    <a:pt x="0" y="209"/>
                    <a:pt x="0" y="213"/>
                    <a:pt x="0" y="217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0" y="232"/>
                    <a:pt x="0" y="232"/>
                    <a:pt x="0" y="232"/>
                  </a:cubicBezTo>
                  <a:cubicBezTo>
                    <a:pt x="302" y="58"/>
                    <a:pt x="302" y="58"/>
                    <a:pt x="302" y="58"/>
                  </a:cubicBezTo>
                  <a:cubicBezTo>
                    <a:pt x="302" y="0"/>
                    <a:pt x="302" y="0"/>
                    <a:pt x="302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4" name="任意多边形 1564"/>
            <p:cNvSpPr/>
            <p:nvPr/>
          </p:nvSpPr>
          <p:spPr bwMode="auto">
            <a:xfrm>
              <a:off x="5187951" y="2716213"/>
              <a:ext cx="795338" cy="496888"/>
            </a:xfrm>
            <a:custGeom>
              <a:avLst/>
              <a:gdLst>
                <a:gd name="T0" fmla="*/ 305 w 305"/>
                <a:gd name="T1" fmla="*/ 0 h 191"/>
                <a:gd name="T2" fmla="*/ 0 w 305"/>
                <a:gd name="T3" fmla="*/ 176 h 191"/>
                <a:gd name="T4" fmla="*/ 0 w 305"/>
                <a:gd name="T5" fmla="*/ 191 h 191"/>
                <a:gd name="T6" fmla="*/ 0 w 305"/>
                <a:gd name="T7" fmla="*/ 191 h 191"/>
                <a:gd name="T8" fmla="*/ 0 w 305"/>
                <a:gd name="T9" fmla="*/ 191 h 191"/>
                <a:gd name="T10" fmla="*/ 0 w 305"/>
                <a:gd name="T11" fmla="*/ 191 h 191"/>
                <a:gd name="T12" fmla="*/ 3 w 305"/>
                <a:gd name="T13" fmla="*/ 189 h 191"/>
                <a:gd name="T14" fmla="*/ 3 w 305"/>
                <a:gd name="T15" fmla="*/ 189 h 191"/>
                <a:gd name="T16" fmla="*/ 115 w 305"/>
                <a:gd name="T17" fmla="*/ 125 h 191"/>
                <a:gd name="T18" fmla="*/ 305 w 305"/>
                <a:gd name="T19" fmla="*/ 15 h 191"/>
                <a:gd name="T20" fmla="*/ 305 w 305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5" h="191">
                  <a:moveTo>
                    <a:pt x="305" y="0"/>
                  </a:moveTo>
                  <a:cubicBezTo>
                    <a:pt x="0" y="176"/>
                    <a:pt x="0" y="176"/>
                    <a:pt x="0" y="176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3" y="189"/>
                    <a:pt x="3" y="189"/>
                    <a:pt x="3" y="189"/>
                  </a:cubicBezTo>
                  <a:cubicBezTo>
                    <a:pt x="15" y="182"/>
                    <a:pt x="60" y="156"/>
                    <a:pt x="115" y="125"/>
                  </a:cubicBezTo>
                  <a:cubicBezTo>
                    <a:pt x="177" y="89"/>
                    <a:pt x="253" y="45"/>
                    <a:pt x="305" y="15"/>
                  </a:cubicBezTo>
                  <a:cubicBezTo>
                    <a:pt x="305" y="0"/>
                    <a:pt x="305" y="0"/>
                    <a:pt x="305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5" name="任意多边形 1565"/>
            <p:cNvSpPr/>
            <p:nvPr/>
          </p:nvSpPr>
          <p:spPr bwMode="auto">
            <a:xfrm>
              <a:off x="4475164" y="2822576"/>
              <a:ext cx="1504950" cy="863600"/>
            </a:xfrm>
            <a:custGeom>
              <a:avLst/>
              <a:gdLst>
                <a:gd name="T0" fmla="*/ 272 w 577"/>
                <a:gd name="T1" fmla="*/ 232 h 331"/>
                <a:gd name="T2" fmla="*/ 273 w 577"/>
                <a:gd name="T3" fmla="*/ 224 h 331"/>
                <a:gd name="T4" fmla="*/ 218 w 577"/>
                <a:gd name="T5" fmla="*/ 238 h 331"/>
                <a:gd name="T6" fmla="*/ 256 w 577"/>
                <a:gd name="T7" fmla="*/ 224 h 331"/>
                <a:gd name="T8" fmla="*/ 577 w 577"/>
                <a:gd name="T9" fmla="*/ 181 h 331"/>
                <a:gd name="T10" fmla="*/ 219 w 577"/>
                <a:gd name="T11" fmla="*/ 323 h 331"/>
                <a:gd name="T12" fmla="*/ 226 w 577"/>
                <a:gd name="T13" fmla="*/ 322 h 331"/>
                <a:gd name="T14" fmla="*/ 253 w 577"/>
                <a:gd name="T15" fmla="*/ 313 h 331"/>
                <a:gd name="T16" fmla="*/ 276 w 577"/>
                <a:gd name="T17" fmla="*/ 324 h 331"/>
                <a:gd name="T18" fmla="*/ 310 w 577"/>
                <a:gd name="T19" fmla="*/ 312 h 331"/>
                <a:gd name="T20" fmla="*/ 347 w 577"/>
                <a:gd name="T21" fmla="*/ 331 h 331"/>
                <a:gd name="T22" fmla="*/ 368 w 577"/>
                <a:gd name="T23" fmla="*/ 322 h 331"/>
                <a:gd name="T24" fmla="*/ 385 w 577"/>
                <a:gd name="T25" fmla="*/ 322 h 331"/>
                <a:gd name="T26" fmla="*/ 406 w 577"/>
                <a:gd name="T27" fmla="*/ 331 h 331"/>
                <a:gd name="T28" fmla="*/ 446 w 577"/>
                <a:gd name="T29" fmla="*/ 310 h 331"/>
                <a:gd name="T30" fmla="*/ 577 w 577"/>
                <a:gd name="T31" fmla="*/ 181 h 331"/>
                <a:gd name="T32" fmla="*/ 279 w 577"/>
                <a:gd name="T33" fmla="*/ 229 h 331"/>
                <a:gd name="T34" fmla="*/ 409 w 577"/>
                <a:gd name="T35" fmla="*/ 154 h 331"/>
                <a:gd name="T36" fmla="*/ 356 w 577"/>
                <a:gd name="T37" fmla="*/ 185 h 331"/>
                <a:gd name="T38" fmla="*/ 464 w 577"/>
                <a:gd name="T39" fmla="*/ 143 h 331"/>
                <a:gd name="T40" fmla="*/ 478 w 577"/>
                <a:gd name="T41" fmla="*/ 137 h 331"/>
                <a:gd name="T42" fmla="*/ 577 w 577"/>
                <a:gd name="T43" fmla="*/ 99 h 331"/>
                <a:gd name="T44" fmla="*/ 27 w 577"/>
                <a:gd name="T45" fmla="*/ 91 h 331"/>
                <a:gd name="T46" fmla="*/ 93 w 577"/>
                <a:gd name="T47" fmla="*/ 139 h 331"/>
                <a:gd name="T48" fmla="*/ 59 w 577"/>
                <a:gd name="T49" fmla="*/ 110 h 331"/>
                <a:gd name="T50" fmla="*/ 27 w 577"/>
                <a:gd name="T51" fmla="*/ 91 h 331"/>
                <a:gd name="T52" fmla="*/ 470 w 577"/>
                <a:gd name="T53" fmla="*/ 119 h 331"/>
                <a:gd name="T54" fmla="*/ 577 w 577"/>
                <a:gd name="T55" fmla="*/ 57 h 331"/>
                <a:gd name="T56" fmla="*/ 4 w 577"/>
                <a:gd name="T57" fmla="*/ 53 h 331"/>
                <a:gd name="T58" fmla="*/ 3 w 577"/>
                <a:gd name="T59" fmla="*/ 41 h 331"/>
                <a:gd name="T60" fmla="*/ 15 w 577"/>
                <a:gd name="T61" fmla="*/ 39 h 331"/>
                <a:gd name="T62" fmla="*/ 15 w 577"/>
                <a:gd name="T63" fmla="*/ 38 h 331"/>
                <a:gd name="T64" fmla="*/ 15 w 577"/>
                <a:gd name="T65" fmla="*/ 38 h 331"/>
                <a:gd name="T66" fmla="*/ 15 w 577"/>
                <a:gd name="T67" fmla="*/ 38 h 331"/>
                <a:gd name="T68" fmla="*/ 8 w 577"/>
                <a:gd name="T69" fmla="*/ 0 h 331"/>
                <a:gd name="T70" fmla="*/ 3 w 577"/>
                <a:gd name="T71" fmla="*/ 41 h 331"/>
                <a:gd name="T72" fmla="*/ 6 w 577"/>
                <a:gd name="T73" fmla="*/ 3 h 331"/>
                <a:gd name="T74" fmla="*/ 14 w 577"/>
                <a:gd name="T75" fmla="*/ 1 h 331"/>
                <a:gd name="T76" fmla="*/ 8 w 577"/>
                <a:gd name="T77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77" h="331">
                  <a:moveTo>
                    <a:pt x="273" y="224"/>
                  </a:moveTo>
                  <a:cubicBezTo>
                    <a:pt x="272" y="226"/>
                    <a:pt x="272" y="229"/>
                    <a:pt x="272" y="232"/>
                  </a:cubicBezTo>
                  <a:cubicBezTo>
                    <a:pt x="273" y="233"/>
                    <a:pt x="273" y="233"/>
                    <a:pt x="273" y="233"/>
                  </a:cubicBezTo>
                  <a:cubicBezTo>
                    <a:pt x="273" y="224"/>
                    <a:pt x="273" y="224"/>
                    <a:pt x="273" y="224"/>
                  </a:cubicBezTo>
                  <a:moveTo>
                    <a:pt x="256" y="224"/>
                  </a:moveTo>
                  <a:cubicBezTo>
                    <a:pt x="228" y="235"/>
                    <a:pt x="222" y="237"/>
                    <a:pt x="218" y="238"/>
                  </a:cubicBezTo>
                  <a:cubicBezTo>
                    <a:pt x="219" y="238"/>
                    <a:pt x="219" y="238"/>
                    <a:pt x="219" y="238"/>
                  </a:cubicBezTo>
                  <a:cubicBezTo>
                    <a:pt x="256" y="224"/>
                    <a:pt x="256" y="224"/>
                    <a:pt x="256" y="224"/>
                  </a:cubicBezTo>
                  <a:cubicBezTo>
                    <a:pt x="256" y="224"/>
                    <a:pt x="256" y="224"/>
                    <a:pt x="256" y="224"/>
                  </a:cubicBezTo>
                  <a:moveTo>
                    <a:pt x="577" y="181"/>
                  </a:moveTo>
                  <a:cubicBezTo>
                    <a:pt x="229" y="317"/>
                    <a:pt x="229" y="317"/>
                    <a:pt x="229" y="317"/>
                  </a:cubicBezTo>
                  <a:cubicBezTo>
                    <a:pt x="219" y="323"/>
                    <a:pt x="219" y="323"/>
                    <a:pt x="219" y="323"/>
                  </a:cubicBezTo>
                  <a:cubicBezTo>
                    <a:pt x="219" y="323"/>
                    <a:pt x="218" y="323"/>
                    <a:pt x="218" y="323"/>
                  </a:cubicBezTo>
                  <a:cubicBezTo>
                    <a:pt x="221" y="323"/>
                    <a:pt x="224" y="322"/>
                    <a:pt x="226" y="322"/>
                  </a:cubicBezTo>
                  <a:cubicBezTo>
                    <a:pt x="232" y="320"/>
                    <a:pt x="238" y="318"/>
                    <a:pt x="244" y="315"/>
                  </a:cubicBezTo>
                  <a:cubicBezTo>
                    <a:pt x="247" y="313"/>
                    <a:pt x="250" y="313"/>
                    <a:pt x="253" y="313"/>
                  </a:cubicBezTo>
                  <a:cubicBezTo>
                    <a:pt x="257" y="313"/>
                    <a:pt x="261" y="314"/>
                    <a:pt x="264" y="318"/>
                  </a:cubicBezTo>
                  <a:cubicBezTo>
                    <a:pt x="268" y="322"/>
                    <a:pt x="272" y="324"/>
                    <a:pt x="276" y="324"/>
                  </a:cubicBezTo>
                  <a:cubicBezTo>
                    <a:pt x="279" y="324"/>
                    <a:pt x="282" y="323"/>
                    <a:pt x="285" y="322"/>
                  </a:cubicBezTo>
                  <a:cubicBezTo>
                    <a:pt x="293" y="319"/>
                    <a:pt x="301" y="316"/>
                    <a:pt x="310" y="312"/>
                  </a:cubicBezTo>
                  <a:cubicBezTo>
                    <a:pt x="318" y="317"/>
                    <a:pt x="326" y="322"/>
                    <a:pt x="335" y="327"/>
                  </a:cubicBezTo>
                  <a:cubicBezTo>
                    <a:pt x="339" y="329"/>
                    <a:pt x="343" y="331"/>
                    <a:pt x="347" y="331"/>
                  </a:cubicBezTo>
                  <a:cubicBezTo>
                    <a:pt x="351" y="331"/>
                    <a:pt x="355" y="330"/>
                    <a:pt x="359" y="327"/>
                  </a:cubicBezTo>
                  <a:cubicBezTo>
                    <a:pt x="362" y="325"/>
                    <a:pt x="365" y="324"/>
                    <a:pt x="368" y="322"/>
                  </a:cubicBezTo>
                  <a:cubicBezTo>
                    <a:pt x="371" y="320"/>
                    <a:pt x="374" y="319"/>
                    <a:pt x="377" y="319"/>
                  </a:cubicBezTo>
                  <a:cubicBezTo>
                    <a:pt x="379" y="319"/>
                    <a:pt x="382" y="320"/>
                    <a:pt x="385" y="322"/>
                  </a:cubicBezTo>
                  <a:cubicBezTo>
                    <a:pt x="388" y="324"/>
                    <a:pt x="391" y="326"/>
                    <a:pt x="395" y="328"/>
                  </a:cubicBezTo>
                  <a:cubicBezTo>
                    <a:pt x="398" y="330"/>
                    <a:pt x="402" y="331"/>
                    <a:pt x="406" y="331"/>
                  </a:cubicBezTo>
                  <a:cubicBezTo>
                    <a:pt x="410" y="331"/>
                    <a:pt x="413" y="330"/>
                    <a:pt x="417" y="327"/>
                  </a:cubicBezTo>
                  <a:cubicBezTo>
                    <a:pt x="427" y="322"/>
                    <a:pt x="436" y="316"/>
                    <a:pt x="446" y="310"/>
                  </a:cubicBezTo>
                  <a:cubicBezTo>
                    <a:pt x="490" y="285"/>
                    <a:pt x="533" y="260"/>
                    <a:pt x="577" y="235"/>
                  </a:cubicBezTo>
                  <a:cubicBezTo>
                    <a:pt x="577" y="181"/>
                    <a:pt x="577" y="181"/>
                    <a:pt x="577" y="181"/>
                  </a:cubicBezTo>
                  <a:moveTo>
                    <a:pt x="409" y="154"/>
                  </a:moveTo>
                  <a:cubicBezTo>
                    <a:pt x="370" y="177"/>
                    <a:pt x="326" y="202"/>
                    <a:pt x="279" y="229"/>
                  </a:cubicBezTo>
                  <a:cubicBezTo>
                    <a:pt x="356" y="185"/>
                    <a:pt x="356" y="185"/>
                    <a:pt x="356" y="185"/>
                  </a:cubicBezTo>
                  <a:cubicBezTo>
                    <a:pt x="409" y="154"/>
                    <a:pt x="409" y="154"/>
                    <a:pt x="409" y="154"/>
                  </a:cubicBezTo>
                  <a:moveTo>
                    <a:pt x="464" y="143"/>
                  </a:moveTo>
                  <a:cubicBezTo>
                    <a:pt x="434" y="154"/>
                    <a:pt x="398" y="168"/>
                    <a:pt x="356" y="185"/>
                  </a:cubicBezTo>
                  <a:cubicBezTo>
                    <a:pt x="464" y="143"/>
                    <a:pt x="464" y="143"/>
                    <a:pt x="464" y="143"/>
                  </a:cubicBezTo>
                  <a:cubicBezTo>
                    <a:pt x="464" y="143"/>
                    <a:pt x="464" y="143"/>
                    <a:pt x="464" y="143"/>
                  </a:cubicBezTo>
                  <a:moveTo>
                    <a:pt x="577" y="98"/>
                  </a:moveTo>
                  <a:cubicBezTo>
                    <a:pt x="555" y="107"/>
                    <a:pt x="523" y="120"/>
                    <a:pt x="478" y="137"/>
                  </a:cubicBezTo>
                  <a:cubicBezTo>
                    <a:pt x="478" y="137"/>
                    <a:pt x="478" y="137"/>
                    <a:pt x="478" y="137"/>
                  </a:cubicBezTo>
                  <a:cubicBezTo>
                    <a:pt x="577" y="99"/>
                    <a:pt x="577" y="99"/>
                    <a:pt x="577" y="99"/>
                  </a:cubicBezTo>
                  <a:cubicBezTo>
                    <a:pt x="577" y="98"/>
                    <a:pt x="577" y="98"/>
                    <a:pt x="577" y="98"/>
                  </a:cubicBezTo>
                  <a:moveTo>
                    <a:pt x="27" y="91"/>
                  </a:moveTo>
                  <a:cubicBezTo>
                    <a:pt x="59" y="110"/>
                    <a:pt x="59" y="110"/>
                    <a:pt x="59" y="110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93" y="139"/>
                    <a:pt x="93" y="139"/>
                    <a:pt x="93" y="139"/>
                  </a:cubicBezTo>
                  <a:cubicBezTo>
                    <a:pt x="59" y="110"/>
                    <a:pt x="59" y="110"/>
                    <a:pt x="59" y="110"/>
                  </a:cubicBezTo>
                  <a:cubicBezTo>
                    <a:pt x="109" y="138"/>
                    <a:pt x="109" y="138"/>
                    <a:pt x="109" y="138"/>
                  </a:cubicBezTo>
                  <a:cubicBezTo>
                    <a:pt x="82" y="123"/>
                    <a:pt x="52" y="103"/>
                    <a:pt x="27" y="91"/>
                  </a:cubicBezTo>
                  <a:moveTo>
                    <a:pt x="577" y="57"/>
                  </a:moveTo>
                  <a:cubicBezTo>
                    <a:pt x="546" y="75"/>
                    <a:pt x="510" y="96"/>
                    <a:pt x="470" y="119"/>
                  </a:cubicBezTo>
                  <a:cubicBezTo>
                    <a:pt x="577" y="57"/>
                    <a:pt x="577" y="57"/>
                    <a:pt x="577" y="57"/>
                  </a:cubicBezTo>
                  <a:cubicBezTo>
                    <a:pt x="577" y="57"/>
                    <a:pt x="577" y="57"/>
                    <a:pt x="577" y="57"/>
                  </a:cubicBezTo>
                  <a:moveTo>
                    <a:pt x="3" y="41"/>
                  </a:moveTo>
                  <a:cubicBezTo>
                    <a:pt x="2" y="46"/>
                    <a:pt x="4" y="52"/>
                    <a:pt x="4" y="53"/>
                  </a:cubicBezTo>
                  <a:cubicBezTo>
                    <a:pt x="4" y="50"/>
                    <a:pt x="3" y="48"/>
                    <a:pt x="3" y="46"/>
                  </a:cubicBezTo>
                  <a:cubicBezTo>
                    <a:pt x="3" y="41"/>
                    <a:pt x="3" y="41"/>
                    <a:pt x="3" y="41"/>
                  </a:cubicBezTo>
                  <a:moveTo>
                    <a:pt x="15" y="39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9"/>
                  </a:cubicBezTo>
                  <a:moveTo>
                    <a:pt x="15" y="38"/>
                  </a:moveTo>
                  <a:cubicBezTo>
                    <a:pt x="15" y="39"/>
                    <a:pt x="15" y="39"/>
                    <a:pt x="15" y="39"/>
                  </a:cubicBezTo>
                  <a:cubicBezTo>
                    <a:pt x="15" y="39"/>
                    <a:pt x="15" y="39"/>
                    <a:pt x="15" y="38"/>
                  </a:cubicBezTo>
                  <a:moveTo>
                    <a:pt x="15" y="2"/>
                  </a:moveTo>
                  <a:cubicBezTo>
                    <a:pt x="15" y="3"/>
                    <a:pt x="15" y="4"/>
                    <a:pt x="15" y="38"/>
                  </a:cubicBezTo>
                  <a:cubicBezTo>
                    <a:pt x="15" y="4"/>
                    <a:pt x="15" y="3"/>
                    <a:pt x="15" y="2"/>
                  </a:cubicBezTo>
                  <a:moveTo>
                    <a:pt x="8" y="0"/>
                  </a:moveTo>
                  <a:cubicBezTo>
                    <a:pt x="6" y="0"/>
                    <a:pt x="3" y="1"/>
                    <a:pt x="2" y="4"/>
                  </a:cubicBezTo>
                  <a:cubicBezTo>
                    <a:pt x="0" y="8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8"/>
                    <a:pt x="4" y="5"/>
                    <a:pt x="6" y="3"/>
                  </a:cubicBezTo>
                  <a:cubicBezTo>
                    <a:pt x="7" y="2"/>
                    <a:pt x="9" y="1"/>
                    <a:pt x="11" y="1"/>
                  </a:cubicBezTo>
                  <a:cubicBezTo>
                    <a:pt x="12" y="1"/>
                    <a:pt x="13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6" name="任意多边形 1566"/>
            <p:cNvSpPr/>
            <p:nvPr/>
          </p:nvSpPr>
          <p:spPr bwMode="auto">
            <a:xfrm>
              <a:off x="5027614" y="3179763"/>
              <a:ext cx="693738" cy="485775"/>
            </a:xfrm>
            <a:custGeom>
              <a:avLst/>
              <a:gdLst>
                <a:gd name="T0" fmla="*/ 17 w 266"/>
                <a:gd name="T1" fmla="*/ 180 h 186"/>
                <a:gd name="T2" fmla="*/ 0 w 266"/>
                <a:gd name="T3" fmla="*/ 186 h 186"/>
                <a:gd name="T4" fmla="*/ 6 w 266"/>
                <a:gd name="T5" fmla="*/ 186 h 186"/>
                <a:gd name="T6" fmla="*/ 7 w 266"/>
                <a:gd name="T7" fmla="*/ 186 h 186"/>
                <a:gd name="T8" fmla="*/ 17 w 266"/>
                <a:gd name="T9" fmla="*/ 180 h 186"/>
                <a:gd name="T10" fmla="*/ 266 w 266"/>
                <a:gd name="T11" fmla="*/ 0 h 186"/>
                <a:gd name="T12" fmla="*/ 266 w 266"/>
                <a:gd name="T13" fmla="*/ 0 h 186"/>
                <a:gd name="T14" fmla="*/ 252 w 266"/>
                <a:gd name="T15" fmla="*/ 6 h 186"/>
                <a:gd name="T16" fmla="*/ 252 w 266"/>
                <a:gd name="T17" fmla="*/ 6 h 186"/>
                <a:gd name="T18" fmla="*/ 266 w 266"/>
                <a:gd name="T1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6" h="186">
                  <a:moveTo>
                    <a:pt x="17" y="180"/>
                  </a:move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3" y="186"/>
                    <a:pt x="6" y="186"/>
                  </a:cubicBezTo>
                  <a:cubicBezTo>
                    <a:pt x="6" y="186"/>
                    <a:pt x="7" y="186"/>
                    <a:pt x="7" y="186"/>
                  </a:cubicBezTo>
                  <a:cubicBezTo>
                    <a:pt x="17" y="180"/>
                    <a:pt x="17" y="180"/>
                    <a:pt x="17" y="180"/>
                  </a:cubicBezTo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2" y="2"/>
                    <a:pt x="257" y="4"/>
                    <a:pt x="252" y="6"/>
                  </a:cubicBezTo>
                  <a:cubicBezTo>
                    <a:pt x="252" y="6"/>
                    <a:pt x="252" y="6"/>
                    <a:pt x="252" y="6"/>
                  </a:cubicBezTo>
                  <a:cubicBezTo>
                    <a:pt x="266" y="0"/>
                    <a:pt x="266" y="0"/>
                    <a:pt x="266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7" name="任意多边形 1567"/>
            <p:cNvSpPr/>
            <p:nvPr/>
          </p:nvSpPr>
          <p:spPr bwMode="auto">
            <a:xfrm>
              <a:off x="5027614" y="3255963"/>
              <a:ext cx="952500" cy="409575"/>
            </a:xfrm>
            <a:custGeom>
              <a:avLst/>
              <a:gdLst>
                <a:gd name="T0" fmla="*/ 365 w 365"/>
                <a:gd name="T1" fmla="*/ 0 h 157"/>
                <a:gd name="T2" fmla="*/ 0 w 365"/>
                <a:gd name="T3" fmla="*/ 142 h 157"/>
                <a:gd name="T4" fmla="*/ 0 w 365"/>
                <a:gd name="T5" fmla="*/ 142 h 157"/>
                <a:gd name="T6" fmla="*/ 0 w 365"/>
                <a:gd name="T7" fmla="*/ 142 h 157"/>
                <a:gd name="T8" fmla="*/ 0 w 365"/>
                <a:gd name="T9" fmla="*/ 157 h 157"/>
                <a:gd name="T10" fmla="*/ 0 w 365"/>
                <a:gd name="T11" fmla="*/ 157 h 157"/>
                <a:gd name="T12" fmla="*/ 17 w 365"/>
                <a:gd name="T13" fmla="*/ 151 h 157"/>
                <a:gd name="T14" fmla="*/ 365 w 365"/>
                <a:gd name="T15" fmla="*/ 15 h 157"/>
                <a:gd name="T16" fmla="*/ 365 w 365"/>
                <a:gd name="T1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7">
                  <a:moveTo>
                    <a:pt x="365" y="0"/>
                  </a:move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7" y="151"/>
                    <a:pt x="17" y="151"/>
                    <a:pt x="17" y="151"/>
                  </a:cubicBezTo>
                  <a:cubicBezTo>
                    <a:pt x="365" y="15"/>
                    <a:pt x="365" y="15"/>
                    <a:pt x="365" y="15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8" name="任意多边形 1568"/>
            <p:cNvSpPr/>
            <p:nvPr/>
          </p:nvSpPr>
          <p:spPr bwMode="auto">
            <a:xfrm>
              <a:off x="5403851" y="3038476"/>
              <a:ext cx="576263" cy="266700"/>
            </a:xfrm>
            <a:custGeom>
              <a:avLst/>
              <a:gdLst>
                <a:gd name="T0" fmla="*/ 221 w 221"/>
                <a:gd name="T1" fmla="*/ 0 h 102"/>
                <a:gd name="T2" fmla="*/ 81 w 221"/>
                <a:gd name="T3" fmla="*/ 55 h 102"/>
                <a:gd name="T4" fmla="*/ 53 w 221"/>
                <a:gd name="T5" fmla="*/ 71 h 102"/>
                <a:gd name="T6" fmla="*/ 0 w 221"/>
                <a:gd name="T7" fmla="*/ 102 h 102"/>
                <a:gd name="T8" fmla="*/ 0 w 221"/>
                <a:gd name="T9" fmla="*/ 102 h 102"/>
                <a:gd name="T10" fmla="*/ 108 w 221"/>
                <a:gd name="T11" fmla="*/ 60 h 102"/>
                <a:gd name="T12" fmla="*/ 122 w 221"/>
                <a:gd name="T13" fmla="*/ 54 h 102"/>
                <a:gd name="T14" fmla="*/ 221 w 221"/>
                <a:gd name="T15" fmla="*/ 15 h 102"/>
                <a:gd name="T16" fmla="*/ 221 w 221"/>
                <a:gd name="T17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" h="102">
                  <a:moveTo>
                    <a:pt x="221" y="0"/>
                  </a:moveTo>
                  <a:cubicBezTo>
                    <a:pt x="81" y="55"/>
                    <a:pt x="81" y="55"/>
                    <a:pt x="81" y="55"/>
                  </a:cubicBezTo>
                  <a:cubicBezTo>
                    <a:pt x="72" y="60"/>
                    <a:pt x="63" y="65"/>
                    <a:pt x="53" y="71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42" y="85"/>
                    <a:pt x="78" y="71"/>
                    <a:pt x="108" y="60"/>
                  </a:cubicBezTo>
                  <a:cubicBezTo>
                    <a:pt x="113" y="58"/>
                    <a:pt x="118" y="56"/>
                    <a:pt x="122" y="54"/>
                  </a:cubicBezTo>
                  <a:cubicBezTo>
                    <a:pt x="167" y="37"/>
                    <a:pt x="199" y="24"/>
                    <a:pt x="221" y="15"/>
                  </a:cubicBezTo>
                  <a:cubicBezTo>
                    <a:pt x="221" y="0"/>
                    <a:pt x="221" y="0"/>
                    <a:pt x="22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9" name="任意多边形 1569"/>
            <p:cNvSpPr/>
            <p:nvPr/>
          </p:nvSpPr>
          <p:spPr bwMode="auto">
            <a:xfrm>
              <a:off x="5614989" y="2971801"/>
              <a:ext cx="365125" cy="211138"/>
            </a:xfrm>
            <a:custGeom>
              <a:avLst/>
              <a:gdLst>
                <a:gd name="T0" fmla="*/ 140 w 140"/>
                <a:gd name="T1" fmla="*/ 0 h 81"/>
                <a:gd name="T2" fmla="*/ 33 w 140"/>
                <a:gd name="T3" fmla="*/ 62 h 81"/>
                <a:gd name="T4" fmla="*/ 0 w 140"/>
                <a:gd name="T5" fmla="*/ 81 h 81"/>
                <a:gd name="T6" fmla="*/ 140 w 140"/>
                <a:gd name="T7" fmla="*/ 26 h 81"/>
                <a:gd name="T8" fmla="*/ 140 w 140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" h="81">
                  <a:moveTo>
                    <a:pt x="140" y="0"/>
                  </a:moveTo>
                  <a:cubicBezTo>
                    <a:pt x="33" y="62"/>
                    <a:pt x="33" y="62"/>
                    <a:pt x="33" y="62"/>
                  </a:cubicBezTo>
                  <a:cubicBezTo>
                    <a:pt x="23" y="68"/>
                    <a:pt x="12" y="74"/>
                    <a:pt x="0" y="81"/>
                  </a:cubicBezTo>
                  <a:cubicBezTo>
                    <a:pt x="140" y="26"/>
                    <a:pt x="140" y="26"/>
                    <a:pt x="140" y="26"/>
                  </a:cubicBezTo>
                  <a:cubicBezTo>
                    <a:pt x="140" y="0"/>
                    <a:pt x="140" y="0"/>
                    <a:pt x="140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0" name="任意多边形 1570"/>
            <p:cNvSpPr/>
            <p:nvPr/>
          </p:nvSpPr>
          <p:spPr bwMode="auto">
            <a:xfrm>
              <a:off x="5187951" y="2928938"/>
              <a:ext cx="792163" cy="501650"/>
            </a:xfrm>
            <a:custGeom>
              <a:avLst/>
              <a:gdLst>
                <a:gd name="T0" fmla="*/ 304 w 304"/>
                <a:gd name="T1" fmla="*/ 0 h 192"/>
                <a:gd name="T2" fmla="*/ 15 w 304"/>
                <a:gd name="T3" fmla="*/ 167 h 192"/>
                <a:gd name="T4" fmla="*/ 0 w 304"/>
                <a:gd name="T5" fmla="*/ 177 h 192"/>
                <a:gd name="T6" fmla="*/ 0 w 304"/>
                <a:gd name="T7" fmla="*/ 183 h 192"/>
                <a:gd name="T8" fmla="*/ 0 w 304"/>
                <a:gd name="T9" fmla="*/ 192 h 192"/>
                <a:gd name="T10" fmla="*/ 6 w 304"/>
                <a:gd name="T11" fmla="*/ 188 h 192"/>
                <a:gd name="T12" fmla="*/ 136 w 304"/>
                <a:gd name="T13" fmla="*/ 113 h 192"/>
                <a:gd name="T14" fmla="*/ 164 w 304"/>
                <a:gd name="T15" fmla="*/ 97 h 192"/>
                <a:gd name="T16" fmla="*/ 164 w 304"/>
                <a:gd name="T17" fmla="*/ 97 h 192"/>
                <a:gd name="T18" fmla="*/ 197 w 304"/>
                <a:gd name="T19" fmla="*/ 78 h 192"/>
                <a:gd name="T20" fmla="*/ 304 w 304"/>
                <a:gd name="T21" fmla="*/ 16 h 192"/>
                <a:gd name="T22" fmla="*/ 304 w 304"/>
                <a:gd name="T23" fmla="*/ 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4" h="192">
                  <a:moveTo>
                    <a:pt x="304" y="0"/>
                  </a:moveTo>
                  <a:cubicBezTo>
                    <a:pt x="15" y="167"/>
                    <a:pt x="15" y="167"/>
                    <a:pt x="15" y="167"/>
                  </a:cubicBezTo>
                  <a:cubicBezTo>
                    <a:pt x="10" y="171"/>
                    <a:pt x="4" y="174"/>
                    <a:pt x="0" y="177"/>
                  </a:cubicBezTo>
                  <a:cubicBezTo>
                    <a:pt x="0" y="179"/>
                    <a:pt x="0" y="181"/>
                    <a:pt x="0" y="183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53" y="161"/>
                    <a:pt x="97" y="136"/>
                    <a:pt x="136" y="113"/>
                  </a:cubicBezTo>
                  <a:cubicBezTo>
                    <a:pt x="146" y="107"/>
                    <a:pt x="155" y="102"/>
                    <a:pt x="164" y="97"/>
                  </a:cubicBezTo>
                  <a:cubicBezTo>
                    <a:pt x="164" y="97"/>
                    <a:pt x="164" y="97"/>
                    <a:pt x="164" y="97"/>
                  </a:cubicBezTo>
                  <a:cubicBezTo>
                    <a:pt x="176" y="90"/>
                    <a:pt x="187" y="84"/>
                    <a:pt x="197" y="78"/>
                  </a:cubicBezTo>
                  <a:cubicBezTo>
                    <a:pt x="237" y="55"/>
                    <a:pt x="273" y="34"/>
                    <a:pt x="304" y="16"/>
                  </a:cubicBezTo>
                  <a:cubicBezTo>
                    <a:pt x="304" y="0"/>
                    <a:pt x="304" y="0"/>
                    <a:pt x="304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1" name="任意多边形 1571"/>
            <p:cNvSpPr/>
            <p:nvPr/>
          </p:nvSpPr>
          <p:spPr bwMode="auto">
            <a:xfrm>
              <a:off x="5046664" y="3081338"/>
              <a:ext cx="933450" cy="515938"/>
            </a:xfrm>
            <a:custGeom>
              <a:avLst/>
              <a:gdLst>
                <a:gd name="T0" fmla="*/ 358 w 358"/>
                <a:gd name="T1" fmla="*/ 0 h 198"/>
                <a:gd name="T2" fmla="*/ 259 w 358"/>
                <a:gd name="T3" fmla="*/ 38 h 198"/>
                <a:gd name="T4" fmla="*/ 245 w 358"/>
                <a:gd name="T5" fmla="*/ 44 h 198"/>
                <a:gd name="T6" fmla="*/ 137 w 358"/>
                <a:gd name="T7" fmla="*/ 86 h 198"/>
                <a:gd name="T8" fmla="*/ 137 w 358"/>
                <a:gd name="T9" fmla="*/ 86 h 198"/>
                <a:gd name="T10" fmla="*/ 60 w 358"/>
                <a:gd name="T11" fmla="*/ 130 h 198"/>
                <a:gd name="T12" fmla="*/ 54 w 358"/>
                <a:gd name="T13" fmla="*/ 134 h 198"/>
                <a:gd name="T14" fmla="*/ 53 w 358"/>
                <a:gd name="T15" fmla="*/ 133 h 198"/>
                <a:gd name="T16" fmla="*/ 53 w 358"/>
                <a:gd name="T17" fmla="*/ 133 h 198"/>
                <a:gd name="T18" fmla="*/ 37 w 358"/>
                <a:gd name="T19" fmla="*/ 125 h 198"/>
                <a:gd name="T20" fmla="*/ 0 w 358"/>
                <a:gd name="T21" fmla="*/ 139 h 198"/>
                <a:gd name="T22" fmla="*/ 0 w 358"/>
                <a:gd name="T23" fmla="*/ 166 h 198"/>
                <a:gd name="T24" fmla="*/ 0 w 358"/>
                <a:gd name="T25" fmla="*/ 166 h 198"/>
                <a:gd name="T26" fmla="*/ 0 w 358"/>
                <a:gd name="T27" fmla="*/ 198 h 198"/>
                <a:gd name="T28" fmla="*/ 0 w 358"/>
                <a:gd name="T29" fmla="*/ 198 h 198"/>
                <a:gd name="T30" fmla="*/ 358 w 358"/>
                <a:gd name="T31" fmla="*/ 59 h 198"/>
                <a:gd name="T32" fmla="*/ 358 w 358"/>
                <a:gd name="T33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58" h="198">
                  <a:moveTo>
                    <a:pt x="358" y="0"/>
                  </a:moveTo>
                  <a:cubicBezTo>
                    <a:pt x="259" y="38"/>
                    <a:pt x="259" y="38"/>
                    <a:pt x="259" y="38"/>
                  </a:cubicBezTo>
                  <a:cubicBezTo>
                    <a:pt x="245" y="44"/>
                    <a:pt x="245" y="44"/>
                    <a:pt x="245" y="44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137" y="86"/>
                    <a:pt x="137" y="86"/>
                    <a:pt x="137" y="86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49" y="131"/>
                    <a:pt x="42" y="127"/>
                    <a:pt x="37" y="125"/>
                  </a:cubicBezTo>
                  <a:cubicBezTo>
                    <a:pt x="0" y="139"/>
                    <a:pt x="0" y="139"/>
                    <a:pt x="0" y="139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358" y="59"/>
                    <a:pt x="358" y="59"/>
                    <a:pt x="358" y="59"/>
                  </a:cubicBezTo>
                  <a:cubicBezTo>
                    <a:pt x="358" y="0"/>
                    <a:pt x="358" y="0"/>
                    <a:pt x="358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2" name="任意多边形 1572"/>
            <p:cNvSpPr/>
            <p:nvPr/>
          </p:nvSpPr>
          <p:spPr bwMode="auto">
            <a:xfrm>
              <a:off x="5027614" y="3381376"/>
              <a:ext cx="115888" cy="69850"/>
            </a:xfrm>
            <a:custGeom>
              <a:avLst/>
              <a:gdLst>
                <a:gd name="T0" fmla="*/ 29 w 44"/>
                <a:gd name="T1" fmla="*/ 0 h 27"/>
                <a:gd name="T2" fmla="*/ 29 w 44"/>
                <a:gd name="T3" fmla="*/ 0 h 27"/>
                <a:gd name="T4" fmla="*/ 0 w 44"/>
                <a:gd name="T5" fmla="*/ 11 h 27"/>
                <a:gd name="T6" fmla="*/ 0 w 44"/>
                <a:gd name="T7" fmla="*/ 27 h 27"/>
                <a:gd name="T8" fmla="*/ 0 w 44"/>
                <a:gd name="T9" fmla="*/ 27 h 27"/>
                <a:gd name="T10" fmla="*/ 6 w 44"/>
                <a:gd name="T11" fmla="*/ 24 h 27"/>
                <a:gd name="T12" fmla="*/ 44 w 44"/>
                <a:gd name="T13" fmla="*/ 10 h 27"/>
                <a:gd name="T14" fmla="*/ 34 w 44"/>
                <a:gd name="T15" fmla="*/ 4 h 27"/>
                <a:gd name="T16" fmla="*/ 29 w 44"/>
                <a:gd name="T1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27">
                  <a:moveTo>
                    <a:pt x="29" y="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6" y="24"/>
                    <a:pt x="6" y="24"/>
                    <a:pt x="6" y="24"/>
                  </a:cubicBezTo>
                  <a:cubicBezTo>
                    <a:pt x="10" y="23"/>
                    <a:pt x="16" y="21"/>
                    <a:pt x="44" y="10"/>
                  </a:cubicBezTo>
                  <a:cubicBezTo>
                    <a:pt x="38" y="6"/>
                    <a:pt x="34" y="4"/>
                    <a:pt x="34" y="4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3" name="任意多边形 1573"/>
            <p:cNvSpPr/>
            <p:nvPr/>
          </p:nvSpPr>
          <p:spPr bwMode="auto">
            <a:xfrm>
              <a:off x="5027614" y="3235326"/>
              <a:ext cx="952500" cy="390525"/>
            </a:xfrm>
            <a:custGeom>
              <a:avLst/>
              <a:gdLst>
                <a:gd name="T0" fmla="*/ 0 w 365"/>
                <a:gd name="T1" fmla="*/ 150 h 150"/>
                <a:gd name="T2" fmla="*/ 0 w 365"/>
                <a:gd name="T3" fmla="*/ 150 h 150"/>
                <a:gd name="T4" fmla="*/ 365 w 365"/>
                <a:gd name="T5" fmla="*/ 0 h 150"/>
                <a:gd name="T6" fmla="*/ 7 w 365"/>
                <a:gd name="T7" fmla="*/ 139 h 150"/>
                <a:gd name="T8" fmla="*/ 14 w 365"/>
                <a:gd name="T9" fmla="*/ 139 h 150"/>
                <a:gd name="T10" fmla="*/ 24 w 365"/>
                <a:gd name="T11" fmla="*/ 139 h 150"/>
                <a:gd name="T12" fmla="*/ 0 w 365"/>
                <a:gd name="T13" fmla="*/ 150 h 150"/>
                <a:gd name="T14" fmla="*/ 365 w 365"/>
                <a:gd name="T15" fmla="*/ 8 h 150"/>
                <a:gd name="T16" fmla="*/ 365 w 365"/>
                <a:gd name="T17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5" h="150">
                  <a:moveTo>
                    <a:pt x="0" y="150"/>
                  </a:moveTo>
                  <a:cubicBezTo>
                    <a:pt x="0" y="150"/>
                    <a:pt x="0" y="150"/>
                    <a:pt x="0" y="150"/>
                  </a:cubicBezTo>
                  <a:moveTo>
                    <a:pt x="365" y="0"/>
                  </a:moveTo>
                  <a:cubicBezTo>
                    <a:pt x="7" y="139"/>
                    <a:pt x="7" y="139"/>
                    <a:pt x="7" y="139"/>
                  </a:cubicBezTo>
                  <a:cubicBezTo>
                    <a:pt x="7" y="139"/>
                    <a:pt x="10" y="139"/>
                    <a:pt x="14" y="139"/>
                  </a:cubicBezTo>
                  <a:cubicBezTo>
                    <a:pt x="17" y="139"/>
                    <a:pt x="21" y="139"/>
                    <a:pt x="24" y="139"/>
                  </a:cubicBezTo>
                  <a:cubicBezTo>
                    <a:pt x="18" y="143"/>
                    <a:pt x="1" y="150"/>
                    <a:pt x="0" y="150"/>
                  </a:cubicBezTo>
                  <a:cubicBezTo>
                    <a:pt x="365" y="8"/>
                    <a:pt x="365" y="8"/>
                    <a:pt x="365" y="8"/>
                  </a:cubicBezTo>
                  <a:cubicBezTo>
                    <a:pt x="365" y="0"/>
                    <a:pt x="365" y="0"/>
                    <a:pt x="365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4" name="任意多边形 1574"/>
            <p:cNvSpPr/>
            <p:nvPr/>
          </p:nvSpPr>
          <p:spPr bwMode="auto">
            <a:xfrm>
              <a:off x="4545014" y="3060701"/>
              <a:ext cx="501650" cy="452438"/>
            </a:xfrm>
            <a:custGeom>
              <a:avLst/>
              <a:gdLst>
                <a:gd name="T0" fmla="*/ 0 w 192"/>
                <a:gd name="T1" fmla="*/ 0 h 174"/>
                <a:gd name="T2" fmla="*/ 18 w 192"/>
                <a:gd name="T3" fmla="*/ 32 h 174"/>
                <a:gd name="T4" fmla="*/ 22 w 192"/>
                <a:gd name="T5" fmla="*/ 51 h 174"/>
                <a:gd name="T6" fmla="*/ 38 w 192"/>
                <a:gd name="T7" fmla="*/ 66 h 174"/>
                <a:gd name="T8" fmla="*/ 74 w 192"/>
                <a:gd name="T9" fmla="*/ 72 h 174"/>
                <a:gd name="T10" fmla="*/ 89 w 192"/>
                <a:gd name="T11" fmla="*/ 79 h 174"/>
                <a:gd name="T12" fmla="*/ 187 w 192"/>
                <a:gd name="T13" fmla="*/ 162 h 174"/>
                <a:gd name="T14" fmla="*/ 192 w 192"/>
                <a:gd name="T15" fmla="*/ 174 h 174"/>
                <a:gd name="T16" fmla="*/ 192 w 192"/>
                <a:gd name="T17" fmla="*/ 147 h 174"/>
                <a:gd name="T18" fmla="*/ 191 w 192"/>
                <a:gd name="T19" fmla="*/ 147 h 174"/>
                <a:gd name="T20" fmla="*/ 185 w 192"/>
                <a:gd name="T21" fmla="*/ 150 h 174"/>
                <a:gd name="T22" fmla="*/ 66 w 192"/>
                <a:gd name="T23" fmla="*/ 48 h 174"/>
                <a:gd name="T24" fmla="*/ 66 w 192"/>
                <a:gd name="T25" fmla="*/ 48 h 174"/>
                <a:gd name="T26" fmla="*/ 32 w 192"/>
                <a:gd name="T27" fmla="*/ 19 h 174"/>
                <a:gd name="T28" fmla="*/ 0 w 192"/>
                <a:gd name="T29" fmla="*/ 0 h 174"/>
                <a:gd name="T30" fmla="*/ 0 w 192"/>
                <a:gd name="T31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174">
                  <a:moveTo>
                    <a:pt x="0" y="0"/>
                  </a:moveTo>
                  <a:cubicBezTo>
                    <a:pt x="9" y="7"/>
                    <a:pt x="16" y="22"/>
                    <a:pt x="18" y="32"/>
                  </a:cubicBezTo>
                  <a:cubicBezTo>
                    <a:pt x="19" y="38"/>
                    <a:pt x="21" y="45"/>
                    <a:pt x="22" y="51"/>
                  </a:cubicBezTo>
                  <a:cubicBezTo>
                    <a:pt x="24" y="60"/>
                    <a:pt x="29" y="65"/>
                    <a:pt x="38" y="66"/>
                  </a:cubicBezTo>
                  <a:cubicBezTo>
                    <a:pt x="50" y="68"/>
                    <a:pt x="62" y="70"/>
                    <a:pt x="74" y="72"/>
                  </a:cubicBezTo>
                  <a:cubicBezTo>
                    <a:pt x="79" y="73"/>
                    <a:pt x="84" y="75"/>
                    <a:pt x="89" y="79"/>
                  </a:cubicBezTo>
                  <a:cubicBezTo>
                    <a:pt x="121" y="107"/>
                    <a:pt x="154" y="134"/>
                    <a:pt x="187" y="162"/>
                  </a:cubicBezTo>
                  <a:cubicBezTo>
                    <a:pt x="190" y="165"/>
                    <a:pt x="192" y="174"/>
                    <a:pt x="192" y="174"/>
                  </a:cubicBezTo>
                  <a:cubicBezTo>
                    <a:pt x="192" y="147"/>
                    <a:pt x="192" y="147"/>
                    <a:pt x="192" y="147"/>
                  </a:cubicBezTo>
                  <a:cubicBezTo>
                    <a:pt x="191" y="147"/>
                    <a:pt x="191" y="147"/>
                    <a:pt x="191" y="147"/>
                  </a:cubicBezTo>
                  <a:cubicBezTo>
                    <a:pt x="185" y="150"/>
                    <a:pt x="185" y="150"/>
                    <a:pt x="185" y="150"/>
                  </a:cubicBezTo>
                  <a:cubicBezTo>
                    <a:pt x="185" y="150"/>
                    <a:pt x="106" y="82"/>
                    <a:pt x="66" y="48"/>
                  </a:cubicBezTo>
                  <a:cubicBezTo>
                    <a:pt x="66" y="48"/>
                    <a:pt x="66" y="48"/>
                    <a:pt x="66" y="48"/>
                  </a:cubicBezTo>
                  <a:cubicBezTo>
                    <a:pt x="32" y="19"/>
                    <a:pt x="32" y="19"/>
                    <a:pt x="32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5" name="任意多边形 1575"/>
            <p:cNvSpPr/>
            <p:nvPr/>
          </p:nvSpPr>
          <p:spPr bwMode="auto">
            <a:xfrm>
              <a:off x="4629151" y="3109913"/>
              <a:ext cx="398463" cy="341313"/>
            </a:xfrm>
            <a:custGeom>
              <a:avLst/>
              <a:gdLst>
                <a:gd name="T0" fmla="*/ 153 w 153"/>
                <a:gd name="T1" fmla="*/ 131 h 131"/>
                <a:gd name="T2" fmla="*/ 153 w 153"/>
                <a:gd name="T3" fmla="*/ 131 h 131"/>
                <a:gd name="T4" fmla="*/ 153 w 153"/>
                <a:gd name="T5" fmla="*/ 131 h 131"/>
                <a:gd name="T6" fmla="*/ 0 w 153"/>
                <a:gd name="T7" fmla="*/ 0 h 131"/>
                <a:gd name="T8" fmla="*/ 34 w 153"/>
                <a:gd name="T9" fmla="*/ 29 h 131"/>
                <a:gd name="T10" fmla="*/ 51 w 153"/>
                <a:gd name="T11" fmla="*/ 29 h 131"/>
                <a:gd name="T12" fmla="*/ 50 w 153"/>
                <a:gd name="T13" fmla="*/ 28 h 131"/>
                <a:gd name="T14" fmla="*/ 0 w 153"/>
                <a:gd name="T15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3" h="131">
                  <a:moveTo>
                    <a:pt x="153" y="131"/>
                  </a:moveTo>
                  <a:cubicBezTo>
                    <a:pt x="153" y="131"/>
                    <a:pt x="153" y="131"/>
                    <a:pt x="153" y="131"/>
                  </a:cubicBezTo>
                  <a:cubicBezTo>
                    <a:pt x="153" y="131"/>
                    <a:pt x="153" y="131"/>
                    <a:pt x="153" y="131"/>
                  </a:cubicBezTo>
                  <a:moveTo>
                    <a:pt x="0" y="0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41" y="29"/>
                    <a:pt x="45" y="29"/>
                    <a:pt x="51" y="29"/>
                  </a:cubicBezTo>
                  <a:cubicBezTo>
                    <a:pt x="51" y="29"/>
                    <a:pt x="50" y="29"/>
                    <a:pt x="50" y="2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75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6" name="椭圆 1205"/>
            <p:cNvSpPr/>
            <p:nvPr/>
          </p:nvSpPr>
          <p:spPr bwMode="auto">
            <a:xfrm>
              <a:off x="6008689" y="2738438"/>
              <a:ext cx="1588" cy="1588"/>
            </a:xfrm>
            <a:prstGeom prst="ellipse">
              <a:avLst/>
            </a:pr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7" name="任意多边形 1577"/>
            <p:cNvSpPr/>
            <p:nvPr/>
          </p:nvSpPr>
          <p:spPr bwMode="auto">
            <a:xfrm>
              <a:off x="6008689" y="2738438"/>
              <a:ext cx="0" cy="152400"/>
            </a:xfrm>
            <a:custGeom>
              <a:avLst/>
              <a:gdLst>
                <a:gd name="T0" fmla="*/ 0 h 58"/>
                <a:gd name="T1" fmla="*/ 0 h 58"/>
                <a:gd name="T2" fmla="*/ 58 h 58"/>
                <a:gd name="T3" fmla="*/ 58 h 58"/>
                <a:gd name="T4" fmla="*/ 0 h 58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5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9"/>
                    <a:pt x="0" y="3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39"/>
                    <a:pt x="0" y="20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8" name="任意多边形 1578"/>
            <p:cNvSpPr/>
            <p:nvPr/>
          </p:nvSpPr>
          <p:spPr bwMode="auto">
            <a:xfrm>
              <a:off x="6008689" y="2700338"/>
              <a:ext cx="0" cy="38100"/>
            </a:xfrm>
            <a:custGeom>
              <a:avLst/>
              <a:gdLst>
                <a:gd name="T0" fmla="*/ 0 h 15"/>
                <a:gd name="T1" fmla="*/ 0 h 15"/>
                <a:gd name="T2" fmla="*/ 15 h 15"/>
                <a:gd name="T3" fmla="*/ 15 h 15"/>
                <a:gd name="T4" fmla="*/ 0 h 1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0" y="5"/>
                    <a:pt x="0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9" name="任意多边形 1579"/>
            <p:cNvSpPr/>
            <p:nvPr/>
          </p:nvSpPr>
          <p:spPr bwMode="auto">
            <a:xfrm>
              <a:off x="6005514" y="2955926"/>
              <a:ext cx="3175" cy="114300"/>
            </a:xfrm>
            <a:custGeom>
              <a:avLst/>
              <a:gdLst>
                <a:gd name="T0" fmla="*/ 0 w 1"/>
                <a:gd name="T1" fmla="*/ 44 h 44"/>
                <a:gd name="T2" fmla="*/ 0 w 1"/>
                <a:gd name="T3" fmla="*/ 44 h 44"/>
                <a:gd name="T4" fmla="*/ 0 w 1"/>
                <a:gd name="T5" fmla="*/ 44 h 44"/>
                <a:gd name="T6" fmla="*/ 0 w 1"/>
                <a:gd name="T7" fmla="*/ 44 h 44"/>
                <a:gd name="T8" fmla="*/ 0 w 1"/>
                <a:gd name="T9" fmla="*/ 44 h 44"/>
                <a:gd name="T10" fmla="*/ 1 w 1"/>
                <a:gd name="T11" fmla="*/ 0 h 44"/>
                <a:gd name="T12" fmla="*/ 0 w 1"/>
                <a:gd name="T13" fmla="*/ 0 h 44"/>
                <a:gd name="T14" fmla="*/ 0 w 1"/>
                <a:gd name="T15" fmla="*/ 0 h 44"/>
                <a:gd name="T16" fmla="*/ 1 w 1"/>
                <a:gd name="T17" fmla="*/ 0 h 44"/>
                <a:gd name="T18" fmla="*/ 1 w 1"/>
                <a:gd name="T1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" h="44">
                  <a:moveTo>
                    <a:pt x="0" y="44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0" name="任意多边形 1580"/>
            <p:cNvSpPr/>
            <p:nvPr/>
          </p:nvSpPr>
          <p:spPr bwMode="auto">
            <a:xfrm>
              <a:off x="6005514" y="3028951"/>
              <a:ext cx="3175" cy="41275"/>
            </a:xfrm>
            <a:custGeom>
              <a:avLst/>
              <a:gdLst>
                <a:gd name="T0" fmla="*/ 1 w 1"/>
                <a:gd name="T1" fmla="*/ 0 h 16"/>
                <a:gd name="T2" fmla="*/ 0 w 1"/>
                <a:gd name="T3" fmla="*/ 0 h 16"/>
                <a:gd name="T4" fmla="*/ 0 w 1"/>
                <a:gd name="T5" fmla="*/ 16 h 16"/>
                <a:gd name="T6" fmla="*/ 0 w 1"/>
                <a:gd name="T7" fmla="*/ 16 h 16"/>
                <a:gd name="T8" fmla="*/ 1 w 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0"/>
                    <a:pt x="1" y="5"/>
                    <a:pt x="1" y="0"/>
                  </a:cubicBezTo>
                </a:path>
              </a:pathLst>
            </a:custGeom>
            <a:solidFill>
              <a:srgbClr val="5837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1" name="任意多边形 1581"/>
            <p:cNvSpPr/>
            <p:nvPr/>
          </p:nvSpPr>
          <p:spPr bwMode="auto">
            <a:xfrm>
              <a:off x="6005514" y="2955926"/>
              <a:ext cx="3175" cy="73025"/>
            </a:xfrm>
            <a:custGeom>
              <a:avLst/>
              <a:gdLst>
                <a:gd name="T0" fmla="*/ 1 w 1"/>
                <a:gd name="T1" fmla="*/ 0 h 28"/>
                <a:gd name="T2" fmla="*/ 0 w 1"/>
                <a:gd name="T3" fmla="*/ 0 h 28"/>
                <a:gd name="T4" fmla="*/ 0 w 1"/>
                <a:gd name="T5" fmla="*/ 28 h 28"/>
                <a:gd name="T6" fmla="*/ 1 w 1"/>
                <a:gd name="T7" fmla="*/ 28 h 28"/>
                <a:gd name="T8" fmla="*/ 1 w 1"/>
                <a:gd name="T9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8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9"/>
                    <a:pt x="0" y="19"/>
                    <a:pt x="0" y="28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1" y="19"/>
                    <a:pt x="1" y="9"/>
                    <a:pt x="1" y="0"/>
                  </a:cubicBezTo>
                </a:path>
              </a:pathLst>
            </a:custGeom>
            <a:solidFill>
              <a:srgbClr val="7047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2" name="任意多边形 1582"/>
            <p:cNvSpPr/>
            <p:nvPr/>
          </p:nvSpPr>
          <p:spPr bwMode="auto">
            <a:xfrm>
              <a:off x="6005514" y="2916238"/>
              <a:ext cx="3175" cy="39688"/>
            </a:xfrm>
            <a:custGeom>
              <a:avLst/>
              <a:gdLst>
                <a:gd name="T0" fmla="*/ 1 w 1"/>
                <a:gd name="T1" fmla="*/ 0 h 15"/>
                <a:gd name="T2" fmla="*/ 1 w 1"/>
                <a:gd name="T3" fmla="*/ 0 h 15"/>
                <a:gd name="T4" fmla="*/ 0 w 1"/>
                <a:gd name="T5" fmla="*/ 15 h 15"/>
                <a:gd name="T6" fmla="*/ 1 w 1"/>
                <a:gd name="T7" fmla="*/ 15 h 15"/>
                <a:gd name="T8" fmla="*/ 1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0"/>
                    <a:pt x="1" y="5"/>
                    <a:pt x="1" y="0"/>
                  </a:cubicBezTo>
                </a:path>
              </a:pathLst>
            </a:custGeom>
            <a:solidFill>
              <a:srgbClr val="4864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3" name="任意多边形 1583"/>
            <p:cNvSpPr/>
            <p:nvPr/>
          </p:nvSpPr>
          <p:spPr bwMode="auto">
            <a:xfrm>
              <a:off x="6005514" y="3070226"/>
              <a:ext cx="0" cy="52388"/>
            </a:xfrm>
            <a:custGeom>
              <a:avLst/>
              <a:gdLst>
                <a:gd name="T0" fmla="*/ 0 h 20"/>
                <a:gd name="T1" fmla="*/ 0 h 20"/>
                <a:gd name="T2" fmla="*/ 20 h 20"/>
                <a:gd name="T3" fmla="*/ 0 h 2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0" y="20"/>
                  </a:cubicBezTo>
                  <a:cubicBezTo>
                    <a:pt x="0" y="13"/>
                    <a:pt x="0" y="6"/>
                    <a:pt x="0" y="0"/>
                  </a:cubicBezTo>
                </a:path>
              </a:pathLst>
            </a:custGeom>
            <a:solidFill>
              <a:srgbClr val="727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4" name="任意多边形 1584"/>
            <p:cNvSpPr/>
            <p:nvPr/>
          </p:nvSpPr>
          <p:spPr bwMode="auto">
            <a:xfrm>
              <a:off x="4514851" y="2827338"/>
              <a:ext cx="679450" cy="531813"/>
            </a:xfrm>
            <a:custGeom>
              <a:avLst/>
              <a:gdLst>
                <a:gd name="T0" fmla="*/ 261 w 261"/>
                <a:gd name="T1" fmla="*/ 189 h 204"/>
                <a:gd name="T2" fmla="*/ 261 w 261"/>
                <a:gd name="T3" fmla="*/ 204 h 204"/>
                <a:gd name="T4" fmla="*/ 261 w 261"/>
                <a:gd name="T5" fmla="*/ 189 h 204"/>
                <a:gd name="T6" fmla="*/ 0 w 261"/>
                <a:gd name="T7" fmla="*/ 0 h 204"/>
                <a:gd name="T8" fmla="*/ 0 w 261"/>
                <a:gd name="T9" fmla="*/ 0 h 204"/>
                <a:gd name="T10" fmla="*/ 0 w 261"/>
                <a:gd name="T11" fmla="*/ 36 h 204"/>
                <a:gd name="T12" fmla="*/ 0 w 261"/>
                <a:gd name="T13" fmla="*/ 36 h 204"/>
                <a:gd name="T14" fmla="*/ 0 w 261"/>
                <a:gd name="T15" fmla="*/ 37 h 204"/>
                <a:gd name="T16" fmla="*/ 0 w 261"/>
                <a:gd name="T17" fmla="*/ 37 h 204"/>
                <a:gd name="T18" fmla="*/ 0 w 261"/>
                <a:gd name="T19" fmla="*/ 37 h 204"/>
                <a:gd name="T20" fmla="*/ 0 w 261"/>
                <a:gd name="T21" fmla="*/ 37 h 204"/>
                <a:gd name="T22" fmla="*/ 10 w 261"/>
                <a:gd name="T23" fmla="*/ 58 h 204"/>
                <a:gd name="T24" fmla="*/ 10 w 261"/>
                <a:gd name="T25" fmla="*/ 58 h 204"/>
                <a:gd name="T26" fmla="*/ 11 w 261"/>
                <a:gd name="T27" fmla="*/ 58 h 204"/>
                <a:gd name="T28" fmla="*/ 11 w 261"/>
                <a:gd name="T29" fmla="*/ 45 h 204"/>
                <a:gd name="T30" fmla="*/ 18 w 261"/>
                <a:gd name="T31" fmla="*/ 31 h 204"/>
                <a:gd name="T32" fmla="*/ 29 w 261"/>
                <a:gd name="T33" fmla="*/ 35 h 204"/>
                <a:gd name="T34" fmla="*/ 91 w 261"/>
                <a:gd name="T35" fmla="*/ 71 h 204"/>
                <a:gd name="T36" fmla="*/ 253 w 261"/>
                <a:gd name="T37" fmla="*/ 165 h 204"/>
                <a:gd name="T38" fmla="*/ 261 w 261"/>
                <a:gd name="T39" fmla="*/ 173 h 204"/>
                <a:gd name="T40" fmla="*/ 261 w 261"/>
                <a:gd name="T41" fmla="*/ 146 h 204"/>
                <a:gd name="T42" fmla="*/ 261 w 261"/>
                <a:gd name="T43" fmla="*/ 146 h 204"/>
                <a:gd name="T44" fmla="*/ 258 w 261"/>
                <a:gd name="T45" fmla="*/ 148 h 204"/>
                <a:gd name="T46" fmla="*/ 258 w 261"/>
                <a:gd name="T47" fmla="*/ 148 h 204"/>
                <a:gd name="T48" fmla="*/ 258 w 261"/>
                <a:gd name="T49" fmla="*/ 148 h 204"/>
                <a:gd name="T50" fmla="*/ 258 w 261"/>
                <a:gd name="T51" fmla="*/ 148 h 204"/>
                <a:gd name="T52" fmla="*/ 242 w 261"/>
                <a:gd name="T53" fmla="*/ 139 h 204"/>
                <a:gd name="T54" fmla="*/ 9 w 261"/>
                <a:gd name="T55" fmla="*/ 5 h 204"/>
                <a:gd name="T56" fmla="*/ 0 w 261"/>
                <a:gd name="T57" fmla="*/ 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61" h="204">
                  <a:moveTo>
                    <a:pt x="261" y="189"/>
                  </a:moveTo>
                  <a:cubicBezTo>
                    <a:pt x="261" y="196"/>
                    <a:pt x="261" y="204"/>
                    <a:pt x="261" y="204"/>
                  </a:cubicBezTo>
                  <a:cubicBezTo>
                    <a:pt x="261" y="189"/>
                    <a:pt x="261" y="189"/>
                    <a:pt x="261" y="18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44"/>
                    <a:pt x="4" y="53"/>
                    <a:pt x="10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58"/>
                    <a:pt x="10" y="58"/>
                    <a:pt x="11" y="58"/>
                  </a:cubicBezTo>
                  <a:cubicBezTo>
                    <a:pt x="11" y="53"/>
                    <a:pt x="11" y="49"/>
                    <a:pt x="11" y="45"/>
                  </a:cubicBezTo>
                  <a:cubicBezTo>
                    <a:pt x="11" y="36"/>
                    <a:pt x="13" y="31"/>
                    <a:pt x="18" y="31"/>
                  </a:cubicBezTo>
                  <a:cubicBezTo>
                    <a:pt x="20" y="31"/>
                    <a:pt x="24" y="33"/>
                    <a:pt x="29" y="35"/>
                  </a:cubicBezTo>
                  <a:cubicBezTo>
                    <a:pt x="49" y="47"/>
                    <a:pt x="70" y="59"/>
                    <a:pt x="91" y="71"/>
                  </a:cubicBezTo>
                  <a:cubicBezTo>
                    <a:pt x="145" y="102"/>
                    <a:pt x="199" y="134"/>
                    <a:pt x="253" y="165"/>
                  </a:cubicBezTo>
                  <a:cubicBezTo>
                    <a:pt x="257" y="167"/>
                    <a:pt x="260" y="169"/>
                    <a:pt x="261" y="173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61" y="146"/>
                    <a:pt x="261" y="146"/>
                    <a:pt x="261" y="146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58" y="148"/>
                    <a:pt x="258" y="148"/>
                  </a:cubicBezTo>
                  <a:cubicBezTo>
                    <a:pt x="258" y="148"/>
                    <a:pt x="247" y="142"/>
                    <a:pt x="242" y="139"/>
                  </a:cubicBezTo>
                  <a:cubicBezTo>
                    <a:pt x="165" y="95"/>
                    <a:pt x="87" y="50"/>
                    <a:pt x="9" y="5"/>
                  </a:cubicBezTo>
                  <a:cubicBezTo>
                    <a:pt x="6" y="3"/>
                    <a:pt x="3" y="1"/>
                    <a:pt x="0" y="0"/>
                  </a:cubicBezTo>
                </a:path>
              </a:pathLst>
            </a:custGeom>
            <a:solidFill>
              <a:srgbClr val="9A9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5" name="任意多边形 1585"/>
            <p:cNvSpPr/>
            <p:nvPr/>
          </p:nvSpPr>
          <p:spPr bwMode="auto">
            <a:xfrm>
              <a:off x="4483101" y="2825751"/>
              <a:ext cx="1525588" cy="539750"/>
            </a:xfrm>
            <a:custGeom>
              <a:avLst/>
              <a:gdLst>
                <a:gd name="T0" fmla="*/ 575 w 585"/>
                <a:gd name="T1" fmla="*/ 31 h 207"/>
                <a:gd name="T2" fmla="*/ 273 w 585"/>
                <a:gd name="T3" fmla="*/ 205 h 207"/>
                <a:gd name="T4" fmla="*/ 288 w 585"/>
                <a:gd name="T5" fmla="*/ 206 h 207"/>
                <a:gd name="T6" fmla="*/ 285 w 585"/>
                <a:gd name="T7" fmla="*/ 207 h 207"/>
                <a:gd name="T8" fmla="*/ 574 w 585"/>
                <a:gd name="T9" fmla="*/ 40 h 207"/>
                <a:gd name="T10" fmla="*/ 575 w 585"/>
                <a:gd name="T11" fmla="*/ 31 h 207"/>
                <a:gd name="T12" fmla="*/ 585 w 585"/>
                <a:gd name="T13" fmla="*/ 25 h 207"/>
                <a:gd name="T14" fmla="*/ 585 w 585"/>
                <a:gd name="T15" fmla="*/ 25 h 207"/>
                <a:gd name="T16" fmla="*/ 585 w 585"/>
                <a:gd name="T17" fmla="*/ 35 h 207"/>
                <a:gd name="T18" fmla="*/ 585 w 585"/>
                <a:gd name="T19" fmla="*/ 35 h 207"/>
                <a:gd name="T20" fmla="*/ 585 w 585"/>
                <a:gd name="T21" fmla="*/ 25 h 207"/>
                <a:gd name="T22" fmla="*/ 8 w 585"/>
                <a:gd name="T23" fmla="*/ 0 h 207"/>
                <a:gd name="T24" fmla="*/ 3 w 585"/>
                <a:gd name="T25" fmla="*/ 2 h 207"/>
                <a:gd name="T26" fmla="*/ 0 w 585"/>
                <a:gd name="T27" fmla="*/ 10 h 207"/>
                <a:gd name="T28" fmla="*/ 0 w 585"/>
                <a:gd name="T29" fmla="*/ 40 h 207"/>
                <a:gd name="T30" fmla="*/ 0 w 585"/>
                <a:gd name="T31" fmla="*/ 40 h 207"/>
                <a:gd name="T32" fmla="*/ 0 w 585"/>
                <a:gd name="T33" fmla="*/ 40 h 207"/>
                <a:gd name="T34" fmla="*/ 0 w 585"/>
                <a:gd name="T35" fmla="*/ 45 h 207"/>
                <a:gd name="T36" fmla="*/ 1 w 585"/>
                <a:gd name="T37" fmla="*/ 52 h 207"/>
                <a:gd name="T38" fmla="*/ 1 w 585"/>
                <a:gd name="T39" fmla="*/ 52 h 207"/>
                <a:gd name="T40" fmla="*/ 22 w 585"/>
                <a:gd name="T41" fmla="*/ 59 h 207"/>
                <a:gd name="T42" fmla="*/ 12 w 585"/>
                <a:gd name="T43" fmla="*/ 38 h 207"/>
                <a:gd name="T44" fmla="*/ 12 w 585"/>
                <a:gd name="T45" fmla="*/ 38 h 207"/>
                <a:gd name="T46" fmla="*/ 12 w 585"/>
                <a:gd name="T47" fmla="*/ 38 h 207"/>
                <a:gd name="T48" fmla="*/ 12 w 585"/>
                <a:gd name="T49" fmla="*/ 38 h 207"/>
                <a:gd name="T50" fmla="*/ 12 w 585"/>
                <a:gd name="T51" fmla="*/ 37 h 207"/>
                <a:gd name="T52" fmla="*/ 12 w 585"/>
                <a:gd name="T53" fmla="*/ 37 h 207"/>
                <a:gd name="T54" fmla="*/ 12 w 585"/>
                <a:gd name="T55" fmla="*/ 1 h 207"/>
                <a:gd name="T56" fmla="*/ 12 w 585"/>
                <a:gd name="T57" fmla="*/ 1 h 207"/>
                <a:gd name="T58" fmla="*/ 11 w 585"/>
                <a:gd name="T59" fmla="*/ 0 h 207"/>
                <a:gd name="T60" fmla="*/ 8 w 585"/>
                <a:gd name="T61" fmla="*/ 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5" h="207">
                  <a:moveTo>
                    <a:pt x="575" y="31"/>
                  </a:moveTo>
                  <a:cubicBezTo>
                    <a:pt x="273" y="205"/>
                    <a:pt x="273" y="205"/>
                    <a:pt x="273" y="205"/>
                  </a:cubicBezTo>
                  <a:cubicBezTo>
                    <a:pt x="273" y="205"/>
                    <a:pt x="282" y="205"/>
                    <a:pt x="288" y="206"/>
                  </a:cubicBezTo>
                  <a:cubicBezTo>
                    <a:pt x="287" y="206"/>
                    <a:pt x="286" y="207"/>
                    <a:pt x="285" y="207"/>
                  </a:cubicBezTo>
                  <a:cubicBezTo>
                    <a:pt x="574" y="40"/>
                    <a:pt x="574" y="40"/>
                    <a:pt x="574" y="40"/>
                  </a:cubicBezTo>
                  <a:cubicBezTo>
                    <a:pt x="575" y="31"/>
                    <a:pt x="575" y="31"/>
                    <a:pt x="575" y="31"/>
                  </a:cubicBezTo>
                  <a:moveTo>
                    <a:pt x="585" y="25"/>
                  </a:moveTo>
                  <a:cubicBezTo>
                    <a:pt x="585" y="25"/>
                    <a:pt x="585" y="25"/>
                    <a:pt x="585" y="25"/>
                  </a:cubicBezTo>
                  <a:cubicBezTo>
                    <a:pt x="585" y="28"/>
                    <a:pt x="585" y="32"/>
                    <a:pt x="585" y="35"/>
                  </a:cubicBezTo>
                  <a:cubicBezTo>
                    <a:pt x="585" y="35"/>
                    <a:pt x="585" y="35"/>
                    <a:pt x="585" y="35"/>
                  </a:cubicBezTo>
                  <a:cubicBezTo>
                    <a:pt x="585" y="31"/>
                    <a:pt x="585" y="28"/>
                    <a:pt x="585" y="25"/>
                  </a:cubicBezTo>
                  <a:moveTo>
                    <a:pt x="8" y="0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1" y="4"/>
                    <a:pt x="0" y="7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9"/>
                    <a:pt x="1" y="52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7" y="56"/>
                    <a:pt x="13" y="59"/>
                    <a:pt x="22" y="59"/>
                  </a:cubicBezTo>
                  <a:cubicBezTo>
                    <a:pt x="16" y="54"/>
                    <a:pt x="12" y="45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38"/>
                    <a:pt x="12" y="38"/>
                    <a:pt x="12" y="37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2" y="1"/>
                    <a:pt x="11" y="1"/>
                    <a:pt x="11" y="0"/>
                  </a:cubicBezTo>
                  <a:cubicBezTo>
                    <a:pt x="10" y="0"/>
                    <a:pt x="9" y="0"/>
                    <a:pt x="8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6" name="任意多边形 1586"/>
            <p:cNvSpPr/>
            <p:nvPr/>
          </p:nvSpPr>
          <p:spPr bwMode="auto">
            <a:xfrm>
              <a:off x="4811714" y="3440113"/>
              <a:ext cx="4763" cy="36513"/>
            </a:xfrm>
            <a:custGeom>
              <a:avLst/>
              <a:gdLst>
                <a:gd name="T0" fmla="*/ 0 w 2"/>
                <a:gd name="T1" fmla="*/ 11 h 14"/>
                <a:gd name="T2" fmla="*/ 0 w 2"/>
                <a:gd name="T3" fmla="*/ 14 h 14"/>
                <a:gd name="T4" fmla="*/ 0 w 2"/>
                <a:gd name="T5" fmla="*/ 14 h 14"/>
                <a:gd name="T6" fmla="*/ 0 w 2"/>
                <a:gd name="T7" fmla="*/ 11 h 14"/>
                <a:gd name="T8" fmla="*/ 2 w 2"/>
                <a:gd name="T9" fmla="*/ 0 h 14"/>
                <a:gd name="T10" fmla="*/ 1 w 2"/>
                <a:gd name="T11" fmla="*/ 3 h 14"/>
                <a:gd name="T12" fmla="*/ 2 w 2"/>
                <a:gd name="T13" fmla="*/ 1 h 14"/>
                <a:gd name="T14" fmla="*/ 2 w 2"/>
                <a:gd name="T15" fmla="*/ 1 h 14"/>
                <a:gd name="T16" fmla="*/ 2 w 2"/>
                <a:gd name="T1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4">
                  <a:moveTo>
                    <a:pt x="0" y="11"/>
                  </a:moveTo>
                  <a:cubicBezTo>
                    <a:pt x="0" y="12"/>
                    <a:pt x="0" y="13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2"/>
                    <a:pt x="0" y="11"/>
                  </a:cubicBezTo>
                  <a:moveTo>
                    <a:pt x="2" y="0"/>
                  </a:moveTo>
                  <a:cubicBezTo>
                    <a:pt x="2" y="1"/>
                    <a:pt x="1" y="2"/>
                    <a:pt x="1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0"/>
                    <a:pt x="2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7" name="任意多边形 1587"/>
            <p:cNvSpPr/>
            <p:nvPr/>
          </p:nvSpPr>
          <p:spPr bwMode="auto">
            <a:xfrm>
              <a:off x="4811714" y="3476626"/>
              <a:ext cx="33338" cy="36513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0 h 14"/>
                <a:gd name="T4" fmla="*/ 3 w 13"/>
                <a:gd name="T5" fmla="*/ 13 h 14"/>
                <a:gd name="T6" fmla="*/ 1 w 13"/>
                <a:gd name="T7" fmla="*/ 14 h 14"/>
                <a:gd name="T8" fmla="*/ 13 w 13"/>
                <a:gd name="T9" fmla="*/ 12 h 14"/>
                <a:gd name="T10" fmla="*/ 13 w 13"/>
                <a:gd name="T11" fmla="*/ 12 h 14"/>
                <a:gd name="T12" fmla="*/ 0 w 13"/>
                <a:gd name="T13" fmla="*/ 1 h 14"/>
                <a:gd name="T14" fmla="*/ 0 w 13"/>
                <a:gd name="T15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8"/>
                    <a:pt x="3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4" y="14"/>
                    <a:pt x="8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B5A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8" name="任意多边形 1588"/>
            <p:cNvSpPr/>
            <p:nvPr/>
          </p:nvSpPr>
          <p:spPr bwMode="auto">
            <a:xfrm>
              <a:off x="4816476" y="3414713"/>
              <a:ext cx="65088" cy="53975"/>
            </a:xfrm>
            <a:custGeom>
              <a:avLst/>
              <a:gdLst>
                <a:gd name="T0" fmla="*/ 6 w 25"/>
                <a:gd name="T1" fmla="*/ 0 h 21"/>
                <a:gd name="T2" fmla="*/ 0 w 25"/>
                <a:gd name="T3" fmla="*/ 10 h 21"/>
                <a:gd name="T4" fmla="*/ 0 w 25"/>
                <a:gd name="T5" fmla="*/ 11 h 21"/>
                <a:gd name="T6" fmla="*/ 11 w 25"/>
                <a:gd name="T7" fmla="*/ 21 h 21"/>
                <a:gd name="T8" fmla="*/ 25 w 25"/>
                <a:gd name="T9" fmla="*/ 16 h 21"/>
                <a:gd name="T10" fmla="*/ 6 w 25"/>
                <a:gd name="T1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1">
                  <a:moveTo>
                    <a:pt x="6" y="0"/>
                  </a:moveTo>
                  <a:cubicBezTo>
                    <a:pt x="4" y="3"/>
                    <a:pt x="1" y="6"/>
                    <a:pt x="0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6" y="19"/>
                    <a:pt x="20" y="17"/>
                    <a:pt x="25" y="16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9" name="任意多边形 1589"/>
            <p:cNvSpPr/>
            <p:nvPr/>
          </p:nvSpPr>
          <p:spPr bwMode="auto">
            <a:xfrm>
              <a:off x="4832351" y="3382963"/>
              <a:ext cx="49213" cy="73025"/>
            </a:xfrm>
            <a:custGeom>
              <a:avLst/>
              <a:gdLst>
                <a:gd name="T0" fmla="*/ 15 w 19"/>
                <a:gd name="T1" fmla="*/ 0 h 28"/>
                <a:gd name="T2" fmla="*/ 15 w 19"/>
                <a:gd name="T3" fmla="*/ 0 h 28"/>
                <a:gd name="T4" fmla="*/ 15 w 19"/>
                <a:gd name="T5" fmla="*/ 0 h 28"/>
                <a:gd name="T6" fmla="*/ 15 w 19"/>
                <a:gd name="T7" fmla="*/ 0 h 28"/>
                <a:gd name="T8" fmla="*/ 15 w 19"/>
                <a:gd name="T9" fmla="*/ 2 h 28"/>
                <a:gd name="T10" fmla="*/ 15 w 19"/>
                <a:gd name="T11" fmla="*/ 2 h 28"/>
                <a:gd name="T12" fmla="*/ 15 w 19"/>
                <a:gd name="T13" fmla="*/ 2 h 28"/>
                <a:gd name="T14" fmla="*/ 15 w 19"/>
                <a:gd name="T15" fmla="*/ 2 h 28"/>
                <a:gd name="T16" fmla="*/ 0 w 19"/>
                <a:gd name="T17" fmla="*/ 12 h 28"/>
                <a:gd name="T18" fmla="*/ 19 w 19"/>
                <a:gd name="T19" fmla="*/ 28 h 28"/>
                <a:gd name="T20" fmla="*/ 19 w 19"/>
                <a:gd name="T21" fmla="*/ 27 h 28"/>
                <a:gd name="T22" fmla="*/ 15 w 19"/>
                <a:gd name="T23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28">
                  <a:moveTo>
                    <a:pt x="15" y="0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1"/>
                    <a:pt x="15" y="1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9" y="5"/>
                    <a:pt x="4" y="8"/>
                    <a:pt x="0" y="12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6" y="18"/>
                    <a:pt x="19" y="7"/>
                    <a:pt x="15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0" name="任意多边形 1590"/>
            <p:cNvSpPr/>
            <p:nvPr/>
          </p:nvSpPr>
          <p:spPr bwMode="auto">
            <a:xfrm>
              <a:off x="4811714" y="3443288"/>
              <a:ext cx="33338" cy="65088"/>
            </a:xfrm>
            <a:custGeom>
              <a:avLst/>
              <a:gdLst>
                <a:gd name="T0" fmla="*/ 2 w 13"/>
                <a:gd name="T1" fmla="*/ 0 h 25"/>
                <a:gd name="T2" fmla="*/ 1 w 13"/>
                <a:gd name="T3" fmla="*/ 2 h 25"/>
                <a:gd name="T4" fmla="*/ 0 w 13"/>
                <a:gd name="T5" fmla="*/ 10 h 25"/>
                <a:gd name="T6" fmla="*/ 0 w 13"/>
                <a:gd name="T7" fmla="*/ 13 h 25"/>
                <a:gd name="T8" fmla="*/ 0 w 13"/>
                <a:gd name="T9" fmla="*/ 14 h 25"/>
                <a:gd name="T10" fmla="*/ 13 w 13"/>
                <a:gd name="T11" fmla="*/ 25 h 25"/>
                <a:gd name="T12" fmla="*/ 13 w 13"/>
                <a:gd name="T13" fmla="*/ 10 h 25"/>
                <a:gd name="T14" fmla="*/ 13 w 13"/>
                <a:gd name="T15" fmla="*/ 10 h 25"/>
                <a:gd name="T16" fmla="*/ 2 w 13"/>
                <a:gd name="T1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25">
                  <a:moveTo>
                    <a:pt x="2" y="0"/>
                  </a:moveTo>
                  <a:cubicBezTo>
                    <a:pt x="1" y="1"/>
                    <a:pt x="1" y="1"/>
                    <a:pt x="1" y="2"/>
                  </a:cubicBezTo>
                  <a:cubicBezTo>
                    <a:pt x="0" y="5"/>
                    <a:pt x="0" y="7"/>
                    <a:pt x="0" y="10"/>
                  </a:cubicBezTo>
                  <a:cubicBezTo>
                    <a:pt x="0" y="11"/>
                    <a:pt x="0" y="12"/>
                    <a:pt x="0" y="13"/>
                  </a:cubicBezTo>
                  <a:cubicBezTo>
                    <a:pt x="0" y="13"/>
                    <a:pt x="0" y="14"/>
                    <a:pt x="0" y="14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19"/>
                    <a:pt x="13" y="14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9768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1" name="任意多边形 1591"/>
            <p:cNvSpPr/>
            <p:nvPr/>
          </p:nvSpPr>
          <p:spPr bwMode="auto">
            <a:xfrm>
              <a:off x="4811714" y="3382963"/>
              <a:ext cx="60325" cy="60325"/>
            </a:xfrm>
            <a:custGeom>
              <a:avLst/>
              <a:gdLst>
                <a:gd name="T0" fmla="*/ 23 w 23"/>
                <a:gd name="T1" fmla="*/ 0 h 23"/>
                <a:gd name="T2" fmla="*/ 0 w 23"/>
                <a:gd name="T3" fmla="*/ 23 h 23"/>
                <a:gd name="T4" fmla="*/ 23 w 23"/>
                <a:gd name="T5" fmla="*/ 0 h 23"/>
                <a:gd name="T6" fmla="*/ 23 w 2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3">
                  <a:moveTo>
                    <a:pt x="23" y="0"/>
                  </a:moveTo>
                  <a:cubicBezTo>
                    <a:pt x="11" y="5"/>
                    <a:pt x="3" y="13"/>
                    <a:pt x="0" y="23"/>
                  </a:cubicBezTo>
                  <a:cubicBezTo>
                    <a:pt x="3" y="13"/>
                    <a:pt x="11" y="6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</a:path>
              </a:pathLst>
            </a:custGeom>
            <a:solidFill>
              <a:srgbClr val="A266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2" name="任意多边形 1592"/>
            <p:cNvSpPr/>
            <p:nvPr/>
          </p:nvSpPr>
          <p:spPr bwMode="auto">
            <a:xfrm>
              <a:off x="4803776" y="3382963"/>
              <a:ext cx="68263" cy="130175"/>
            </a:xfrm>
            <a:custGeom>
              <a:avLst/>
              <a:gdLst>
                <a:gd name="T0" fmla="*/ 26 w 26"/>
                <a:gd name="T1" fmla="*/ 0 h 50"/>
                <a:gd name="T2" fmla="*/ 26 w 26"/>
                <a:gd name="T3" fmla="*/ 0 h 50"/>
                <a:gd name="T4" fmla="*/ 3 w 26"/>
                <a:gd name="T5" fmla="*/ 23 h 50"/>
                <a:gd name="T6" fmla="*/ 4 w 26"/>
                <a:gd name="T7" fmla="*/ 50 h 50"/>
                <a:gd name="T8" fmla="*/ 4 w 26"/>
                <a:gd name="T9" fmla="*/ 50 h 50"/>
                <a:gd name="T10" fmla="*/ 6 w 26"/>
                <a:gd name="T11" fmla="*/ 49 h 50"/>
                <a:gd name="T12" fmla="*/ 3 w 26"/>
                <a:gd name="T13" fmla="*/ 36 h 50"/>
                <a:gd name="T14" fmla="*/ 3 w 26"/>
                <a:gd name="T15" fmla="*/ 33 h 50"/>
                <a:gd name="T16" fmla="*/ 4 w 26"/>
                <a:gd name="T17" fmla="*/ 25 h 50"/>
                <a:gd name="T18" fmla="*/ 5 w 26"/>
                <a:gd name="T19" fmla="*/ 22 h 50"/>
                <a:gd name="T20" fmla="*/ 11 w 26"/>
                <a:gd name="T21" fmla="*/ 12 h 50"/>
                <a:gd name="T22" fmla="*/ 11 w 26"/>
                <a:gd name="T23" fmla="*/ 12 h 50"/>
                <a:gd name="T24" fmla="*/ 26 w 26"/>
                <a:gd name="T25" fmla="*/ 2 h 50"/>
                <a:gd name="T26" fmla="*/ 26 w 26"/>
                <a:gd name="T27" fmla="*/ 2 h 50"/>
                <a:gd name="T28" fmla="*/ 26 w 26"/>
                <a:gd name="T29" fmla="*/ 2 h 50"/>
                <a:gd name="T30" fmla="*/ 26 w 26"/>
                <a:gd name="T31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50">
                  <a:moveTo>
                    <a:pt x="2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4" y="6"/>
                    <a:pt x="6" y="13"/>
                    <a:pt x="3" y="23"/>
                  </a:cubicBezTo>
                  <a:cubicBezTo>
                    <a:pt x="0" y="31"/>
                    <a:pt x="0" y="40"/>
                    <a:pt x="4" y="50"/>
                  </a:cubicBezTo>
                  <a:cubicBezTo>
                    <a:pt x="4" y="50"/>
                    <a:pt x="4" y="50"/>
                    <a:pt x="4" y="50"/>
                  </a:cubicBezTo>
                  <a:cubicBezTo>
                    <a:pt x="6" y="49"/>
                    <a:pt x="6" y="49"/>
                    <a:pt x="6" y="49"/>
                  </a:cubicBezTo>
                  <a:cubicBezTo>
                    <a:pt x="4" y="44"/>
                    <a:pt x="3" y="40"/>
                    <a:pt x="3" y="36"/>
                  </a:cubicBezTo>
                  <a:cubicBezTo>
                    <a:pt x="3" y="35"/>
                    <a:pt x="3" y="34"/>
                    <a:pt x="3" y="33"/>
                  </a:cubicBezTo>
                  <a:cubicBezTo>
                    <a:pt x="3" y="30"/>
                    <a:pt x="3" y="28"/>
                    <a:pt x="4" y="25"/>
                  </a:cubicBezTo>
                  <a:cubicBezTo>
                    <a:pt x="4" y="24"/>
                    <a:pt x="5" y="23"/>
                    <a:pt x="5" y="22"/>
                  </a:cubicBezTo>
                  <a:cubicBezTo>
                    <a:pt x="6" y="18"/>
                    <a:pt x="9" y="15"/>
                    <a:pt x="11" y="12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5" y="8"/>
                    <a:pt x="20" y="5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0"/>
                  </a:cubicBezTo>
                </a:path>
              </a:pathLst>
            </a:custGeom>
            <a:solidFill>
              <a:srgbClr val="9B44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3" name="任意多边形 1593"/>
            <p:cNvSpPr/>
            <p:nvPr/>
          </p:nvSpPr>
          <p:spPr bwMode="auto">
            <a:xfrm>
              <a:off x="4475164" y="3016251"/>
              <a:ext cx="69850" cy="44450"/>
            </a:xfrm>
            <a:custGeom>
              <a:avLst/>
              <a:gdLst>
                <a:gd name="T0" fmla="*/ 0 w 27"/>
                <a:gd name="T1" fmla="*/ 0 h 17"/>
                <a:gd name="T2" fmla="*/ 0 w 27"/>
                <a:gd name="T3" fmla="*/ 0 h 17"/>
                <a:gd name="T4" fmla="*/ 0 w 27"/>
                <a:gd name="T5" fmla="*/ 0 h 17"/>
                <a:gd name="T6" fmla="*/ 0 w 27"/>
                <a:gd name="T7" fmla="*/ 0 h 17"/>
                <a:gd name="T8" fmla="*/ 0 w 27"/>
                <a:gd name="T9" fmla="*/ 0 h 17"/>
                <a:gd name="T10" fmla="*/ 13 w 27"/>
                <a:gd name="T11" fmla="*/ 9 h 17"/>
                <a:gd name="T12" fmla="*/ 13 w 27"/>
                <a:gd name="T13" fmla="*/ 9 h 17"/>
                <a:gd name="T14" fmla="*/ 27 w 27"/>
                <a:gd name="T15" fmla="*/ 17 h 17"/>
                <a:gd name="T16" fmla="*/ 0 w 27"/>
                <a:gd name="T1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" h="17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3"/>
                    <a:pt x="4" y="4"/>
                    <a:pt x="13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18" y="9"/>
                    <a:pt x="7" y="1"/>
                    <a:pt x="0" y="0"/>
                  </a:cubicBezTo>
                </a:path>
              </a:pathLst>
            </a:custGeom>
            <a:solidFill>
              <a:srgbClr val="C5BE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4" name="任意多边形 1594"/>
            <p:cNvSpPr/>
            <p:nvPr/>
          </p:nvSpPr>
          <p:spPr bwMode="auto">
            <a:xfrm>
              <a:off x="4508501" y="3038476"/>
              <a:ext cx="36513" cy="115888"/>
            </a:xfrm>
            <a:custGeom>
              <a:avLst/>
              <a:gdLst>
                <a:gd name="T0" fmla="*/ 0 w 14"/>
                <a:gd name="T1" fmla="*/ 0 h 44"/>
                <a:gd name="T2" fmla="*/ 0 w 14"/>
                <a:gd name="T3" fmla="*/ 21 h 44"/>
                <a:gd name="T4" fmla="*/ 8 w 14"/>
                <a:gd name="T5" fmla="*/ 44 h 44"/>
                <a:gd name="T6" fmla="*/ 8 w 14"/>
                <a:gd name="T7" fmla="*/ 44 h 44"/>
                <a:gd name="T8" fmla="*/ 14 w 14"/>
                <a:gd name="T9" fmla="*/ 8 h 44"/>
                <a:gd name="T10" fmla="*/ 14 w 14"/>
                <a:gd name="T11" fmla="*/ 8 h 44"/>
                <a:gd name="T12" fmla="*/ 0 w 14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4">
                  <a:moveTo>
                    <a:pt x="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0" y="28"/>
                    <a:pt x="3" y="38"/>
                    <a:pt x="8" y="44"/>
                  </a:cubicBezTo>
                  <a:cubicBezTo>
                    <a:pt x="8" y="44"/>
                    <a:pt x="8" y="44"/>
                    <a:pt x="8" y="44"/>
                  </a:cubicBezTo>
                  <a:cubicBezTo>
                    <a:pt x="7" y="28"/>
                    <a:pt x="2" y="16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CA9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5" name="任意多边形 1595"/>
            <p:cNvSpPr/>
            <p:nvPr/>
          </p:nvSpPr>
          <p:spPr bwMode="auto">
            <a:xfrm>
              <a:off x="4471989" y="3016251"/>
              <a:ext cx="58738" cy="138113"/>
            </a:xfrm>
            <a:custGeom>
              <a:avLst/>
              <a:gdLst>
                <a:gd name="T0" fmla="*/ 1 w 22"/>
                <a:gd name="T1" fmla="*/ 0 h 53"/>
                <a:gd name="T2" fmla="*/ 1 w 22"/>
                <a:gd name="T3" fmla="*/ 0 h 53"/>
                <a:gd name="T4" fmla="*/ 1 w 22"/>
                <a:gd name="T5" fmla="*/ 0 h 53"/>
                <a:gd name="T6" fmla="*/ 0 w 22"/>
                <a:gd name="T7" fmla="*/ 38 h 53"/>
                <a:gd name="T8" fmla="*/ 22 w 22"/>
                <a:gd name="T9" fmla="*/ 53 h 53"/>
                <a:gd name="T10" fmla="*/ 14 w 22"/>
                <a:gd name="T11" fmla="*/ 30 h 53"/>
                <a:gd name="T12" fmla="*/ 14 w 22"/>
                <a:gd name="T13" fmla="*/ 9 h 53"/>
                <a:gd name="T14" fmla="*/ 1 w 22"/>
                <a:gd name="T15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53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3"/>
                    <a:pt x="0" y="24"/>
                    <a:pt x="0" y="38"/>
                  </a:cubicBezTo>
                  <a:cubicBezTo>
                    <a:pt x="6" y="40"/>
                    <a:pt x="17" y="51"/>
                    <a:pt x="22" y="53"/>
                  </a:cubicBezTo>
                  <a:cubicBezTo>
                    <a:pt x="17" y="47"/>
                    <a:pt x="14" y="37"/>
                    <a:pt x="14" y="30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5" y="4"/>
                    <a:pt x="4" y="3"/>
                    <a:pt x="1" y="0"/>
                  </a:cubicBezTo>
                </a:path>
              </a:pathLst>
            </a:custGeom>
            <a:solidFill>
              <a:srgbClr val="7D5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6" name="任意多边形 1596"/>
            <p:cNvSpPr/>
            <p:nvPr/>
          </p:nvSpPr>
          <p:spPr bwMode="auto">
            <a:xfrm>
              <a:off x="4441826" y="2744788"/>
              <a:ext cx="746125" cy="685800"/>
            </a:xfrm>
            <a:custGeom>
              <a:avLst/>
              <a:gdLst>
                <a:gd name="T0" fmla="*/ 6 w 286"/>
                <a:gd name="T1" fmla="*/ 10 h 263"/>
                <a:gd name="T2" fmla="*/ 12 w 286"/>
                <a:gd name="T3" fmla="*/ 8 h 263"/>
                <a:gd name="T4" fmla="*/ 286 w 286"/>
                <a:gd name="T5" fmla="*/ 165 h 263"/>
                <a:gd name="T6" fmla="*/ 286 w 286"/>
                <a:gd name="T7" fmla="*/ 180 h 263"/>
                <a:gd name="T8" fmla="*/ 25 w 286"/>
                <a:gd name="T9" fmla="*/ 31 h 263"/>
                <a:gd name="T10" fmla="*/ 19 w 286"/>
                <a:gd name="T11" fmla="*/ 33 h 263"/>
                <a:gd name="T12" fmla="*/ 16 w 286"/>
                <a:gd name="T13" fmla="*/ 41 h 263"/>
                <a:gd name="T14" fmla="*/ 16 w 286"/>
                <a:gd name="T15" fmla="*/ 76 h 263"/>
                <a:gd name="T16" fmla="*/ 30 w 286"/>
                <a:gd name="T17" fmla="*/ 100 h 263"/>
                <a:gd name="T18" fmla="*/ 286 w 286"/>
                <a:gd name="T19" fmla="*/ 248 h 263"/>
                <a:gd name="T20" fmla="*/ 286 w 286"/>
                <a:gd name="T21" fmla="*/ 263 h 263"/>
                <a:gd name="T22" fmla="*/ 17 w 286"/>
                <a:gd name="T23" fmla="*/ 108 h 263"/>
                <a:gd name="T24" fmla="*/ 3 w 286"/>
                <a:gd name="T25" fmla="*/ 83 h 263"/>
                <a:gd name="T26" fmla="*/ 3 w 286"/>
                <a:gd name="T27" fmla="*/ 18 h 263"/>
                <a:gd name="T28" fmla="*/ 6 w 286"/>
                <a:gd name="T29" fmla="*/ 1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6" h="263">
                  <a:moveTo>
                    <a:pt x="6" y="10"/>
                  </a:moveTo>
                  <a:cubicBezTo>
                    <a:pt x="8" y="8"/>
                    <a:pt x="10" y="8"/>
                    <a:pt x="12" y="8"/>
                  </a:cubicBezTo>
                  <a:cubicBezTo>
                    <a:pt x="16" y="9"/>
                    <a:pt x="0" y="0"/>
                    <a:pt x="286" y="165"/>
                  </a:cubicBezTo>
                  <a:cubicBezTo>
                    <a:pt x="286" y="180"/>
                    <a:pt x="286" y="180"/>
                    <a:pt x="286" y="180"/>
                  </a:cubicBezTo>
                  <a:cubicBezTo>
                    <a:pt x="13" y="23"/>
                    <a:pt x="29" y="32"/>
                    <a:pt x="25" y="31"/>
                  </a:cubicBezTo>
                  <a:cubicBezTo>
                    <a:pt x="23" y="31"/>
                    <a:pt x="21" y="31"/>
                    <a:pt x="19" y="33"/>
                  </a:cubicBezTo>
                  <a:cubicBezTo>
                    <a:pt x="17" y="35"/>
                    <a:pt x="16" y="38"/>
                    <a:pt x="16" y="41"/>
                  </a:cubicBezTo>
                  <a:cubicBezTo>
                    <a:pt x="16" y="76"/>
                    <a:pt x="16" y="76"/>
                    <a:pt x="16" y="76"/>
                  </a:cubicBezTo>
                  <a:cubicBezTo>
                    <a:pt x="16" y="85"/>
                    <a:pt x="23" y="96"/>
                    <a:pt x="30" y="100"/>
                  </a:cubicBezTo>
                  <a:cubicBezTo>
                    <a:pt x="286" y="248"/>
                    <a:pt x="286" y="248"/>
                    <a:pt x="286" y="248"/>
                  </a:cubicBezTo>
                  <a:cubicBezTo>
                    <a:pt x="286" y="263"/>
                    <a:pt x="286" y="263"/>
                    <a:pt x="286" y="263"/>
                  </a:cubicBezTo>
                  <a:cubicBezTo>
                    <a:pt x="278" y="259"/>
                    <a:pt x="43" y="123"/>
                    <a:pt x="17" y="108"/>
                  </a:cubicBezTo>
                  <a:cubicBezTo>
                    <a:pt x="9" y="103"/>
                    <a:pt x="3" y="93"/>
                    <a:pt x="3" y="83"/>
                  </a:cubicBezTo>
                  <a:cubicBezTo>
                    <a:pt x="3" y="67"/>
                    <a:pt x="3" y="35"/>
                    <a:pt x="3" y="18"/>
                  </a:cubicBezTo>
                  <a:cubicBezTo>
                    <a:pt x="3" y="15"/>
                    <a:pt x="4" y="12"/>
                    <a:pt x="6" y="10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7" name="任意多边形 1597"/>
            <p:cNvSpPr/>
            <p:nvPr/>
          </p:nvSpPr>
          <p:spPr bwMode="auto">
            <a:xfrm>
              <a:off x="7721601" y="4448176"/>
              <a:ext cx="185738" cy="109538"/>
            </a:xfrm>
            <a:custGeom>
              <a:avLst/>
              <a:gdLst>
                <a:gd name="T0" fmla="*/ 59 w 71"/>
                <a:gd name="T1" fmla="*/ 8 h 42"/>
                <a:gd name="T2" fmla="*/ 59 w 71"/>
                <a:gd name="T3" fmla="*/ 34 h 42"/>
                <a:gd name="T4" fmla="*/ 13 w 71"/>
                <a:gd name="T5" fmla="*/ 34 h 42"/>
                <a:gd name="T6" fmla="*/ 13 w 71"/>
                <a:gd name="T7" fmla="*/ 8 h 42"/>
                <a:gd name="T8" fmla="*/ 59 w 71"/>
                <a:gd name="T9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42">
                  <a:moveTo>
                    <a:pt x="59" y="8"/>
                  </a:moveTo>
                  <a:cubicBezTo>
                    <a:pt x="71" y="15"/>
                    <a:pt x="71" y="27"/>
                    <a:pt x="59" y="34"/>
                  </a:cubicBezTo>
                  <a:cubicBezTo>
                    <a:pt x="46" y="42"/>
                    <a:pt x="25" y="42"/>
                    <a:pt x="13" y="34"/>
                  </a:cubicBezTo>
                  <a:cubicBezTo>
                    <a:pt x="0" y="27"/>
                    <a:pt x="0" y="15"/>
                    <a:pt x="13" y="8"/>
                  </a:cubicBezTo>
                  <a:cubicBezTo>
                    <a:pt x="25" y="0"/>
                    <a:pt x="46" y="0"/>
                    <a:pt x="59" y="8"/>
                  </a:cubicBezTo>
                </a:path>
              </a:pathLst>
            </a:custGeom>
            <a:solidFill>
              <a:srgbClr val="EAE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28" name="图片 122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9" y="1431926"/>
              <a:ext cx="1125538" cy="288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" name="图片 12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825626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" name="图片 122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1922463"/>
              <a:ext cx="242888" cy="188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1" name="图片 123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14" y="1606551"/>
              <a:ext cx="908050" cy="619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2" name="任意多边形 1602"/>
            <p:cNvSpPr/>
            <p:nvPr/>
          </p:nvSpPr>
          <p:spPr bwMode="auto">
            <a:xfrm>
              <a:off x="6457951" y="1690688"/>
              <a:ext cx="215900" cy="149225"/>
            </a:xfrm>
            <a:custGeom>
              <a:avLst/>
              <a:gdLst>
                <a:gd name="T0" fmla="*/ 3 w 83"/>
                <a:gd name="T1" fmla="*/ 0 h 57"/>
                <a:gd name="T2" fmla="*/ 81 w 83"/>
                <a:gd name="T3" fmla="*/ 49 h 57"/>
                <a:gd name="T4" fmla="*/ 82 w 83"/>
                <a:gd name="T5" fmla="*/ 50 h 57"/>
                <a:gd name="T6" fmla="*/ 82 w 83"/>
                <a:gd name="T7" fmla="*/ 52 h 57"/>
                <a:gd name="T8" fmla="*/ 82 w 83"/>
                <a:gd name="T9" fmla="*/ 57 h 57"/>
                <a:gd name="T10" fmla="*/ 6 w 83"/>
                <a:gd name="T11" fmla="*/ 13 h 57"/>
                <a:gd name="T12" fmla="*/ 3 w 83"/>
                <a:gd name="T13" fmla="*/ 5 h 57"/>
                <a:gd name="T14" fmla="*/ 3 w 8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57">
                  <a:moveTo>
                    <a:pt x="3" y="0"/>
                  </a:moveTo>
                  <a:cubicBezTo>
                    <a:pt x="83" y="46"/>
                    <a:pt x="79" y="43"/>
                    <a:pt x="81" y="49"/>
                  </a:cubicBezTo>
                  <a:cubicBezTo>
                    <a:pt x="82" y="49"/>
                    <a:pt x="82" y="50"/>
                    <a:pt x="82" y="50"/>
                  </a:cubicBezTo>
                  <a:cubicBezTo>
                    <a:pt x="82" y="51"/>
                    <a:pt x="82" y="52"/>
                    <a:pt x="82" y="52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0" y="10"/>
                    <a:pt x="8" y="14"/>
                    <a:pt x="6" y="13"/>
                  </a:cubicBezTo>
                  <a:cubicBezTo>
                    <a:pt x="4" y="11"/>
                    <a:pt x="3" y="8"/>
                    <a:pt x="3" y="5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3" name="任意多边形 1603"/>
            <p:cNvSpPr/>
            <p:nvPr/>
          </p:nvSpPr>
          <p:spPr bwMode="auto">
            <a:xfrm>
              <a:off x="6446839" y="1687513"/>
              <a:ext cx="223838" cy="165100"/>
            </a:xfrm>
            <a:custGeom>
              <a:avLst/>
              <a:gdLst>
                <a:gd name="T0" fmla="*/ 4 w 86"/>
                <a:gd name="T1" fmla="*/ 0 h 63"/>
                <a:gd name="T2" fmla="*/ 6 w 86"/>
                <a:gd name="T3" fmla="*/ 1 h 63"/>
                <a:gd name="T4" fmla="*/ 7 w 86"/>
                <a:gd name="T5" fmla="*/ 1 h 63"/>
                <a:gd name="T6" fmla="*/ 7 w 86"/>
                <a:gd name="T7" fmla="*/ 9 h 63"/>
                <a:gd name="T8" fmla="*/ 12 w 86"/>
                <a:gd name="T9" fmla="*/ 15 h 63"/>
                <a:gd name="T10" fmla="*/ 86 w 86"/>
                <a:gd name="T11" fmla="*/ 58 h 63"/>
                <a:gd name="T12" fmla="*/ 86 w 86"/>
                <a:gd name="T13" fmla="*/ 59 h 63"/>
                <a:gd name="T14" fmla="*/ 86 w 86"/>
                <a:gd name="T15" fmla="*/ 61 h 63"/>
                <a:gd name="T16" fmla="*/ 85 w 86"/>
                <a:gd name="T17" fmla="*/ 62 h 63"/>
                <a:gd name="T18" fmla="*/ 84 w 86"/>
                <a:gd name="T19" fmla="*/ 63 h 63"/>
                <a:gd name="T20" fmla="*/ 82 w 86"/>
                <a:gd name="T21" fmla="*/ 63 h 63"/>
                <a:gd name="T22" fmla="*/ 81 w 86"/>
                <a:gd name="T23" fmla="*/ 62 h 63"/>
                <a:gd name="T24" fmla="*/ 2 w 86"/>
                <a:gd name="T25" fmla="*/ 15 h 63"/>
                <a:gd name="T26" fmla="*/ 0 w 86"/>
                <a:gd name="T27" fmla="*/ 4 h 63"/>
                <a:gd name="T28" fmla="*/ 1 w 86"/>
                <a:gd name="T29" fmla="*/ 1 h 63"/>
                <a:gd name="T30" fmla="*/ 4 w 86"/>
                <a:gd name="T3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6" h="63">
                  <a:moveTo>
                    <a:pt x="4" y="0"/>
                  </a:moveTo>
                  <a:cubicBezTo>
                    <a:pt x="5" y="0"/>
                    <a:pt x="5" y="0"/>
                    <a:pt x="6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7"/>
                    <a:pt x="7" y="7"/>
                    <a:pt x="7" y="9"/>
                  </a:cubicBezTo>
                  <a:cubicBezTo>
                    <a:pt x="8" y="12"/>
                    <a:pt x="10" y="14"/>
                    <a:pt x="12" y="15"/>
                  </a:cubicBezTo>
                  <a:cubicBezTo>
                    <a:pt x="86" y="58"/>
                    <a:pt x="86" y="58"/>
                    <a:pt x="86" y="58"/>
                  </a:cubicBezTo>
                  <a:cubicBezTo>
                    <a:pt x="86" y="59"/>
                    <a:pt x="86" y="59"/>
                    <a:pt x="86" y="59"/>
                  </a:cubicBezTo>
                  <a:cubicBezTo>
                    <a:pt x="86" y="60"/>
                    <a:pt x="86" y="60"/>
                    <a:pt x="86" y="61"/>
                  </a:cubicBezTo>
                  <a:cubicBezTo>
                    <a:pt x="86" y="61"/>
                    <a:pt x="86" y="62"/>
                    <a:pt x="85" y="62"/>
                  </a:cubicBezTo>
                  <a:cubicBezTo>
                    <a:pt x="85" y="62"/>
                    <a:pt x="85" y="62"/>
                    <a:pt x="84" y="63"/>
                  </a:cubicBezTo>
                  <a:cubicBezTo>
                    <a:pt x="83" y="63"/>
                    <a:pt x="84" y="63"/>
                    <a:pt x="82" y="63"/>
                  </a:cubicBezTo>
                  <a:cubicBezTo>
                    <a:pt x="82" y="63"/>
                    <a:pt x="81" y="63"/>
                    <a:pt x="81" y="62"/>
                  </a:cubicBezTo>
                  <a:cubicBezTo>
                    <a:pt x="4" y="18"/>
                    <a:pt x="3" y="19"/>
                    <a:pt x="2" y="15"/>
                  </a:cubicBezTo>
                  <a:cubicBezTo>
                    <a:pt x="0" y="12"/>
                    <a:pt x="0" y="9"/>
                    <a:pt x="0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0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4" name="任意多边形 1604"/>
            <p:cNvSpPr/>
            <p:nvPr/>
          </p:nvSpPr>
          <p:spPr bwMode="auto">
            <a:xfrm>
              <a:off x="6026151" y="1322388"/>
              <a:ext cx="1255713" cy="3067050"/>
            </a:xfrm>
            <a:custGeom>
              <a:avLst/>
              <a:gdLst>
                <a:gd name="T0" fmla="*/ 38 w 481"/>
                <a:gd name="T1" fmla="*/ 41 h 1176"/>
                <a:gd name="T2" fmla="*/ 0 w 481"/>
                <a:gd name="T3" fmla="*/ 37 h 1176"/>
                <a:gd name="T4" fmla="*/ 66 w 481"/>
                <a:gd name="T5" fmla="*/ 1 h 1176"/>
                <a:gd name="T6" fmla="*/ 95 w 481"/>
                <a:gd name="T7" fmla="*/ 8 h 1176"/>
                <a:gd name="T8" fmla="*/ 427 w 481"/>
                <a:gd name="T9" fmla="*/ 200 h 1176"/>
                <a:gd name="T10" fmla="*/ 481 w 481"/>
                <a:gd name="T11" fmla="*/ 294 h 1176"/>
                <a:gd name="T12" fmla="*/ 479 w 481"/>
                <a:gd name="T13" fmla="*/ 1111 h 1176"/>
                <a:gd name="T14" fmla="*/ 463 w 481"/>
                <a:gd name="T15" fmla="*/ 1136 h 1176"/>
                <a:gd name="T16" fmla="*/ 412 w 481"/>
                <a:gd name="T17" fmla="*/ 1165 h 1176"/>
                <a:gd name="T18" fmla="*/ 423 w 481"/>
                <a:gd name="T19" fmla="*/ 1133 h 1176"/>
                <a:gd name="T20" fmla="*/ 424 w 481"/>
                <a:gd name="T21" fmla="*/ 327 h 1176"/>
                <a:gd name="T22" fmla="*/ 370 w 481"/>
                <a:gd name="T23" fmla="*/ 232 h 1176"/>
                <a:gd name="T24" fmla="*/ 38 w 481"/>
                <a:gd name="T25" fmla="*/ 41 h 1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1" h="1176">
                  <a:moveTo>
                    <a:pt x="38" y="41"/>
                  </a:moveTo>
                  <a:cubicBezTo>
                    <a:pt x="23" y="32"/>
                    <a:pt x="10" y="32"/>
                    <a:pt x="0" y="37"/>
                  </a:cubicBezTo>
                  <a:cubicBezTo>
                    <a:pt x="59" y="3"/>
                    <a:pt x="58" y="2"/>
                    <a:pt x="66" y="1"/>
                  </a:cubicBezTo>
                  <a:cubicBezTo>
                    <a:pt x="78" y="0"/>
                    <a:pt x="85" y="3"/>
                    <a:pt x="95" y="8"/>
                  </a:cubicBezTo>
                  <a:cubicBezTo>
                    <a:pt x="427" y="200"/>
                    <a:pt x="427" y="200"/>
                    <a:pt x="427" y="200"/>
                  </a:cubicBezTo>
                  <a:cubicBezTo>
                    <a:pt x="454" y="215"/>
                    <a:pt x="481" y="257"/>
                    <a:pt x="481" y="294"/>
                  </a:cubicBezTo>
                  <a:cubicBezTo>
                    <a:pt x="479" y="1156"/>
                    <a:pt x="480" y="1103"/>
                    <a:pt x="479" y="1111"/>
                  </a:cubicBezTo>
                  <a:cubicBezTo>
                    <a:pt x="477" y="1120"/>
                    <a:pt x="472" y="1131"/>
                    <a:pt x="463" y="1136"/>
                  </a:cubicBezTo>
                  <a:cubicBezTo>
                    <a:pt x="392" y="1176"/>
                    <a:pt x="409" y="1168"/>
                    <a:pt x="412" y="1165"/>
                  </a:cubicBezTo>
                  <a:cubicBezTo>
                    <a:pt x="420" y="1157"/>
                    <a:pt x="423" y="1144"/>
                    <a:pt x="423" y="1133"/>
                  </a:cubicBezTo>
                  <a:cubicBezTo>
                    <a:pt x="424" y="327"/>
                    <a:pt x="424" y="327"/>
                    <a:pt x="424" y="327"/>
                  </a:cubicBezTo>
                  <a:cubicBezTo>
                    <a:pt x="424" y="293"/>
                    <a:pt x="402" y="251"/>
                    <a:pt x="370" y="232"/>
                  </a:cubicBezTo>
                  <a:cubicBezTo>
                    <a:pt x="38" y="41"/>
                    <a:pt x="38" y="41"/>
                    <a:pt x="38" y="41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5" name="任意多边形 1605"/>
            <p:cNvSpPr/>
            <p:nvPr/>
          </p:nvSpPr>
          <p:spPr bwMode="auto">
            <a:xfrm>
              <a:off x="5980114" y="1406526"/>
              <a:ext cx="1152525" cy="2997200"/>
            </a:xfrm>
            <a:custGeom>
              <a:avLst/>
              <a:gdLst>
                <a:gd name="T0" fmla="*/ 388 w 442"/>
                <a:gd name="T1" fmla="*/ 200 h 1149"/>
                <a:gd name="T2" fmla="*/ 56 w 442"/>
                <a:gd name="T3" fmla="*/ 9 h 1149"/>
                <a:gd name="T4" fmla="*/ 18 w 442"/>
                <a:gd name="T5" fmla="*/ 5 h 1149"/>
                <a:gd name="T6" fmla="*/ 18 w 442"/>
                <a:gd name="T7" fmla="*/ 5 h 1149"/>
                <a:gd name="T8" fmla="*/ 2 w 442"/>
                <a:gd name="T9" fmla="*/ 40 h 1149"/>
                <a:gd name="T10" fmla="*/ 0 w 442"/>
                <a:gd name="T11" fmla="*/ 799 h 1149"/>
                <a:gd name="T12" fmla="*/ 0 w 442"/>
                <a:gd name="T13" fmla="*/ 799 h 1149"/>
                <a:gd name="T14" fmla="*/ 0 w 442"/>
                <a:gd name="T15" fmla="*/ 846 h 1149"/>
                <a:gd name="T16" fmla="*/ 54 w 442"/>
                <a:gd name="T17" fmla="*/ 941 h 1149"/>
                <a:gd name="T18" fmla="*/ 386 w 442"/>
                <a:gd name="T19" fmla="*/ 1133 h 1149"/>
                <a:gd name="T20" fmla="*/ 441 w 442"/>
                <a:gd name="T21" fmla="*/ 1101 h 1149"/>
                <a:gd name="T22" fmla="*/ 442 w 442"/>
                <a:gd name="T23" fmla="*/ 295 h 1149"/>
                <a:gd name="T24" fmla="*/ 388 w 442"/>
                <a:gd name="T25" fmla="*/ 200 h 1149"/>
                <a:gd name="T26" fmla="*/ 432 w 442"/>
                <a:gd name="T27" fmla="*/ 464 h 1149"/>
                <a:gd name="T28" fmla="*/ 431 w 442"/>
                <a:gd name="T29" fmla="*/ 1095 h 1149"/>
                <a:gd name="T30" fmla="*/ 393 w 442"/>
                <a:gd name="T31" fmla="*/ 1124 h 1149"/>
                <a:gd name="T32" fmla="*/ 122 w 442"/>
                <a:gd name="T33" fmla="*/ 968 h 1149"/>
                <a:gd name="T34" fmla="*/ 74 w 442"/>
                <a:gd name="T35" fmla="*/ 940 h 1149"/>
                <a:gd name="T36" fmla="*/ 42 w 442"/>
                <a:gd name="T37" fmla="*/ 920 h 1149"/>
                <a:gd name="T38" fmla="*/ 20 w 442"/>
                <a:gd name="T39" fmla="*/ 891 h 1149"/>
                <a:gd name="T40" fmla="*/ 10 w 442"/>
                <a:gd name="T41" fmla="*/ 855 h 1149"/>
                <a:gd name="T42" fmla="*/ 10 w 442"/>
                <a:gd name="T43" fmla="*/ 814 h 1149"/>
                <a:gd name="T44" fmla="*/ 10 w 442"/>
                <a:gd name="T45" fmla="*/ 814 h 1149"/>
                <a:gd name="T46" fmla="*/ 12 w 442"/>
                <a:gd name="T47" fmla="*/ 150 h 1149"/>
                <a:gd name="T48" fmla="*/ 12 w 442"/>
                <a:gd name="T49" fmla="*/ 60 h 1149"/>
                <a:gd name="T50" fmla="*/ 16 w 442"/>
                <a:gd name="T51" fmla="*/ 27 h 1149"/>
                <a:gd name="T52" fmla="*/ 30 w 442"/>
                <a:gd name="T53" fmla="*/ 15 h 1149"/>
                <a:gd name="T54" fmla="*/ 82 w 442"/>
                <a:gd name="T55" fmla="*/ 36 h 1149"/>
                <a:gd name="T56" fmla="*/ 128 w 442"/>
                <a:gd name="T57" fmla="*/ 62 h 1149"/>
                <a:gd name="T58" fmla="*/ 274 w 442"/>
                <a:gd name="T59" fmla="*/ 146 h 1149"/>
                <a:gd name="T60" fmla="*/ 374 w 442"/>
                <a:gd name="T61" fmla="*/ 204 h 1149"/>
                <a:gd name="T62" fmla="*/ 411 w 442"/>
                <a:gd name="T63" fmla="*/ 233 h 1149"/>
                <a:gd name="T64" fmla="*/ 427 w 442"/>
                <a:gd name="T65" fmla="*/ 260 h 1149"/>
                <a:gd name="T66" fmla="*/ 432 w 442"/>
                <a:gd name="T67" fmla="*/ 307 h 1149"/>
                <a:gd name="T68" fmla="*/ 433 w 442"/>
                <a:gd name="T69" fmla="*/ 369 h 1149"/>
                <a:gd name="T70" fmla="*/ 432 w 442"/>
                <a:gd name="T71" fmla="*/ 464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2" h="1149">
                  <a:moveTo>
                    <a:pt x="388" y="200"/>
                  </a:moveTo>
                  <a:cubicBezTo>
                    <a:pt x="56" y="9"/>
                    <a:pt x="56" y="9"/>
                    <a:pt x="56" y="9"/>
                  </a:cubicBezTo>
                  <a:cubicBezTo>
                    <a:pt x="41" y="0"/>
                    <a:pt x="28" y="0"/>
                    <a:pt x="18" y="5"/>
                  </a:cubicBezTo>
                  <a:cubicBezTo>
                    <a:pt x="18" y="5"/>
                    <a:pt x="18" y="5"/>
                    <a:pt x="18" y="5"/>
                  </a:cubicBezTo>
                  <a:cubicBezTo>
                    <a:pt x="6" y="10"/>
                    <a:pt x="2" y="27"/>
                    <a:pt x="2" y="40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799"/>
                    <a:pt x="0" y="799"/>
                    <a:pt x="0" y="799"/>
                  </a:cubicBezTo>
                  <a:cubicBezTo>
                    <a:pt x="0" y="846"/>
                    <a:pt x="0" y="846"/>
                    <a:pt x="0" y="846"/>
                  </a:cubicBezTo>
                  <a:cubicBezTo>
                    <a:pt x="0" y="880"/>
                    <a:pt x="22" y="922"/>
                    <a:pt x="54" y="941"/>
                  </a:cubicBezTo>
                  <a:cubicBezTo>
                    <a:pt x="386" y="1133"/>
                    <a:pt x="386" y="1133"/>
                    <a:pt x="386" y="1133"/>
                  </a:cubicBezTo>
                  <a:cubicBezTo>
                    <a:pt x="414" y="1149"/>
                    <a:pt x="440" y="1138"/>
                    <a:pt x="441" y="1101"/>
                  </a:cubicBezTo>
                  <a:cubicBezTo>
                    <a:pt x="442" y="295"/>
                    <a:pt x="442" y="295"/>
                    <a:pt x="442" y="295"/>
                  </a:cubicBezTo>
                  <a:cubicBezTo>
                    <a:pt x="442" y="261"/>
                    <a:pt x="420" y="219"/>
                    <a:pt x="388" y="200"/>
                  </a:cubicBezTo>
                  <a:moveTo>
                    <a:pt x="432" y="464"/>
                  </a:moveTo>
                  <a:cubicBezTo>
                    <a:pt x="431" y="505"/>
                    <a:pt x="432" y="375"/>
                    <a:pt x="431" y="1095"/>
                  </a:cubicBezTo>
                  <a:cubicBezTo>
                    <a:pt x="431" y="1120"/>
                    <a:pt x="414" y="1133"/>
                    <a:pt x="393" y="1124"/>
                  </a:cubicBezTo>
                  <a:cubicBezTo>
                    <a:pt x="388" y="1122"/>
                    <a:pt x="126" y="970"/>
                    <a:pt x="122" y="968"/>
                  </a:cubicBezTo>
                  <a:cubicBezTo>
                    <a:pt x="106" y="959"/>
                    <a:pt x="91" y="949"/>
                    <a:pt x="74" y="940"/>
                  </a:cubicBezTo>
                  <a:cubicBezTo>
                    <a:pt x="63" y="934"/>
                    <a:pt x="52" y="928"/>
                    <a:pt x="42" y="920"/>
                  </a:cubicBezTo>
                  <a:cubicBezTo>
                    <a:pt x="34" y="913"/>
                    <a:pt x="25" y="901"/>
                    <a:pt x="20" y="891"/>
                  </a:cubicBezTo>
                  <a:cubicBezTo>
                    <a:pt x="14" y="879"/>
                    <a:pt x="11" y="869"/>
                    <a:pt x="10" y="855"/>
                  </a:cubicBezTo>
                  <a:cubicBezTo>
                    <a:pt x="10" y="845"/>
                    <a:pt x="10" y="850"/>
                    <a:pt x="10" y="814"/>
                  </a:cubicBezTo>
                  <a:cubicBezTo>
                    <a:pt x="10" y="814"/>
                    <a:pt x="10" y="814"/>
                    <a:pt x="10" y="814"/>
                  </a:cubicBezTo>
                  <a:cubicBezTo>
                    <a:pt x="10" y="344"/>
                    <a:pt x="12" y="184"/>
                    <a:pt x="12" y="150"/>
                  </a:cubicBezTo>
                  <a:cubicBezTo>
                    <a:pt x="11" y="76"/>
                    <a:pt x="13" y="80"/>
                    <a:pt x="12" y="60"/>
                  </a:cubicBezTo>
                  <a:cubicBezTo>
                    <a:pt x="12" y="49"/>
                    <a:pt x="11" y="37"/>
                    <a:pt x="16" y="27"/>
                  </a:cubicBezTo>
                  <a:cubicBezTo>
                    <a:pt x="20" y="20"/>
                    <a:pt x="25" y="16"/>
                    <a:pt x="30" y="15"/>
                  </a:cubicBezTo>
                  <a:cubicBezTo>
                    <a:pt x="46" y="10"/>
                    <a:pt x="68" y="27"/>
                    <a:pt x="82" y="36"/>
                  </a:cubicBezTo>
                  <a:cubicBezTo>
                    <a:pt x="97" y="46"/>
                    <a:pt x="113" y="54"/>
                    <a:pt x="128" y="62"/>
                  </a:cubicBezTo>
                  <a:cubicBezTo>
                    <a:pt x="164" y="82"/>
                    <a:pt x="189" y="99"/>
                    <a:pt x="274" y="146"/>
                  </a:cubicBezTo>
                  <a:cubicBezTo>
                    <a:pt x="363" y="197"/>
                    <a:pt x="352" y="191"/>
                    <a:pt x="374" y="204"/>
                  </a:cubicBezTo>
                  <a:cubicBezTo>
                    <a:pt x="389" y="212"/>
                    <a:pt x="400" y="218"/>
                    <a:pt x="411" y="233"/>
                  </a:cubicBezTo>
                  <a:cubicBezTo>
                    <a:pt x="418" y="243"/>
                    <a:pt x="423" y="251"/>
                    <a:pt x="427" y="260"/>
                  </a:cubicBezTo>
                  <a:cubicBezTo>
                    <a:pt x="433" y="278"/>
                    <a:pt x="433" y="288"/>
                    <a:pt x="432" y="307"/>
                  </a:cubicBezTo>
                  <a:cubicBezTo>
                    <a:pt x="432" y="328"/>
                    <a:pt x="432" y="349"/>
                    <a:pt x="433" y="369"/>
                  </a:cubicBezTo>
                  <a:cubicBezTo>
                    <a:pt x="433" y="401"/>
                    <a:pt x="432" y="433"/>
                    <a:pt x="432" y="46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6" name="图片 12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586038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7" name="任意多边形 1607"/>
            <p:cNvSpPr/>
            <p:nvPr/>
          </p:nvSpPr>
          <p:spPr bwMode="auto">
            <a:xfrm>
              <a:off x="6427789" y="2928938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5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5"/>
                    <a:pt x="0" y="62"/>
                    <a:pt x="0" y="36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8" name="任意多边形 1608"/>
            <p:cNvSpPr/>
            <p:nvPr/>
          </p:nvSpPr>
          <p:spPr bwMode="auto">
            <a:xfrm>
              <a:off x="6508751" y="30162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3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3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39" name="图片 1238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3175001"/>
              <a:ext cx="906463" cy="1023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0" name="任意多边形 1610"/>
            <p:cNvSpPr/>
            <p:nvPr/>
          </p:nvSpPr>
          <p:spPr bwMode="auto">
            <a:xfrm>
              <a:off x="6427789" y="3521076"/>
              <a:ext cx="247650" cy="327025"/>
            </a:xfrm>
            <a:custGeom>
              <a:avLst/>
              <a:gdLst>
                <a:gd name="T0" fmla="*/ 95 w 95"/>
                <a:gd name="T1" fmla="*/ 90 h 125"/>
                <a:gd name="T2" fmla="*/ 47 w 95"/>
                <a:gd name="T3" fmla="*/ 110 h 125"/>
                <a:gd name="T4" fmla="*/ 0 w 95"/>
                <a:gd name="T5" fmla="*/ 35 h 125"/>
                <a:gd name="T6" fmla="*/ 47 w 95"/>
                <a:gd name="T7" fmla="*/ 15 h 125"/>
                <a:gd name="T8" fmla="*/ 95 w 95"/>
                <a:gd name="T9" fmla="*/ 9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5">
                  <a:moveTo>
                    <a:pt x="95" y="90"/>
                  </a:moveTo>
                  <a:cubicBezTo>
                    <a:pt x="95" y="116"/>
                    <a:pt x="74" y="125"/>
                    <a:pt x="47" y="110"/>
                  </a:cubicBezTo>
                  <a:cubicBezTo>
                    <a:pt x="21" y="95"/>
                    <a:pt x="0" y="61"/>
                    <a:pt x="0" y="35"/>
                  </a:cubicBezTo>
                  <a:cubicBezTo>
                    <a:pt x="0" y="9"/>
                    <a:pt x="21" y="0"/>
                    <a:pt x="47" y="15"/>
                  </a:cubicBezTo>
                  <a:cubicBezTo>
                    <a:pt x="74" y="30"/>
                    <a:pt x="95" y="64"/>
                    <a:pt x="95" y="90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1" name="任意多边形 1611"/>
            <p:cNvSpPr/>
            <p:nvPr/>
          </p:nvSpPr>
          <p:spPr bwMode="auto">
            <a:xfrm>
              <a:off x="6508751" y="3608388"/>
              <a:ext cx="112713" cy="127000"/>
            </a:xfrm>
            <a:custGeom>
              <a:avLst/>
              <a:gdLst>
                <a:gd name="T0" fmla="*/ 3 w 43"/>
                <a:gd name="T1" fmla="*/ 0 h 49"/>
                <a:gd name="T2" fmla="*/ 0 w 43"/>
                <a:gd name="T3" fmla="*/ 3 h 49"/>
                <a:gd name="T4" fmla="*/ 0 w 43"/>
                <a:gd name="T5" fmla="*/ 40 h 49"/>
                <a:gd name="T6" fmla="*/ 3 w 43"/>
                <a:gd name="T7" fmla="*/ 46 h 49"/>
                <a:gd name="T8" fmla="*/ 9 w 43"/>
                <a:gd name="T9" fmla="*/ 49 h 49"/>
                <a:gd name="T10" fmla="*/ 41 w 43"/>
                <a:gd name="T11" fmla="*/ 49 h 49"/>
                <a:gd name="T12" fmla="*/ 43 w 43"/>
                <a:gd name="T13" fmla="*/ 46 h 49"/>
                <a:gd name="T14" fmla="*/ 41 w 43"/>
                <a:gd name="T15" fmla="*/ 40 h 49"/>
                <a:gd name="T16" fmla="*/ 9 w 43"/>
                <a:gd name="T17" fmla="*/ 3 h 49"/>
                <a:gd name="T18" fmla="*/ 3 w 43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9">
                  <a:moveTo>
                    <a:pt x="3" y="0"/>
                  </a:moveTo>
                  <a:cubicBezTo>
                    <a:pt x="2" y="0"/>
                    <a:pt x="0" y="1"/>
                    <a:pt x="0" y="3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4"/>
                    <a:pt x="3" y="46"/>
                  </a:cubicBezTo>
                  <a:cubicBezTo>
                    <a:pt x="5" y="48"/>
                    <a:pt x="7" y="49"/>
                    <a:pt x="9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2" y="49"/>
                    <a:pt x="43" y="48"/>
                    <a:pt x="43" y="46"/>
                  </a:cubicBezTo>
                  <a:cubicBezTo>
                    <a:pt x="43" y="44"/>
                    <a:pt x="42" y="42"/>
                    <a:pt x="41" y="40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42" name="图片 1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7589" y="2058988"/>
              <a:ext cx="906463" cy="96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3" name="任意多边形 1613"/>
            <p:cNvSpPr/>
            <p:nvPr/>
          </p:nvSpPr>
          <p:spPr bwMode="auto">
            <a:xfrm>
              <a:off x="6427789" y="2371726"/>
              <a:ext cx="247650" cy="328613"/>
            </a:xfrm>
            <a:custGeom>
              <a:avLst/>
              <a:gdLst>
                <a:gd name="T0" fmla="*/ 95 w 95"/>
                <a:gd name="T1" fmla="*/ 91 h 126"/>
                <a:gd name="T2" fmla="*/ 47 w 95"/>
                <a:gd name="T3" fmla="*/ 111 h 126"/>
                <a:gd name="T4" fmla="*/ 0 w 95"/>
                <a:gd name="T5" fmla="*/ 36 h 126"/>
                <a:gd name="T6" fmla="*/ 47 w 95"/>
                <a:gd name="T7" fmla="*/ 16 h 126"/>
                <a:gd name="T8" fmla="*/ 95 w 95"/>
                <a:gd name="T9" fmla="*/ 9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" h="126">
                  <a:moveTo>
                    <a:pt x="95" y="91"/>
                  </a:moveTo>
                  <a:cubicBezTo>
                    <a:pt x="95" y="117"/>
                    <a:pt x="74" y="126"/>
                    <a:pt x="47" y="111"/>
                  </a:cubicBezTo>
                  <a:cubicBezTo>
                    <a:pt x="21" y="96"/>
                    <a:pt x="0" y="62"/>
                    <a:pt x="0" y="36"/>
                  </a:cubicBezTo>
                  <a:cubicBezTo>
                    <a:pt x="0" y="9"/>
                    <a:pt x="21" y="0"/>
                    <a:pt x="47" y="16"/>
                  </a:cubicBezTo>
                  <a:cubicBezTo>
                    <a:pt x="74" y="31"/>
                    <a:pt x="95" y="64"/>
                    <a:pt x="95" y="91"/>
                  </a:cubicBezTo>
                </a:path>
              </a:pathLst>
            </a:custGeom>
            <a:solidFill>
              <a:srgbClr val="9D8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4" name="任意多边形 1614"/>
            <p:cNvSpPr/>
            <p:nvPr/>
          </p:nvSpPr>
          <p:spPr bwMode="auto">
            <a:xfrm>
              <a:off x="6508751" y="2457451"/>
              <a:ext cx="112713" cy="130175"/>
            </a:xfrm>
            <a:custGeom>
              <a:avLst/>
              <a:gdLst>
                <a:gd name="T0" fmla="*/ 3 w 43"/>
                <a:gd name="T1" fmla="*/ 0 h 50"/>
                <a:gd name="T2" fmla="*/ 0 w 43"/>
                <a:gd name="T3" fmla="*/ 4 h 50"/>
                <a:gd name="T4" fmla="*/ 0 w 43"/>
                <a:gd name="T5" fmla="*/ 40 h 50"/>
                <a:gd name="T6" fmla="*/ 3 w 43"/>
                <a:gd name="T7" fmla="*/ 47 h 50"/>
                <a:gd name="T8" fmla="*/ 9 w 43"/>
                <a:gd name="T9" fmla="*/ 50 h 50"/>
                <a:gd name="T10" fmla="*/ 41 w 43"/>
                <a:gd name="T11" fmla="*/ 50 h 50"/>
                <a:gd name="T12" fmla="*/ 43 w 43"/>
                <a:gd name="T13" fmla="*/ 47 h 50"/>
                <a:gd name="T14" fmla="*/ 41 w 43"/>
                <a:gd name="T15" fmla="*/ 40 h 50"/>
                <a:gd name="T16" fmla="*/ 9 w 43"/>
                <a:gd name="T17" fmla="*/ 4 h 50"/>
                <a:gd name="T18" fmla="*/ 3 w 43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50">
                  <a:moveTo>
                    <a:pt x="3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2"/>
                    <a:pt x="2" y="45"/>
                    <a:pt x="3" y="47"/>
                  </a:cubicBezTo>
                  <a:cubicBezTo>
                    <a:pt x="5" y="49"/>
                    <a:pt x="7" y="50"/>
                    <a:pt x="9" y="50"/>
                  </a:cubicBezTo>
                  <a:cubicBezTo>
                    <a:pt x="41" y="50"/>
                    <a:pt x="41" y="50"/>
                    <a:pt x="41" y="50"/>
                  </a:cubicBezTo>
                  <a:cubicBezTo>
                    <a:pt x="42" y="50"/>
                    <a:pt x="43" y="49"/>
                    <a:pt x="43" y="47"/>
                  </a:cubicBezTo>
                  <a:cubicBezTo>
                    <a:pt x="43" y="45"/>
                    <a:pt x="42" y="42"/>
                    <a:pt x="41" y="40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7" y="2"/>
                    <a:pt x="5" y="0"/>
                    <a:pt x="3" y="0"/>
                  </a:cubicBezTo>
                </a:path>
              </a:pathLst>
            </a:custGeom>
            <a:solidFill>
              <a:srgbClr val="DFD9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5" name="任意多边形 1615"/>
            <p:cNvSpPr/>
            <p:nvPr/>
          </p:nvSpPr>
          <p:spPr bwMode="auto">
            <a:xfrm>
              <a:off x="7267576" y="2008188"/>
              <a:ext cx="1277938" cy="2162175"/>
            </a:xfrm>
            <a:custGeom>
              <a:avLst/>
              <a:gdLst>
                <a:gd name="T0" fmla="*/ 4 w 490"/>
                <a:gd name="T1" fmla="*/ 675 h 829"/>
                <a:gd name="T2" fmla="*/ 4 w 490"/>
                <a:gd name="T3" fmla="*/ 773 h 829"/>
                <a:gd name="T4" fmla="*/ 23 w 490"/>
                <a:gd name="T5" fmla="*/ 764 h 829"/>
                <a:gd name="T6" fmla="*/ 60 w 490"/>
                <a:gd name="T7" fmla="*/ 736 h 829"/>
                <a:gd name="T8" fmla="*/ 60 w 490"/>
                <a:gd name="T9" fmla="*/ 743 h 829"/>
                <a:gd name="T10" fmla="*/ 352 w 490"/>
                <a:gd name="T11" fmla="*/ 788 h 829"/>
                <a:gd name="T12" fmla="*/ 282 w 490"/>
                <a:gd name="T13" fmla="*/ 828 h 829"/>
                <a:gd name="T14" fmla="*/ 361 w 490"/>
                <a:gd name="T15" fmla="*/ 800 h 829"/>
                <a:gd name="T16" fmla="*/ 361 w 490"/>
                <a:gd name="T17" fmla="*/ 800 h 829"/>
                <a:gd name="T18" fmla="*/ 362 w 490"/>
                <a:gd name="T19" fmla="*/ 814 h 829"/>
                <a:gd name="T20" fmla="*/ 362 w 490"/>
                <a:gd name="T21" fmla="*/ 829 h 829"/>
                <a:gd name="T22" fmla="*/ 414 w 490"/>
                <a:gd name="T23" fmla="*/ 829 h 829"/>
                <a:gd name="T24" fmla="*/ 449 w 490"/>
                <a:gd name="T25" fmla="*/ 764 h 829"/>
                <a:gd name="T26" fmla="*/ 182 w 490"/>
                <a:gd name="T27" fmla="*/ 613 h 829"/>
                <a:gd name="T28" fmla="*/ 182 w 490"/>
                <a:gd name="T29" fmla="*/ 622 h 829"/>
                <a:gd name="T30" fmla="*/ 182 w 490"/>
                <a:gd name="T31" fmla="*/ 622 h 829"/>
                <a:gd name="T32" fmla="*/ 181 w 490"/>
                <a:gd name="T33" fmla="*/ 628 h 829"/>
                <a:gd name="T34" fmla="*/ 181 w 490"/>
                <a:gd name="T35" fmla="*/ 628 h 829"/>
                <a:gd name="T36" fmla="*/ 180 w 490"/>
                <a:gd name="T37" fmla="*/ 629 h 829"/>
                <a:gd name="T38" fmla="*/ 180 w 490"/>
                <a:gd name="T39" fmla="*/ 629 h 829"/>
                <a:gd name="T40" fmla="*/ 180 w 490"/>
                <a:gd name="T41" fmla="*/ 630 h 829"/>
                <a:gd name="T42" fmla="*/ 180 w 490"/>
                <a:gd name="T43" fmla="*/ 630 h 829"/>
                <a:gd name="T44" fmla="*/ 178 w 490"/>
                <a:gd name="T45" fmla="*/ 632 h 829"/>
                <a:gd name="T46" fmla="*/ 178 w 490"/>
                <a:gd name="T47" fmla="*/ 632 h 829"/>
                <a:gd name="T48" fmla="*/ 177 w 490"/>
                <a:gd name="T49" fmla="*/ 633 h 829"/>
                <a:gd name="T50" fmla="*/ 177 w 490"/>
                <a:gd name="T51" fmla="*/ 633 h 829"/>
                <a:gd name="T52" fmla="*/ 177 w 490"/>
                <a:gd name="T53" fmla="*/ 633 h 829"/>
                <a:gd name="T54" fmla="*/ 177 w 490"/>
                <a:gd name="T55" fmla="*/ 633 h 829"/>
                <a:gd name="T56" fmla="*/ 177 w 490"/>
                <a:gd name="T57" fmla="*/ 633 h 829"/>
                <a:gd name="T58" fmla="*/ 177 w 490"/>
                <a:gd name="T59" fmla="*/ 633 h 829"/>
                <a:gd name="T60" fmla="*/ 176 w 490"/>
                <a:gd name="T61" fmla="*/ 634 h 829"/>
                <a:gd name="T62" fmla="*/ 147 w 490"/>
                <a:gd name="T63" fmla="*/ 651 h 829"/>
                <a:gd name="T64" fmla="*/ 128 w 490"/>
                <a:gd name="T65" fmla="*/ 644 h 829"/>
                <a:gd name="T66" fmla="*/ 117 w 490"/>
                <a:gd name="T67" fmla="*/ 633 h 829"/>
                <a:gd name="T68" fmla="*/ 117 w 490"/>
                <a:gd name="T69" fmla="*/ 633 h 829"/>
                <a:gd name="T70" fmla="*/ 112 w 490"/>
                <a:gd name="T71" fmla="*/ 622 h 829"/>
                <a:gd name="T72" fmla="*/ 112 w 490"/>
                <a:gd name="T73" fmla="*/ 622 h 829"/>
                <a:gd name="T74" fmla="*/ 114 w 490"/>
                <a:gd name="T75" fmla="*/ 616 h 829"/>
                <a:gd name="T76" fmla="*/ 116 w 490"/>
                <a:gd name="T77" fmla="*/ 614 h 829"/>
                <a:gd name="T78" fmla="*/ 114 w 490"/>
                <a:gd name="T79" fmla="*/ 611 h 829"/>
                <a:gd name="T80" fmla="*/ 4 w 490"/>
                <a:gd name="T81" fmla="*/ 504 h 829"/>
                <a:gd name="T82" fmla="*/ 62 w 490"/>
                <a:gd name="T83" fmla="*/ 603 h 829"/>
                <a:gd name="T84" fmla="*/ 4 w 490"/>
                <a:gd name="T85" fmla="*/ 504 h 829"/>
                <a:gd name="T86" fmla="*/ 4 w 490"/>
                <a:gd name="T87" fmla="*/ 469 h 829"/>
                <a:gd name="T88" fmla="*/ 5 w 490"/>
                <a:gd name="T89" fmla="*/ 84 h 829"/>
                <a:gd name="T90" fmla="*/ 0 w 490"/>
                <a:gd name="T91" fmla="*/ 0 h 829"/>
                <a:gd name="T92" fmla="*/ 3 w 490"/>
                <a:gd name="T93" fmla="*/ 12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90" h="829">
                  <a:moveTo>
                    <a:pt x="114" y="611"/>
                  </a:moveTo>
                  <a:cubicBezTo>
                    <a:pt x="4" y="675"/>
                    <a:pt x="4" y="675"/>
                    <a:pt x="4" y="675"/>
                  </a:cubicBezTo>
                  <a:cubicBezTo>
                    <a:pt x="4" y="717"/>
                    <a:pt x="4" y="749"/>
                    <a:pt x="4" y="772"/>
                  </a:cubicBezTo>
                  <a:cubicBezTo>
                    <a:pt x="4" y="772"/>
                    <a:pt x="4" y="772"/>
                    <a:pt x="4" y="773"/>
                  </a:cubicBezTo>
                  <a:cubicBezTo>
                    <a:pt x="4" y="772"/>
                    <a:pt x="5" y="772"/>
                    <a:pt x="5" y="772"/>
                  </a:cubicBezTo>
                  <a:cubicBezTo>
                    <a:pt x="12" y="772"/>
                    <a:pt x="18" y="768"/>
                    <a:pt x="23" y="764"/>
                  </a:cubicBezTo>
                  <a:cubicBezTo>
                    <a:pt x="35" y="756"/>
                    <a:pt x="47" y="745"/>
                    <a:pt x="60" y="736"/>
                  </a:cubicBezTo>
                  <a:cubicBezTo>
                    <a:pt x="60" y="736"/>
                    <a:pt x="60" y="736"/>
                    <a:pt x="60" y="736"/>
                  </a:cubicBezTo>
                  <a:cubicBezTo>
                    <a:pt x="60" y="736"/>
                    <a:pt x="60" y="735"/>
                    <a:pt x="60" y="735"/>
                  </a:cubicBezTo>
                  <a:cubicBezTo>
                    <a:pt x="60" y="735"/>
                    <a:pt x="60" y="738"/>
                    <a:pt x="60" y="743"/>
                  </a:cubicBezTo>
                  <a:cubicBezTo>
                    <a:pt x="167" y="681"/>
                    <a:pt x="167" y="681"/>
                    <a:pt x="167" y="681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282" y="828"/>
                    <a:pt x="282" y="828"/>
                    <a:pt x="282" y="828"/>
                  </a:cubicBezTo>
                  <a:cubicBezTo>
                    <a:pt x="352" y="788"/>
                    <a:pt x="352" y="788"/>
                    <a:pt x="352" y="788"/>
                  </a:cubicBezTo>
                  <a:cubicBezTo>
                    <a:pt x="356" y="790"/>
                    <a:pt x="359" y="795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0"/>
                    <a:pt x="361" y="800"/>
                    <a:pt x="361" y="800"/>
                  </a:cubicBezTo>
                  <a:cubicBezTo>
                    <a:pt x="361" y="802"/>
                    <a:pt x="362" y="803"/>
                    <a:pt x="362" y="805"/>
                  </a:cubicBezTo>
                  <a:cubicBezTo>
                    <a:pt x="362" y="814"/>
                    <a:pt x="362" y="814"/>
                    <a:pt x="362" y="814"/>
                  </a:cubicBezTo>
                  <a:cubicBezTo>
                    <a:pt x="362" y="818"/>
                    <a:pt x="362" y="821"/>
                    <a:pt x="362" y="825"/>
                  </a:cubicBezTo>
                  <a:cubicBezTo>
                    <a:pt x="362" y="826"/>
                    <a:pt x="362" y="827"/>
                    <a:pt x="362" y="829"/>
                  </a:cubicBezTo>
                  <a:cubicBezTo>
                    <a:pt x="378" y="829"/>
                    <a:pt x="395" y="829"/>
                    <a:pt x="412" y="829"/>
                  </a:cubicBezTo>
                  <a:cubicBezTo>
                    <a:pt x="412" y="829"/>
                    <a:pt x="413" y="829"/>
                    <a:pt x="414" y="829"/>
                  </a:cubicBezTo>
                  <a:cubicBezTo>
                    <a:pt x="445" y="829"/>
                    <a:pt x="467" y="816"/>
                    <a:pt x="490" y="796"/>
                  </a:cubicBezTo>
                  <a:cubicBezTo>
                    <a:pt x="480" y="778"/>
                    <a:pt x="463" y="772"/>
                    <a:pt x="449" y="764"/>
                  </a:cubicBezTo>
                  <a:cubicBezTo>
                    <a:pt x="341" y="701"/>
                    <a:pt x="216" y="629"/>
                    <a:pt x="216" y="629"/>
                  </a:cubicBezTo>
                  <a:cubicBezTo>
                    <a:pt x="205" y="623"/>
                    <a:pt x="194" y="617"/>
                    <a:pt x="182" y="613"/>
                  </a:cubicBezTo>
                  <a:cubicBezTo>
                    <a:pt x="182" y="620"/>
                    <a:pt x="182" y="620"/>
                    <a:pt x="182" y="620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2"/>
                    <a:pt x="182" y="622"/>
                    <a:pt x="182" y="622"/>
                  </a:cubicBezTo>
                  <a:cubicBezTo>
                    <a:pt x="182" y="624"/>
                    <a:pt x="182" y="626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1" y="628"/>
                  </a:cubicBezTo>
                  <a:cubicBezTo>
                    <a:pt x="181" y="628"/>
                    <a:pt x="181" y="628"/>
                    <a:pt x="180" y="629"/>
                  </a:cubicBezTo>
                  <a:cubicBezTo>
                    <a:pt x="180" y="628"/>
                    <a:pt x="180" y="628"/>
                    <a:pt x="180" y="628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29"/>
                    <a:pt x="180" y="629"/>
                    <a:pt x="180" y="629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80" y="630"/>
                    <a:pt x="180" y="630"/>
                    <a:pt x="180" y="630"/>
                  </a:cubicBezTo>
                  <a:cubicBezTo>
                    <a:pt x="179" y="630"/>
                    <a:pt x="179" y="631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8" y="632"/>
                    <a:pt x="178" y="632"/>
                    <a:pt x="178" y="632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7" y="633"/>
                    <a:pt x="177" y="633"/>
                    <a:pt x="177" y="633"/>
                  </a:cubicBezTo>
                  <a:cubicBezTo>
                    <a:pt x="176" y="634"/>
                    <a:pt x="176" y="634"/>
                    <a:pt x="176" y="634"/>
                  </a:cubicBezTo>
                  <a:cubicBezTo>
                    <a:pt x="174" y="636"/>
                    <a:pt x="168" y="643"/>
                    <a:pt x="165" y="645"/>
                  </a:cubicBezTo>
                  <a:cubicBezTo>
                    <a:pt x="161" y="649"/>
                    <a:pt x="154" y="651"/>
                    <a:pt x="147" y="651"/>
                  </a:cubicBezTo>
                  <a:cubicBezTo>
                    <a:pt x="140" y="651"/>
                    <a:pt x="133" y="649"/>
                    <a:pt x="129" y="645"/>
                  </a:cubicBezTo>
                  <a:cubicBezTo>
                    <a:pt x="129" y="645"/>
                    <a:pt x="128" y="644"/>
                    <a:pt x="128" y="644"/>
                  </a:cubicBezTo>
                  <a:cubicBezTo>
                    <a:pt x="125" y="640"/>
                    <a:pt x="121" y="637"/>
                    <a:pt x="118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7" y="633"/>
                    <a:pt x="117" y="633"/>
                    <a:pt x="117" y="633"/>
                  </a:cubicBezTo>
                  <a:cubicBezTo>
                    <a:pt x="116" y="631"/>
                    <a:pt x="115" y="630"/>
                    <a:pt x="114" y="628"/>
                  </a:cubicBezTo>
                  <a:cubicBezTo>
                    <a:pt x="113" y="626"/>
                    <a:pt x="112" y="624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2"/>
                    <a:pt x="112" y="622"/>
                    <a:pt x="112" y="622"/>
                  </a:cubicBezTo>
                  <a:cubicBezTo>
                    <a:pt x="112" y="620"/>
                    <a:pt x="113" y="618"/>
                    <a:pt x="114" y="616"/>
                  </a:cubicBezTo>
                  <a:cubicBezTo>
                    <a:pt x="115" y="615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6" y="614"/>
                    <a:pt x="116" y="614"/>
                    <a:pt x="116" y="614"/>
                  </a:cubicBezTo>
                  <a:cubicBezTo>
                    <a:pt x="115" y="613"/>
                    <a:pt x="114" y="612"/>
                    <a:pt x="114" y="611"/>
                  </a:cubicBezTo>
                  <a:moveTo>
                    <a:pt x="4" y="504"/>
                  </a:moveTo>
                  <a:cubicBezTo>
                    <a:pt x="4" y="504"/>
                    <a:pt x="4" y="504"/>
                    <a:pt x="4" y="504"/>
                  </a:cubicBezTo>
                  <a:cubicBezTo>
                    <a:pt x="4" y="556"/>
                    <a:pt x="4" y="599"/>
                    <a:pt x="4" y="637"/>
                  </a:cubicBezTo>
                  <a:cubicBezTo>
                    <a:pt x="62" y="603"/>
                    <a:pt x="62" y="603"/>
                    <a:pt x="62" y="603"/>
                  </a:cubicBezTo>
                  <a:cubicBezTo>
                    <a:pt x="32" y="603"/>
                    <a:pt x="4" y="602"/>
                    <a:pt x="4" y="602"/>
                  </a:cubicBezTo>
                  <a:cubicBezTo>
                    <a:pt x="4" y="504"/>
                    <a:pt x="4" y="504"/>
                    <a:pt x="4" y="504"/>
                  </a:cubicBezTo>
                  <a:moveTo>
                    <a:pt x="5" y="41"/>
                  </a:moveTo>
                  <a:cubicBezTo>
                    <a:pt x="5" y="221"/>
                    <a:pt x="4" y="360"/>
                    <a:pt x="4" y="469"/>
                  </a:cubicBezTo>
                  <a:cubicBezTo>
                    <a:pt x="4" y="469"/>
                    <a:pt x="4" y="469"/>
                    <a:pt x="4" y="469"/>
                  </a:cubicBezTo>
                  <a:cubicBezTo>
                    <a:pt x="5" y="84"/>
                    <a:pt x="5" y="84"/>
                    <a:pt x="5" y="84"/>
                  </a:cubicBezTo>
                  <a:cubicBezTo>
                    <a:pt x="5" y="84"/>
                    <a:pt x="6" y="62"/>
                    <a:pt x="5" y="4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4"/>
                    <a:pt x="2" y="8"/>
                    <a:pt x="3" y="12"/>
                  </a:cubicBezTo>
                  <a:cubicBezTo>
                    <a:pt x="2" y="6"/>
                    <a:pt x="1" y="2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6" name="任意多边形 1616"/>
            <p:cNvSpPr/>
            <p:nvPr/>
          </p:nvSpPr>
          <p:spPr bwMode="auto">
            <a:xfrm>
              <a:off x="7278689" y="3232151"/>
              <a:ext cx="0" cy="90488"/>
            </a:xfrm>
            <a:custGeom>
              <a:avLst/>
              <a:gdLst>
                <a:gd name="T0" fmla="*/ 0 h 35"/>
                <a:gd name="T1" fmla="*/ 0 h 35"/>
                <a:gd name="T2" fmla="*/ 35 h 35"/>
                <a:gd name="T3" fmla="*/ 35 h 35"/>
                <a:gd name="T4" fmla="*/ 0 h 35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3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23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7" name="任意多边形 1617"/>
            <p:cNvSpPr/>
            <p:nvPr/>
          </p:nvSpPr>
          <p:spPr bwMode="auto">
            <a:xfrm>
              <a:off x="7278689" y="3581401"/>
              <a:ext cx="287338" cy="187325"/>
            </a:xfrm>
            <a:custGeom>
              <a:avLst/>
              <a:gdLst>
                <a:gd name="T0" fmla="*/ 58 w 110"/>
                <a:gd name="T1" fmla="*/ 0 h 72"/>
                <a:gd name="T2" fmla="*/ 0 w 110"/>
                <a:gd name="T3" fmla="*/ 34 h 72"/>
                <a:gd name="T4" fmla="*/ 0 w 110"/>
                <a:gd name="T5" fmla="*/ 72 h 72"/>
                <a:gd name="T6" fmla="*/ 110 w 110"/>
                <a:gd name="T7" fmla="*/ 8 h 72"/>
                <a:gd name="T8" fmla="*/ 108 w 110"/>
                <a:gd name="T9" fmla="*/ 4 h 72"/>
                <a:gd name="T10" fmla="*/ 108 w 110"/>
                <a:gd name="T11" fmla="*/ 4 h 72"/>
                <a:gd name="T12" fmla="*/ 108 w 110"/>
                <a:gd name="T13" fmla="*/ 0 h 72"/>
                <a:gd name="T14" fmla="*/ 90 w 110"/>
                <a:gd name="T15" fmla="*/ 0 h 72"/>
                <a:gd name="T16" fmla="*/ 58 w 110"/>
                <a:gd name="T1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" h="72">
                  <a:moveTo>
                    <a:pt x="58" y="0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47"/>
                    <a:pt x="0" y="60"/>
                    <a:pt x="0" y="72"/>
                  </a:cubicBezTo>
                  <a:cubicBezTo>
                    <a:pt x="110" y="8"/>
                    <a:pt x="110" y="8"/>
                    <a:pt x="110" y="8"/>
                  </a:cubicBezTo>
                  <a:cubicBezTo>
                    <a:pt x="109" y="7"/>
                    <a:pt x="108" y="5"/>
                    <a:pt x="108" y="4"/>
                  </a:cubicBezTo>
                  <a:cubicBezTo>
                    <a:pt x="108" y="4"/>
                    <a:pt x="108" y="4"/>
                    <a:pt x="108" y="4"/>
                  </a:cubicBezTo>
                  <a:cubicBezTo>
                    <a:pt x="108" y="2"/>
                    <a:pt x="108" y="1"/>
                    <a:pt x="108" y="0"/>
                  </a:cubicBezTo>
                  <a:cubicBezTo>
                    <a:pt x="103" y="0"/>
                    <a:pt x="97" y="0"/>
                    <a:pt x="90" y="0"/>
                  </a:cubicBezTo>
                  <a:cubicBezTo>
                    <a:pt x="80" y="0"/>
                    <a:pt x="69" y="0"/>
                    <a:pt x="5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8" name="任意多边形 1618"/>
            <p:cNvSpPr/>
            <p:nvPr/>
          </p:nvSpPr>
          <p:spPr bwMode="auto">
            <a:xfrm>
              <a:off x="7129464" y="2008188"/>
              <a:ext cx="152400" cy="2100263"/>
            </a:xfrm>
            <a:custGeom>
              <a:avLst/>
              <a:gdLst>
                <a:gd name="T0" fmla="*/ 53 w 58"/>
                <a:gd name="T1" fmla="*/ 0 h 805"/>
                <a:gd name="T2" fmla="*/ 4 w 58"/>
                <a:gd name="T3" fmla="*/ 64 h 805"/>
                <a:gd name="T4" fmla="*/ 1 w 58"/>
                <a:gd name="T5" fmla="*/ 64 h 805"/>
                <a:gd name="T6" fmla="*/ 1 w 58"/>
                <a:gd name="T7" fmla="*/ 64 h 805"/>
                <a:gd name="T8" fmla="*/ 1 w 58"/>
                <a:gd name="T9" fmla="*/ 64 h 805"/>
                <a:gd name="T10" fmla="*/ 1 w 58"/>
                <a:gd name="T11" fmla="*/ 64 h 805"/>
                <a:gd name="T12" fmla="*/ 0 w 58"/>
                <a:gd name="T13" fmla="*/ 600 h 805"/>
                <a:gd name="T14" fmla="*/ 0 w 58"/>
                <a:gd name="T15" fmla="*/ 804 h 805"/>
                <a:gd name="T16" fmla="*/ 3 w 58"/>
                <a:gd name="T17" fmla="*/ 805 h 805"/>
                <a:gd name="T18" fmla="*/ 3 w 58"/>
                <a:gd name="T19" fmla="*/ 805 h 805"/>
                <a:gd name="T20" fmla="*/ 11 w 58"/>
                <a:gd name="T21" fmla="*/ 802 h 805"/>
                <a:gd name="T22" fmla="*/ 20 w 58"/>
                <a:gd name="T23" fmla="*/ 797 h 805"/>
                <a:gd name="T24" fmla="*/ 28 w 58"/>
                <a:gd name="T25" fmla="*/ 792 h 805"/>
                <a:gd name="T26" fmla="*/ 52 w 58"/>
                <a:gd name="T27" fmla="*/ 778 h 805"/>
                <a:gd name="T28" fmla="*/ 50 w 58"/>
                <a:gd name="T29" fmla="*/ 771 h 805"/>
                <a:gd name="T30" fmla="*/ 51 w 58"/>
                <a:gd name="T31" fmla="*/ 770 h 805"/>
                <a:gd name="T32" fmla="*/ 53 w 58"/>
                <a:gd name="T33" fmla="*/ 772 h 805"/>
                <a:gd name="T34" fmla="*/ 53 w 58"/>
                <a:gd name="T35" fmla="*/ 772 h 805"/>
                <a:gd name="T36" fmla="*/ 57 w 58"/>
                <a:gd name="T37" fmla="*/ 772 h 805"/>
                <a:gd name="T38" fmla="*/ 57 w 58"/>
                <a:gd name="T39" fmla="*/ 675 h 805"/>
                <a:gd name="T40" fmla="*/ 57 w 58"/>
                <a:gd name="T41" fmla="*/ 637 h 805"/>
                <a:gd name="T42" fmla="*/ 57 w 58"/>
                <a:gd name="T43" fmla="*/ 504 h 805"/>
                <a:gd name="T44" fmla="*/ 57 w 58"/>
                <a:gd name="T45" fmla="*/ 469 h 805"/>
                <a:gd name="T46" fmla="*/ 58 w 58"/>
                <a:gd name="T47" fmla="*/ 41 h 805"/>
                <a:gd name="T48" fmla="*/ 56 w 58"/>
                <a:gd name="T49" fmla="*/ 12 h 805"/>
                <a:gd name="T50" fmla="*/ 53 w 58"/>
                <a:gd name="T51" fmla="*/ 0 h 8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8" h="805">
                  <a:moveTo>
                    <a:pt x="53" y="0"/>
                  </a:moveTo>
                  <a:cubicBezTo>
                    <a:pt x="44" y="59"/>
                    <a:pt x="14" y="64"/>
                    <a:pt x="4" y="64"/>
                  </a:cubicBezTo>
                  <a:cubicBezTo>
                    <a:pt x="3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0" y="600"/>
                    <a:pt x="0" y="600"/>
                    <a:pt x="0" y="600"/>
                  </a:cubicBezTo>
                  <a:cubicBezTo>
                    <a:pt x="0" y="804"/>
                    <a:pt x="0" y="804"/>
                    <a:pt x="0" y="804"/>
                  </a:cubicBezTo>
                  <a:cubicBezTo>
                    <a:pt x="1" y="805"/>
                    <a:pt x="2" y="805"/>
                    <a:pt x="3" y="805"/>
                  </a:cubicBezTo>
                  <a:cubicBezTo>
                    <a:pt x="3" y="805"/>
                    <a:pt x="3" y="805"/>
                    <a:pt x="3" y="805"/>
                  </a:cubicBezTo>
                  <a:cubicBezTo>
                    <a:pt x="6" y="805"/>
                    <a:pt x="9" y="803"/>
                    <a:pt x="11" y="802"/>
                  </a:cubicBezTo>
                  <a:cubicBezTo>
                    <a:pt x="14" y="800"/>
                    <a:pt x="17" y="799"/>
                    <a:pt x="20" y="797"/>
                  </a:cubicBezTo>
                  <a:cubicBezTo>
                    <a:pt x="23" y="795"/>
                    <a:pt x="25" y="794"/>
                    <a:pt x="28" y="792"/>
                  </a:cubicBezTo>
                  <a:cubicBezTo>
                    <a:pt x="36" y="788"/>
                    <a:pt x="44" y="783"/>
                    <a:pt x="52" y="778"/>
                  </a:cubicBezTo>
                  <a:cubicBezTo>
                    <a:pt x="53" y="777"/>
                    <a:pt x="49" y="771"/>
                    <a:pt x="50" y="771"/>
                  </a:cubicBezTo>
                  <a:cubicBezTo>
                    <a:pt x="50" y="770"/>
                    <a:pt x="51" y="770"/>
                    <a:pt x="51" y="770"/>
                  </a:cubicBezTo>
                  <a:cubicBezTo>
                    <a:pt x="51" y="770"/>
                    <a:pt x="52" y="771"/>
                    <a:pt x="53" y="772"/>
                  </a:cubicBezTo>
                  <a:cubicBezTo>
                    <a:pt x="53" y="772"/>
                    <a:pt x="53" y="772"/>
                    <a:pt x="53" y="772"/>
                  </a:cubicBezTo>
                  <a:cubicBezTo>
                    <a:pt x="54" y="772"/>
                    <a:pt x="55" y="772"/>
                    <a:pt x="57" y="772"/>
                  </a:cubicBezTo>
                  <a:cubicBezTo>
                    <a:pt x="57" y="749"/>
                    <a:pt x="57" y="717"/>
                    <a:pt x="57" y="675"/>
                  </a:cubicBezTo>
                  <a:cubicBezTo>
                    <a:pt x="57" y="663"/>
                    <a:pt x="57" y="650"/>
                    <a:pt x="57" y="637"/>
                  </a:cubicBezTo>
                  <a:cubicBezTo>
                    <a:pt x="57" y="599"/>
                    <a:pt x="57" y="556"/>
                    <a:pt x="57" y="504"/>
                  </a:cubicBezTo>
                  <a:cubicBezTo>
                    <a:pt x="57" y="492"/>
                    <a:pt x="57" y="481"/>
                    <a:pt x="57" y="469"/>
                  </a:cubicBezTo>
                  <a:cubicBezTo>
                    <a:pt x="57" y="360"/>
                    <a:pt x="58" y="221"/>
                    <a:pt x="58" y="41"/>
                  </a:cubicBezTo>
                  <a:cubicBezTo>
                    <a:pt x="58" y="30"/>
                    <a:pt x="57" y="20"/>
                    <a:pt x="56" y="12"/>
                  </a:cubicBezTo>
                  <a:cubicBezTo>
                    <a:pt x="55" y="8"/>
                    <a:pt x="54" y="4"/>
                    <a:pt x="53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9" name="任意多边形 1619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0" name="任意多边形 1620"/>
            <p:cNvSpPr/>
            <p:nvPr/>
          </p:nvSpPr>
          <p:spPr bwMode="auto">
            <a:xfrm>
              <a:off x="7129464" y="2176463"/>
              <a:ext cx="3175" cy="1397000"/>
            </a:xfrm>
            <a:custGeom>
              <a:avLst/>
              <a:gdLst>
                <a:gd name="T0" fmla="*/ 2 w 2"/>
                <a:gd name="T1" fmla="*/ 0 h 880"/>
                <a:gd name="T2" fmla="*/ 0 w 2"/>
                <a:gd name="T3" fmla="*/ 880 h 880"/>
                <a:gd name="T4" fmla="*/ 0 w 2"/>
                <a:gd name="T5" fmla="*/ 880 h 880"/>
                <a:gd name="T6" fmla="*/ 2 w 2"/>
                <a:gd name="T7" fmla="*/ 0 h 880"/>
                <a:gd name="T8" fmla="*/ 2 w 2"/>
                <a:gd name="T9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880">
                  <a:moveTo>
                    <a:pt x="2" y="0"/>
                  </a:moveTo>
                  <a:lnTo>
                    <a:pt x="0" y="880"/>
                  </a:lnTo>
                  <a:lnTo>
                    <a:pt x="0" y="880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1" name="任意多边形 1621"/>
            <p:cNvSpPr/>
            <p:nvPr/>
          </p:nvSpPr>
          <p:spPr bwMode="auto">
            <a:xfrm>
              <a:off x="7566026" y="3581401"/>
              <a:ext cx="1588" cy="4763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0 h 2"/>
                <a:gd name="T4" fmla="*/ 1 w 1"/>
                <a:gd name="T5" fmla="*/ 2 h 2"/>
                <a:gd name="T6" fmla="*/ 1 w 1"/>
                <a:gd name="T7" fmla="*/ 1 h 2"/>
                <a:gd name="T8" fmla="*/ 0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1" y="1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2" name="任意多边形 1622"/>
            <p:cNvSpPr/>
            <p:nvPr/>
          </p:nvSpPr>
          <p:spPr bwMode="auto">
            <a:xfrm>
              <a:off x="7437439" y="3605213"/>
              <a:ext cx="230188" cy="592138"/>
            </a:xfrm>
            <a:custGeom>
              <a:avLst/>
              <a:gdLst>
                <a:gd name="T0" fmla="*/ 0 w 88"/>
                <a:gd name="T1" fmla="*/ 175 h 227"/>
                <a:gd name="T2" fmla="*/ 5 w 88"/>
                <a:gd name="T3" fmla="*/ 227 h 227"/>
                <a:gd name="T4" fmla="*/ 5 w 88"/>
                <a:gd name="T5" fmla="*/ 227 h 227"/>
                <a:gd name="T6" fmla="*/ 0 w 88"/>
                <a:gd name="T7" fmla="*/ 175 h 227"/>
                <a:gd name="T8" fmla="*/ 79 w 88"/>
                <a:gd name="T9" fmla="*/ 31 h 227"/>
                <a:gd name="T10" fmla="*/ 79 w 88"/>
                <a:gd name="T11" fmla="*/ 31 h 227"/>
                <a:gd name="T12" fmla="*/ 80 w 88"/>
                <a:gd name="T13" fmla="*/ 31 h 227"/>
                <a:gd name="T14" fmla="*/ 79 w 88"/>
                <a:gd name="T15" fmla="*/ 31 h 227"/>
                <a:gd name="T16" fmla="*/ 80 w 88"/>
                <a:gd name="T17" fmla="*/ 24 h 227"/>
                <a:gd name="T18" fmla="*/ 76 w 88"/>
                <a:gd name="T19" fmla="*/ 24 h 227"/>
                <a:gd name="T20" fmla="*/ 74 w 88"/>
                <a:gd name="T21" fmla="*/ 24 h 227"/>
                <a:gd name="T22" fmla="*/ 76 w 88"/>
                <a:gd name="T23" fmla="*/ 24 h 227"/>
                <a:gd name="T24" fmla="*/ 78 w 88"/>
                <a:gd name="T25" fmla="*/ 24 h 227"/>
                <a:gd name="T26" fmla="*/ 80 w 88"/>
                <a:gd name="T27" fmla="*/ 24 h 227"/>
                <a:gd name="T28" fmla="*/ 80 w 88"/>
                <a:gd name="T29" fmla="*/ 24 h 227"/>
                <a:gd name="T30" fmla="*/ 80 w 88"/>
                <a:gd name="T31" fmla="*/ 24 h 227"/>
                <a:gd name="T32" fmla="*/ 88 w 88"/>
                <a:gd name="T33" fmla="*/ 23 h 227"/>
                <a:gd name="T34" fmla="*/ 88 w 88"/>
                <a:gd name="T35" fmla="*/ 23 h 227"/>
                <a:gd name="T36" fmla="*/ 84 w 88"/>
                <a:gd name="T37" fmla="*/ 24 h 227"/>
                <a:gd name="T38" fmla="*/ 84 w 88"/>
                <a:gd name="T39" fmla="*/ 24 h 227"/>
                <a:gd name="T40" fmla="*/ 84 w 88"/>
                <a:gd name="T41" fmla="*/ 24 h 227"/>
                <a:gd name="T42" fmla="*/ 86 w 88"/>
                <a:gd name="T43" fmla="*/ 23 h 227"/>
                <a:gd name="T44" fmla="*/ 87 w 88"/>
                <a:gd name="T45" fmla="*/ 23 h 227"/>
                <a:gd name="T46" fmla="*/ 87 w 88"/>
                <a:gd name="T47" fmla="*/ 23 h 227"/>
                <a:gd name="T48" fmla="*/ 88 w 88"/>
                <a:gd name="T49" fmla="*/ 23 h 227"/>
                <a:gd name="T50" fmla="*/ 88 w 88"/>
                <a:gd name="T51" fmla="*/ 23 h 227"/>
                <a:gd name="T52" fmla="*/ 88 w 88"/>
                <a:gd name="T53" fmla="*/ 23 h 227"/>
                <a:gd name="T54" fmla="*/ 88 w 88"/>
                <a:gd name="T55" fmla="*/ 23 h 227"/>
                <a:gd name="T56" fmla="*/ 88 w 88"/>
                <a:gd name="T57" fmla="*/ 23 h 227"/>
                <a:gd name="T58" fmla="*/ 52 w 88"/>
                <a:gd name="T59" fmla="*/ 17 h 227"/>
                <a:gd name="T60" fmla="*/ 53 w 88"/>
                <a:gd name="T61" fmla="*/ 18 h 227"/>
                <a:gd name="T62" fmla="*/ 54 w 88"/>
                <a:gd name="T63" fmla="*/ 19 h 227"/>
                <a:gd name="T64" fmla="*/ 52 w 88"/>
                <a:gd name="T65" fmla="*/ 17 h 227"/>
                <a:gd name="T66" fmla="*/ 49 w 88"/>
                <a:gd name="T67" fmla="*/ 15 h 227"/>
                <a:gd name="T68" fmla="*/ 50 w 88"/>
                <a:gd name="T69" fmla="*/ 15 h 227"/>
                <a:gd name="T70" fmla="*/ 51 w 88"/>
                <a:gd name="T71" fmla="*/ 16 h 227"/>
                <a:gd name="T72" fmla="*/ 49 w 88"/>
                <a:gd name="T73" fmla="*/ 15 h 227"/>
                <a:gd name="T74" fmla="*/ 49 w 88"/>
                <a:gd name="T75" fmla="*/ 14 h 227"/>
                <a:gd name="T76" fmla="*/ 49 w 88"/>
                <a:gd name="T77" fmla="*/ 14 h 227"/>
                <a:gd name="T78" fmla="*/ 49 w 88"/>
                <a:gd name="T79" fmla="*/ 14 h 227"/>
                <a:gd name="T80" fmla="*/ 49 w 88"/>
                <a:gd name="T81" fmla="*/ 14 h 227"/>
                <a:gd name="T82" fmla="*/ 48 w 88"/>
                <a:gd name="T83" fmla="*/ 13 h 227"/>
                <a:gd name="T84" fmla="*/ 49 w 88"/>
                <a:gd name="T85" fmla="*/ 14 h 227"/>
                <a:gd name="T86" fmla="*/ 49 w 88"/>
                <a:gd name="T87" fmla="*/ 14 h 227"/>
                <a:gd name="T88" fmla="*/ 48 w 88"/>
                <a:gd name="T89" fmla="*/ 13 h 227"/>
                <a:gd name="T90" fmla="*/ 88 w 88"/>
                <a:gd name="T91" fmla="*/ 0 h 227"/>
                <a:gd name="T92" fmla="*/ 76 w 88"/>
                <a:gd name="T93" fmla="*/ 1 h 227"/>
                <a:gd name="T94" fmla="*/ 72 w 88"/>
                <a:gd name="T95" fmla="*/ 1 h 227"/>
                <a:gd name="T96" fmla="*/ 76 w 88"/>
                <a:gd name="T97" fmla="*/ 1 h 227"/>
                <a:gd name="T98" fmla="*/ 88 w 88"/>
                <a:gd name="T99" fmla="*/ 0 h 227"/>
                <a:gd name="T100" fmla="*/ 88 w 88"/>
                <a:gd name="T101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" h="227">
                  <a:moveTo>
                    <a:pt x="0" y="175"/>
                  </a:moveTo>
                  <a:cubicBezTo>
                    <a:pt x="1" y="190"/>
                    <a:pt x="3" y="207"/>
                    <a:pt x="5" y="227"/>
                  </a:cubicBezTo>
                  <a:cubicBezTo>
                    <a:pt x="5" y="227"/>
                    <a:pt x="5" y="227"/>
                    <a:pt x="5" y="227"/>
                  </a:cubicBezTo>
                  <a:cubicBezTo>
                    <a:pt x="3" y="210"/>
                    <a:pt x="2" y="193"/>
                    <a:pt x="0" y="175"/>
                  </a:cubicBezTo>
                  <a:moveTo>
                    <a:pt x="79" y="31"/>
                  </a:moveTo>
                  <a:cubicBezTo>
                    <a:pt x="79" y="31"/>
                    <a:pt x="79" y="31"/>
                    <a:pt x="79" y="31"/>
                  </a:cubicBezTo>
                  <a:cubicBezTo>
                    <a:pt x="80" y="31"/>
                    <a:pt x="80" y="31"/>
                    <a:pt x="80" y="31"/>
                  </a:cubicBezTo>
                  <a:cubicBezTo>
                    <a:pt x="79" y="31"/>
                    <a:pt x="79" y="31"/>
                    <a:pt x="79" y="31"/>
                  </a:cubicBezTo>
                  <a:moveTo>
                    <a:pt x="80" y="24"/>
                  </a:moveTo>
                  <a:cubicBezTo>
                    <a:pt x="78" y="24"/>
                    <a:pt x="77" y="24"/>
                    <a:pt x="76" y="24"/>
                  </a:cubicBezTo>
                  <a:cubicBezTo>
                    <a:pt x="75" y="24"/>
                    <a:pt x="75" y="24"/>
                    <a:pt x="74" y="24"/>
                  </a:cubicBezTo>
                  <a:cubicBezTo>
                    <a:pt x="75" y="24"/>
                    <a:pt x="76" y="24"/>
                    <a:pt x="76" y="24"/>
                  </a:cubicBezTo>
                  <a:cubicBezTo>
                    <a:pt x="77" y="24"/>
                    <a:pt x="77" y="24"/>
                    <a:pt x="78" y="24"/>
                  </a:cubicBezTo>
                  <a:cubicBezTo>
                    <a:pt x="78" y="24"/>
                    <a:pt x="79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cubicBezTo>
                    <a:pt x="80" y="24"/>
                    <a:pt x="80" y="24"/>
                    <a:pt x="80" y="24"/>
                  </a:cubicBezTo>
                  <a:moveTo>
                    <a:pt x="88" y="23"/>
                  </a:moveTo>
                  <a:cubicBezTo>
                    <a:pt x="88" y="23"/>
                    <a:pt x="88" y="23"/>
                    <a:pt x="88" y="23"/>
                  </a:cubicBezTo>
                  <a:cubicBezTo>
                    <a:pt x="87" y="23"/>
                    <a:pt x="85" y="23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4" y="24"/>
                    <a:pt x="84" y="24"/>
                    <a:pt x="84" y="24"/>
                  </a:cubicBezTo>
                  <a:cubicBezTo>
                    <a:pt x="85" y="23"/>
                    <a:pt x="85" y="23"/>
                    <a:pt x="86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7" y="23"/>
                    <a:pt x="87" y="23"/>
                  </a:cubicBezTo>
                  <a:cubicBezTo>
                    <a:pt x="87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moveTo>
                    <a:pt x="52" y="17"/>
                  </a:moveTo>
                  <a:cubicBezTo>
                    <a:pt x="52" y="17"/>
                    <a:pt x="52" y="18"/>
                    <a:pt x="53" y="18"/>
                  </a:cubicBezTo>
                  <a:cubicBezTo>
                    <a:pt x="53" y="18"/>
                    <a:pt x="54" y="19"/>
                    <a:pt x="54" y="19"/>
                  </a:cubicBezTo>
                  <a:cubicBezTo>
                    <a:pt x="53" y="18"/>
                    <a:pt x="52" y="18"/>
                    <a:pt x="52" y="17"/>
                  </a:cubicBezTo>
                  <a:moveTo>
                    <a:pt x="49" y="15"/>
                  </a:move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6"/>
                    <a:pt x="51" y="16"/>
                  </a:cubicBezTo>
                  <a:cubicBezTo>
                    <a:pt x="50" y="16"/>
                    <a:pt x="50" y="15"/>
                    <a:pt x="49" y="15"/>
                  </a:cubicBezTo>
                  <a:moveTo>
                    <a:pt x="49" y="14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moveTo>
                    <a:pt x="48" y="13"/>
                  </a:move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4"/>
                    <a:pt x="49" y="14"/>
                    <a:pt x="48" y="13"/>
                  </a:cubicBezTo>
                  <a:moveTo>
                    <a:pt x="88" y="0"/>
                  </a:moveTo>
                  <a:cubicBezTo>
                    <a:pt x="84" y="1"/>
                    <a:pt x="80" y="1"/>
                    <a:pt x="76" y="1"/>
                  </a:cubicBezTo>
                  <a:cubicBezTo>
                    <a:pt x="75" y="1"/>
                    <a:pt x="73" y="1"/>
                    <a:pt x="72" y="1"/>
                  </a:cubicBezTo>
                  <a:cubicBezTo>
                    <a:pt x="73" y="1"/>
                    <a:pt x="75" y="1"/>
                    <a:pt x="76" y="1"/>
                  </a:cubicBezTo>
                  <a:cubicBezTo>
                    <a:pt x="80" y="1"/>
                    <a:pt x="84" y="1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3" name="任意多边形 1623"/>
            <p:cNvSpPr/>
            <p:nvPr/>
          </p:nvSpPr>
          <p:spPr bwMode="auto">
            <a:xfrm>
              <a:off x="7529514" y="4064001"/>
              <a:ext cx="682625" cy="558800"/>
            </a:xfrm>
            <a:custGeom>
              <a:avLst/>
              <a:gdLst>
                <a:gd name="T0" fmla="*/ 9 w 262"/>
                <a:gd name="T1" fmla="*/ 207 h 214"/>
                <a:gd name="T2" fmla="*/ 9 w 262"/>
                <a:gd name="T3" fmla="*/ 163 h 214"/>
                <a:gd name="T4" fmla="*/ 0 w 262"/>
                <a:gd name="T5" fmla="*/ 146 h 214"/>
                <a:gd name="T6" fmla="*/ 252 w 262"/>
                <a:gd name="T7" fmla="*/ 0 h 214"/>
                <a:gd name="T8" fmla="*/ 262 w 262"/>
                <a:gd name="T9" fmla="*/ 17 h 214"/>
                <a:gd name="T10" fmla="*/ 262 w 262"/>
                <a:gd name="T11" fmla="*/ 62 h 214"/>
                <a:gd name="T12" fmla="*/ 259 w 262"/>
                <a:gd name="T13" fmla="*/ 68 h 214"/>
                <a:gd name="T14" fmla="*/ 7 w 262"/>
                <a:gd name="T15" fmla="*/ 214 h 214"/>
                <a:gd name="T16" fmla="*/ 9 w 262"/>
                <a:gd name="T17" fmla="*/ 207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2" h="214">
                  <a:moveTo>
                    <a:pt x="9" y="207"/>
                  </a:moveTo>
                  <a:cubicBezTo>
                    <a:pt x="9" y="163"/>
                    <a:pt x="9" y="163"/>
                    <a:pt x="9" y="163"/>
                  </a:cubicBezTo>
                  <a:cubicBezTo>
                    <a:pt x="9" y="156"/>
                    <a:pt x="5" y="149"/>
                    <a:pt x="0" y="146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7" y="3"/>
                    <a:pt x="262" y="11"/>
                    <a:pt x="262" y="17"/>
                  </a:cubicBezTo>
                  <a:cubicBezTo>
                    <a:pt x="262" y="62"/>
                    <a:pt x="262" y="62"/>
                    <a:pt x="262" y="62"/>
                  </a:cubicBezTo>
                  <a:cubicBezTo>
                    <a:pt x="262" y="65"/>
                    <a:pt x="260" y="67"/>
                    <a:pt x="259" y="68"/>
                  </a:cubicBezTo>
                  <a:cubicBezTo>
                    <a:pt x="175" y="117"/>
                    <a:pt x="91" y="165"/>
                    <a:pt x="7" y="214"/>
                  </a:cubicBezTo>
                  <a:cubicBezTo>
                    <a:pt x="9" y="212"/>
                    <a:pt x="9" y="210"/>
                    <a:pt x="9" y="207"/>
                  </a:cubicBezTo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4" name="任意多边形 1624"/>
            <p:cNvSpPr/>
            <p:nvPr/>
          </p:nvSpPr>
          <p:spPr bwMode="auto">
            <a:xfrm>
              <a:off x="7424739" y="3784601"/>
              <a:ext cx="762000" cy="660400"/>
            </a:xfrm>
            <a:custGeom>
              <a:avLst/>
              <a:gdLst>
                <a:gd name="T0" fmla="*/ 292 w 292"/>
                <a:gd name="T1" fmla="*/ 107 h 253"/>
                <a:gd name="T2" fmla="*/ 40 w 292"/>
                <a:gd name="T3" fmla="*/ 253 h 253"/>
                <a:gd name="T4" fmla="*/ 19 w 292"/>
                <a:gd name="T5" fmla="*/ 241 h 253"/>
                <a:gd name="T6" fmla="*/ 0 w 292"/>
                <a:gd name="T7" fmla="*/ 62 h 253"/>
                <a:gd name="T8" fmla="*/ 107 w 292"/>
                <a:gd name="T9" fmla="*/ 0 h 253"/>
                <a:gd name="T10" fmla="*/ 292 w 292"/>
                <a:gd name="T11" fmla="*/ 10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2" h="253">
                  <a:moveTo>
                    <a:pt x="292" y="107"/>
                  </a:moveTo>
                  <a:cubicBezTo>
                    <a:pt x="40" y="253"/>
                    <a:pt x="40" y="253"/>
                    <a:pt x="40" y="253"/>
                  </a:cubicBezTo>
                  <a:cubicBezTo>
                    <a:pt x="19" y="241"/>
                    <a:pt x="19" y="241"/>
                    <a:pt x="19" y="241"/>
                  </a:cubicBezTo>
                  <a:cubicBezTo>
                    <a:pt x="13" y="181"/>
                    <a:pt x="6" y="121"/>
                    <a:pt x="0" y="62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292" y="107"/>
                    <a:pt x="292" y="107"/>
                    <a:pt x="292" y="107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5" name="任意多边形 1625"/>
            <p:cNvSpPr/>
            <p:nvPr/>
          </p:nvSpPr>
          <p:spPr bwMode="auto">
            <a:xfrm>
              <a:off x="7473951" y="4413251"/>
              <a:ext cx="77788" cy="211138"/>
            </a:xfrm>
            <a:custGeom>
              <a:avLst/>
              <a:gdLst>
                <a:gd name="T0" fmla="*/ 26 w 30"/>
                <a:gd name="T1" fmla="*/ 80 h 81"/>
                <a:gd name="T2" fmla="*/ 21 w 30"/>
                <a:gd name="T3" fmla="*/ 79 h 81"/>
                <a:gd name="T4" fmla="*/ 7 w 30"/>
                <a:gd name="T5" fmla="*/ 71 h 81"/>
                <a:gd name="T6" fmla="*/ 6 w 30"/>
                <a:gd name="T7" fmla="*/ 60 h 81"/>
                <a:gd name="T8" fmla="*/ 15 w 30"/>
                <a:gd name="T9" fmla="*/ 65 h 81"/>
                <a:gd name="T10" fmla="*/ 18 w 30"/>
                <a:gd name="T11" fmla="*/ 64 h 81"/>
                <a:gd name="T12" fmla="*/ 21 w 30"/>
                <a:gd name="T13" fmla="*/ 59 h 81"/>
                <a:gd name="T14" fmla="*/ 21 w 30"/>
                <a:gd name="T15" fmla="*/ 34 h 81"/>
                <a:gd name="T16" fmla="*/ 11 w 30"/>
                <a:gd name="T17" fmla="*/ 17 h 81"/>
                <a:gd name="T18" fmla="*/ 1 w 30"/>
                <a:gd name="T19" fmla="*/ 11 h 81"/>
                <a:gd name="T20" fmla="*/ 0 w 30"/>
                <a:gd name="T21" fmla="*/ 0 h 81"/>
                <a:gd name="T22" fmla="*/ 21 w 30"/>
                <a:gd name="T23" fmla="*/ 12 h 81"/>
                <a:gd name="T24" fmla="*/ 30 w 30"/>
                <a:gd name="T25" fmla="*/ 29 h 81"/>
                <a:gd name="T26" fmla="*/ 30 w 30"/>
                <a:gd name="T27" fmla="*/ 73 h 81"/>
                <a:gd name="T28" fmla="*/ 28 w 30"/>
                <a:gd name="T29" fmla="*/ 80 h 81"/>
                <a:gd name="T30" fmla="*/ 26 w 30"/>
                <a:gd name="T31" fmla="*/ 8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0" h="81">
                  <a:moveTo>
                    <a:pt x="26" y="80"/>
                  </a:moveTo>
                  <a:cubicBezTo>
                    <a:pt x="25" y="81"/>
                    <a:pt x="22" y="80"/>
                    <a:pt x="21" y="79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7" y="68"/>
                    <a:pt x="6" y="64"/>
                    <a:pt x="6" y="60"/>
                  </a:cubicBezTo>
                  <a:cubicBezTo>
                    <a:pt x="12" y="63"/>
                    <a:pt x="13" y="64"/>
                    <a:pt x="15" y="65"/>
                  </a:cubicBezTo>
                  <a:cubicBezTo>
                    <a:pt x="17" y="65"/>
                    <a:pt x="18" y="64"/>
                    <a:pt x="18" y="64"/>
                  </a:cubicBezTo>
                  <a:cubicBezTo>
                    <a:pt x="20" y="63"/>
                    <a:pt x="21" y="61"/>
                    <a:pt x="21" y="59"/>
                  </a:cubicBezTo>
                  <a:cubicBezTo>
                    <a:pt x="21" y="58"/>
                    <a:pt x="21" y="60"/>
                    <a:pt x="21" y="34"/>
                  </a:cubicBezTo>
                  <a:cubicBezTo>
                    <a:pt x="21" y="28"/>
                    <a:pt x="17" y="20"/>
                    <a:pt x="11" y="17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6" y="15"/>
                    <a:pt x="30" y="22"/>
                    <a:pt x="30" y="29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6"/>
                    <a:pt x="30" y="78"/>
                    <a:pt x="28" y="80"/>
                  </a:cubicBezTo>
                  <a:cubicBezTo>
                    <a:pt x="27" y="80"/>
                    <a:pt x="27" y="80"/>
                    <a:pt x="26" y="80"/>
                  </a:cubicBezTo>
                </a:path>
              </a:pathLst>
            </a:custGeom>
            <a:solidFill>
              <a:srgbClr val="BB42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6" name="任意多边形 1626"/>
            <p:cNvSpPr/>
            <p:nvPr/>
          </p:nvSpPr>
          <p:spPr bwMode="auto">
            <a:xfrm>
              <a:off x="7477126" y="4441826"/>
              <a:ext cx="52388" cy="128588"/>
            </a:xfrm>
            <a:custGeom>
              <a:avLst/>
              <a:gdLst>
                <a:gd name="T0" fmla="*/ 20 w 20"/>
                <a:gd name="T1" fmla="*/ 48 h 49"/>
                <a:gd name="T2" fmla="*/ 4 w 20"/>
                <a:gd name="T3" fmla="*/ 39 h 49"/>
                <a:gd name="T4" fmla="*/ 0 w 20"/>
                <a:gd name="T5" fmla="*/ 0 h 49"/>
                <a:gd name="T6" fmla="*/ 10 w 20"/>
                <a:gd name="T7" fmla="*/ 6 h 49"/>
                <a:gd name="T8" fmla="*/ 20 w 20"/>
                <a:gd name="T9" fmla="*/ 23 h 49"/>
                <a:gd name="T10" fmla="*/ 20 w 20"/>
                <a:gd name="T11" fmla="*/ 48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49">
                  <a:moveTo>
                    <a:pt x="20" y="48"/>
                  </a:moveTo>
                  <a:cubicBezTo>
                    <a:pt x="19" y="48"/>
                    <a:pt x="20" y="48"/>
                    <a:pt x="4" y="39"/>
                  </a:cubicBezTo>
                  <a:cubicBezTo>
                    <a:pt x="2" y="26"/>
                    <a:pt x="1" y="13"/>
                    <a:pt x="0" y="0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6" y="9"/>
                    <a:pt x="20" y="17"/>
                    <a:pt x="20" y="23"/>
                  </a:cubicBezTo>
                  <a:cubicBezTo>
                    <a:pt x="20" y="49"/>
                    <a:pt x="20" y="47"/>
                    <a:pt x="20" y="48"/>
                  </a:cubicBezTo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7" name="任意多边形 1627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13 w 16"/>
                <a:gd name="T1" fmla="*/ 14 h 15"/>
                <a:gd name="T2" fmla="*/ 6 w 16"/>
                <a:gd name="T3" fmla="*/ 13 h 15"/>
                <a:gd name="T4" fmla="*/ 1 w 16"/>
                <a:gd name="T5" fmla="*/ 10 h 15"/>
                <a:gd name="T6" fmla="*/ 1 w 16"/>
                <a:gd name="T7" fmla="*/ 10 h 15"/>
                <a:gd name="T8" fmla="*/ 0 w 16"/>
                <a:gd name="T9" fmla="*/ 0 h 15"/>
                <a:gd name="T10" fmla="*/ 16 w 16"/>
                <a:gd name="T11" fmla="*/ 9 h 15"/>
                <a:gd name="T12" fmla="*/ 13 w 16"/>
                <a:gd name="T13" fmla="*/ 14 h 15"/>
                <a:gd name="T14" fmla="*/ 13 w 16"/>
                <a:gd name="T1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" h="15">
                  <a:moveTo>
                    <a:pt x="13" y="14"/>
                  </a:moveTo>
                  <a:cubicBezTo>
                    <a:pt x="11" y="15"/>
                    <a:pt x="9" y="15"/>
                    <a:pt x="6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1" y="7"/>
                    <a:pt x="0" y="4"/>
                    <a:pt x="0" y="0"/>
                  </a:cubicBezTo>
                  <a:cubicBezTo>
                    <a:pt x="15" y="9"/>
                    <a:pt x="15" y="9"/>
                    <a:pt x="16" y="9"/>
                  </a:cubicBezTo>
                  <a:cubicBezTo>
                    <a:pt x="16" y="11"/>
                    <a:pt x="15" y="13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</a:path>
              </a:pathLst>
            </a:custGeom>
            <a:solidFill>
              <a:srgbClr val="CD7E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8" name="任意多边形 1628"/>
            <p:cNvSpPr/>
            <p:nvPr/>
          </p:nvSpPr>
          <p:spPr bwMode="auto">
            <a:xfrm>
              <a:off x="7259639" y="3925888"/>
              <a:ext cx="238125" cy="814388"/>
            </a:xfrm>
            <a:custGeom>
              <a:avLst/>
              <a:gdLst>
                <a:gd name="T0" fmla="*/ 89 w 91"/>
                <a:gd name="T1" fmla="*/ 258 h 312"/>
                <a:gd name="T2" fmla="*/ 91 w 91"/>
                <a:gd name="T3" fmla="*/ 273 h 312"/>
                <a:gd name="T4" fmla="*/ 87 w 91"/>
                <a:gd name="T5" fmla="*/ 280 h 312"/>
                <a:gd name="T6" fmla="*/ 48 w 91"/>
                <a:gd name="T7" fmla="*/ 308 h 312"/>
                <a:gd name="T8" fmla="*/ 28 w 91"/>
                <a:gd name="T9" fmla="*/ 309 h 312"/>
                <a:gd name="T10" fmla="*/ 3 w 91"/>
                <a:gd name="T11" fmla="*/ 60 h 312"/>
                <a:gd name="T12" fmla="*/ 3 w 91"/>
                <a:gd name="T13" fmla="*/ 40 h 312"/>
                <a:gd name="T14" fmla="*/ 0 w 91"/>
                <a:gd name="T15" fmla="*/ 36 h 312"/>
                <a:gd name="T16" fmla="*/ 0 w 91"/>
                <a:gd name="T17" fmla="*/ 36 h 312"/>
                <a:gd name="T18" fmla="*/ 20 w 91"/>
                <a:gd name="T19" fmla="*/ 34 h 312"/>
                <a:gd name="T20" fmla="*/ 59 w 91"/>
                <a:gd name="T21" fmla="*/ 7 h 312"/>
                <a:gd name="T22" fmla="*/ 63 w 91"/>
                <a:gd name="T23" fmla="*/ 0 h 312"/>
                <a:gd name="T24" fmla="*/ 89 w 91"/>
                <a:gd name="T25" fmla="*/ 258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312">
                  <a:moveTo>
                    <a:pt x="89" y="258"/>
                  </a:moveTo>
                  <a:cubicBezTo>
                    <a:pt x="89" y="263"/>
                    <a:pt x="90" y="268"/>
                    <a:pt x="91" y="273"/>
                  </a:cubicBezTo>
                  <a:cubicBezTo>
                    <a:pt x="91" y="275"/>
                    <a:pt x="90" y="278"/>
                    <a:pt x="87" y="280"/>
                  </a:cubicBezTo>
                  <a:cubicBezTo>
                    <a:pt x="48" y="308"/>
                    <a:pt x="48" y="308"/>
                    <a:pt x="48" y="308"/>
                  </a:cubicBezTo>
                  <a:cubicBezTo>
                    <a:pt x="42" y="312"/>
                    <a:pt x="34" y="312"/>
                    <a:pt x="28" y="309"/>
                  </a:cubicBezTo>
                  <a:cubicBezTo>
                    <a:pt x="3" y="60"/>
                    <a:pt x="3" y="60"/>
                    <a:pt x="3" y="60"/>
                  </a:cubicBezTo>
                  <a:cubicBezTo>
                    <a:pt x="3" y="54"/>
                    <a:pt x="3" y="47"/>
                    <a:pt x="3" y="40"/>
                  </a:cubicBezTo>
                  <a:cubicBezTo>
                    <a:pt x="3" y="38"/>
                    <a:pt x="2" y="37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6" y="39"/>
                    <a:pt x="14" y="38"/>
                    <a:pt x="20" y="34"/>
                  </a:cubicBezTo>
                  <a:cubicBezTo>
                    <a:pt x="59" y="7"/>
                    <a:pt x="59" y="7"/>
                    <a:pt x="59" y="7"/>
                  </a:cubicBezTo>
                  <a:cubicBezTo>
                    <a:pt x="62" y="5"/>
                    <a:pt x="63" y="2"/>
                    <a:pt x="63" y="0"/>
                  </a:cubicBezTo>
                  <a:cubicBezTo>
                    <a:pt x="63" y="0"/>
                    <a:pt x="73" y="108"/>
                    <a:pt x="89" y="258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9" name="任意多边形 1629"/>
            <p:cNvSpPr/>
            <p:nvPr/>
          </p:nvSpPr>
          <p:spPr bwMode="auto">
            <a:xfrm>
              <a:off x="7364414" y="3914776"/>
              <a:ext cx="15875" cy="26988"/>
            </a:xfrm>
            <a:custGeom>
              <a:avLst/>
              <a:gdLst>
                <a:gd name="T0" fmla="*/ 3 w 6"/>
                <a:gd name="T1" fmla="*/ 10 h 10"/>
                <a:gd name="T2" fmla="*/ 1 w 6"/>
                <a:gd name="T3" fmla="*/ 8 h 10"/>
                <a:gd name="T4" fmla="*/ 1 w 6"/>
                <a:gd name="T5" fmla="*/ 8 h 10"/>
                <a:gd name="T6" fmla="*/ 0 w 6"/>
                <a:gd name="T7" fmla="*/ 0 h 10"/>
                <a:gd name="T8" fmla="*/ 3 w 6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3" y="10"/>
                  </a:moveTo>
                  <a:cubicBezTo>
                    <a:pt x="2" y="9"/>
                    <a:pt x="2" y="9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2"/>
                    <a:pt x="6" y="6"/>
                    <a:pt x="3" y="10"/>
                  </a:cubicBez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0" name="任意多边形 1630"/>
            <p:cNvSpPr/>
            <p:nvPr/>
          </p:nvSpPr>
          <p:spPr bwMode="auto">
            <a:xfrm>
              <a:off x="6835776" y="3681413"/>
              <a:ext cx="565150" cy="314325"/>
            </a:xfrm>
            <a:custGeom>
              <a:avLst/>
              <a:gdLst>
                <a:gd name="T0" fmla="*/ 206 w 217"/>
                <a:gd name="T1" fmla="*/ 100 h 121"/>
                <a:gd name="T2" fmla="*/ 183 w 217"/>
                <a:gd name="T3" fmla="*/ 117 h 121"/>
                <a:gd name="T4" fmla="*/ 163 w 217"/>
                <a:gd name="T5" fmla="*/ 118 h 121"/>
                <a:gd name="T6" fmla="*/ 0 w 217"/>
                <a:gd name="T7" fmla="*/ 24 h 121"/>
                <a:gd name="T8" fmla="*/ 34 w 217"/>
                <a:gd name="T9" fmla="*/ 0 h 121"/>
                <a:gd name="T10" fmla="*/ 206 w 217"/>
                <a:gd name="T11" fmla="*/ 10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7" h="121">
                  <a:moveTo>
                    <a:pt x="206" y="100"/>
                  </a:moveTo>
                  <a:cubicBezTo>
                    <a:pt x="205" y="102"/>
                    <a:pt x="205" y="101"/>
                    <a:pt x="183" y="117"/>
                  </a:cubicBezTo>
                  <a:cubicBezTo>
                    <a:pt x="177" y="121"/>
                    <a:pt x="169" y="121"/>
                    <a:pt x="163" y="11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34" y="0"/>
                    <a:pt x="27" y="5"/>
                    <a:pt x="34" y="0"/>
                  </a:cubicBezTo>
                  <a:cubicBezTo>
                    <a:pt x="217" y="106"/>
                    <a:pt x="205" y="99"/>
                    <a:pt x="206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1" name="任意多边形 1631"/>
            <p:cNvSpPr/>
            <p:nvPr/>
          </p:nvSpPr>
          <p:spPr bwMode="auto">
            <a:xfrm>
              <a:off x="6905626" y="3649663"/>
              <a:ext cx="461963" cy="287338"/>
            </a:xfrm>
            <a:custGeom>
              <a:avLst/>
              <a:gdLst>
                <a:gd name="T0" fmla="*/ 291 w 291"/>
                <a:gd name="T1" fmla="*/ 181 h 181"/>
                <a:gd name="T2" fmla="*/ 12 w 291"/>
                <a:gd name="T3" fmla="*/ 20 h 181"/>
                <a:gd name="T4" fmla="*/ 3 w 291"/>
                <a:gd name="T5" fmla="*/ 26 h 181"/>
                <a:gd name="T6" fmla="*/ 0 w 291"/>
                <a:gd name="T7" fmla="*/ 0 h 181"/>
                <a:gd name="T8" fmla="*/ 289 w 291"/>
                <a:gd name="T9" fmla="*/ 167 h 181"/>
                <a:gd name="T10" fmla="*/ 291 w 291"/>
                <a:gd name="T1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1" h="181">
                  <a:moveTo>
                    <a:pt x="291" y="181"/>
                  </a:moveTo>
                  <a:lnTo>
                    <a:pt x="12" y="20"/>
                  </a:lnTo>
                  <a:lnTo>
                    <a:pt x="3" y="26"/>
                  </a:lnTo>
                  <a:lnTo>
                    <a:pt x="0" y="0"/>
                  </a:lnTo>
                  <a:lnTo>
                    <a:pt x="289" y="167"/>
                  </a:lnTo>
                  <a:lnTo>
                    <a:pt x="291" y="181"/>
                  </a:lnTo>
                  <a:close/>
                </a:path>
              </a:pathLst>
            </a:custGeom>
            <a:solidFill>
              <a:srgbClr val="E2AE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2" name="任意多边形 1632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25 w 25"/>
                <a:gd name="T3" fmla="*/ 249 h 249"/>
                <a:gd name="T4" fmla="*/ 0 w 25"/>
                <a:gd name="T5" fmla="*/ 234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25" y="249"/>
                    <a:pt x="25" y="249"/>
                    <a:pt x="25" y="249"/>
                  </a:cubicBezTo>
                  <a:cubicBezTo>
                    <a:pt x="0" y="234"/>
                    <a:pt x="0" y="234"/>
                    <a:pt x="0" y="234"/>
                  </a:cubicBezTo>
                  <a:cubicBezTo>
                    <a:pt x="0" y="156"/>
                    <a:pt x="0" y="78"/>
                    <a:pt x="0" y="0"/>
                  </a:cubicBezTo>
                </a:path>
              </a:pathLst>
            </a:custGeom>
            <a:solidFill>
              <a:srgbClr val="DA926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3" name="任意多边形 1633"/>
            <p:cNvSpPr/>
            <p:nvPr/>
          </p:nvSpPr>
          <p:spPr bwMode="auto">
            <a:xfrm>
              <a:off x="7107239" y="4030663"/>
              <a:ext cx="160338" cy="841375"/>
            </a:xfrm>
            <a:custGeom>
              <a:avLst/>
              <a:gdLst>
                <a:gd name="T0" fmla="*/ 62 w 62"/>
                <a:gd name="T1" fmla="*/ 292 h 323"/>
                <a:gd name="T2" fmla="*/ 58 w 62"/>
                <a:gd name="T3" fmla="*/ 297 h 323"/>
                <a:gd name="T4" fmla="*/ 19 w 62"/>
                <a:gd name="T5" fmla="*/ 320 h 323"/>
                <a:gd name="T6" fmla="*/ 4 w 62"/>
                <a:gd name="T7" fmla="*/ 321 h 323"/>
                <a:gd name="T8" fmla="*/ 4 w 62"/>
                <a:gd name="T9" fmla="*/ 34 h 323"/>
                <a:gd name="T10" fmla="*/ 2 w 62"/>
                <a:gd name="T11" fmla="*/ 31 h 323"/>
                <a:gd name="T12" fmla="*/ 0 w 62"/>
                <a:gd name="T13" fmla="*/ 28 h 323"/>
                <a:gd name="T14" fmla="*/ 19 w 62"/>
                <a:gd name="T15" fmla="*/ 28 h 323"/>
                <a:gd name="T16" fmla="*/ 61 w 62"/>
                <a:gd name="T17" fmla="*/ 4 h 323"/>
                <a:gd name="T18" fmla="*/ 62 w 62"/>
                <a:gd name="T19" fmla="*/ 0 h 323"/>
                <a:gd name="T20" fmla="*/ 62 w 62"/>
                <a:gd name="T21" fmla="*/ 292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" h="323">
                  <a:moveTo>
                    <a:pt x="62" y="292"/>
                  </a:moveTo>
                  <a:cubicBezTo>
                    <a:pt x="62" y="293"/>
                    <a:pt x="61" y="295"/>
                    <a:pt x="58" y="297"/>
                  </a:cubicBezTo>
                  <a:cubicBezTo>
                    <a:pt x="19" y="320"/>
                    <a:pt x="19" y="320"/>
                    <a:pt x="19" y="320"/>
                  </a:cubicBezTo>
                  <a:cubicBezTo>
                    <a:pt x="15" y="322"/>
                    <a:pt x="9" y="323"/>
                    <a:pt x="4" y="321"/>
                  </a:cubicBezTo>
                  <a:cubicBezTo>
                    <a:pt x="4" y="226"/>
                    <a:pt x="4" y="130"/>
                    <a:pt x="4" y="34"/>
                  </a:cubicBezTo>
                  <a:cubicBezTo>
                    <a:pt x="4" y="33"/>
                    <a:pt x="3" y="32"/>
                    <a:pt x="2" y="31"/>
                  </a:cubicBezTo>
                  <a:cubicBezTo>
                    <a:pt x="2" y="30"/>
                    <a:pt x="1" y="29"/>
                    <a:pt x="0" y="28"/>
                  </a:cubicBezTo>
                  <a:cubicBezTo>
                    <a:pt x="5" y="32"/>
                    <a:pt x="14" y="32"/>
                    <a:pt x="19" y="28"/>
                  </a:cubicBezTo>
                  <a:cubicBezTo>
                    <a:pt x="61" y="4"/>
                    <a:pt x="59" y="5"/>
                    <a:pt x="61" y="4"/>
                  </a:cubicBezTo>
                  <a:cubicBezTo>
                    <a:pt x="61" y="3"/>
                    <a:pt x="62" y="1"/>
                    <a:pt x="62" y="0"/>
                  </a:cubicBezTo>
                  <a:cubicBezTo>
                    <a:pt x="62" y="86"/>
                    <a:pt x="62" y="141"/>
                    <a:pt x="62" y="292"/>
                  </a:cubicBezTo>
                </a:path>
              </a:pathLst>
            </a:custGeom>
            <a:solidFill>
              <a:srgbClr val="648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4" name="任意多边形 1634"/>
            <p:cNvSpPr/>
            <p:nvPr/>
          </p:nvSpPr>
          <p:spPr bwMode="auto">
            <a:xfrm>
              <a:off x="6751639" y="3751263"/>
              <a:ext cx="490538" cy="307975"/>
            </a:xfrm>
            <a:custGeom>
              <a:avLst/>
              <a:gdLst>
                <a:gd name="T0" fmla="*/ 180 w 188"/>
                <a:gd name="T1" fmla="*/ 106 h 118"/>
                <a:gd name="T2" fmla="*/ 177 w 188"/>
                <a:gd name="T3" fmla="*/ 112 h 118"/>
                <a:gd name="T4" fmla="*/ 5 w 188"/>
                <a:gd name="T5" fmla="*/ 13 h 118"/>
                <a:gd name="T6" fmla="*/ 0 w 188"/>
                <a:gd name="T7" fmla="*/ 16 h 118"/>
                <a:gd name="T8" fmla="*/ 0 w 188"/>
                <a:gd name="T9" fmla="*/ 0 h 118"/>
                <a:gd name="T10" fmla="*/ 176 w 188"/>
                <a:gd name="T11" fmla="*/ 102 h 118"/>
                <a:gd name="T12" fmla="*/ 180 w 188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" h="118">
                  <a:moveTo>
                    <a:pt x="180" y="106"/>
                  </a:moveTo>
                  <a:cubicBezTo>
                    <a:pt x="180" y="108"/>
                    <a:pt x="179" y="110"/>
                    <a:pt x="177" y="112"/>
                  </a:cubicBezTo>
                  <a:cubicBezTo>
                    <a:pt x="176" y="111"/>
                    <a:pt x="188" y="118"/>
                    <a:pt x="5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2"/>
                    <a:pt x="176" y="102"/>
                    <a:pt x="176" y="102"/>
                  </a:cubicBezTo>
                  <a:cubicBezTo>
                    <a:pt x="177" y="103"/>
                    <a:pt x="179" y="104"/>
                    <a:pt x="180" y="106"/>
                  </a:cubicBezTo>
                  <a:close/>
                </a:path>
              </a:pathLst>
            </a:custGeom>
            <a:solidFill>
              <a:srgbClr val="72A3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5" name="任意多边形 1635"/>
            <p:cNvSpPr/>
            <p:nvPr/>
          </p:nvSpPr>
          <p:spPr bwMode="auto">
            <a:xfrm>
              <a:off x="6681789" y="3784601"/>
              <a:ext cx="560388" cy="300038"/>
            </a:xfrm>
            <a:custGeom>
              <a:avLst/>
              <a:gdLst>
                <a:gd name="T0" fmla="*/ 182 w 215"/>
                <a:gd name="T1" fmla="*/ 112 h 115"/>
                <a:gd name="T2" fmla="*/ 163 w 215"/>
                <a:gd name="T3" fmla="*/ 112 h 115"/>
                <a:gd name="T4" fmla="*/ 0 w 215"/>
                <a:gd name="T5" fmla="*/ 18 h 115"/>
                <a:gd name="T6" fmla="*/ 32 w 215"/>
                <a:gd name="T7" fmla="*/ 0 h 115"/>
                <a:gd name="T8" fmla="*/ 204 w 215"/>
                <a:gd name="T9" fmla="*/ 99 h 115"/>
                <a:gd name="T10" fmla="*/ 182 w 215"/>
                <a:gd name="T11" fmla="*/ 1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5">
                  <a:moveTo>
                    <a:pt x="182" y="112"/>
                  </a:moveTo>
                  <a:cubicBezTo>
                    <a:pt x="177" y="115"/>
                    <a:pt x="168" y="115"/>
                    <a:pt x="163" y="11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30" y="1"/>
                    <a:pt x="25" y="4"/>
                    <a:pt x="32" y="0"/>
                  </a:cubicBezTo>
                  <a:cubicBezTo>
                    <a:pt x="215" y="105"/>
                    <a:pt x="203" y="98"/>
                    <a:pt x="204" y="99"/>
                  </a:cubicBezTo>
                  <a:cubicBezTo>
                    <a:pt x="203" y="100"/>
                    <a:pt x="204" y="99"/>
                    <a:pt x="182" y="112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6" name="任意多边形 1636"/>
            <p:cNvSpPr/>
            <p:nvPr/>
          </p:nvSpPr>
          <p:spPr bwMode="auto">
            <a:xfrm>
              <a:off x="6953251" y="4119563"/>
              <a:ext cx="163513" cy="841375"/>
            </a:xfrm>
            <a:custGeom>
              <a:avLst/>
              <a:gdLst>
                <a:gd name="T0" fmla="*/ 63 w 63"/>
                <a:gd name="T1" fmla="*/ 0 h 323"/>
                <a:gd name="T2" fmla="*/ 63 w 63"/>
                <a:gd name="T3" fmla="*/ 291 h 323"/>
                <a:gd name="T4" fmla="*/ 59 w 63"/>
                <a:gd name="T5" fmla="*/ 297 h 323"/>
                <a:gd name="T6" fmla="*/ 20 w 63"/>
                <a:gd name="T7" fmla="*/ 319 h 323"/>
                <a:gd name="T8" fmla="*/ 0 w 63"/>
                <a:gd name="T9" fmla="*/ 319 h 323"/>
                <a:gd name="T10" fmla="*/ 0 w 63"/>
                <a:gd name="T11" fmla="*/ 28 h 323"/>
                <a:gd name="T12" fmla="*/ 20 w 63"/>
                <a:gd name="T13" fmla="*/ 28 h 323"/>
                <a:gd name="T14" fmla="*/ 59 w 63"/>
                <a:gd name="T15" fmla="*/ 6 h 323"/>
                <a:gd name="T16" fmla="*/ 63 w 63"/>
                <a:gd name="T17" fmla="*/ 0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323">
                  <a:moveTo>
                    <a:pt x="63" y="0"/>
                  </a:moveTo>
                  <a:cubicBezTo>
                    <a:pt x="63" y="85"/>
                    <a:pt x="63" y="186"/>
                    <a:pt x="63" y="291"/>
                  </a:cubicBezTo>
                  <a:cubicBezTo>
                    <a:pt x="63" y="293"/>
                    <a:pt x="62" y="295"/>
                    <a:pt x="59" y="297"/>
                  </a:cubicBezTo>
                  <a:cubicBezTo>
                    <a:pt x="20" y="319"/>
                    <a:pt x="20" y="319"/>
                    <a:pt x="20" y="319"/>
                  </a:cubicBezTo>
                  <a:cubicBezTo>
                    <a:pt x="14" y="322"/>
                    <a:pt x="6" y="323"/>
                    <a:pt x="0" y="3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6" y="31"/>
                    <a:pt x="14" y="31"/>
                    <a:pt x="20" y="28"/>
                  </a:cubicBezTo>
                  <a:cubicBezTo>
                    <a:pt x="59" y="6"/>
                    <a:pt x="59" y="6"/>
                    <a:pt x="59" y="6"/>
                  </a:cubicBezTo>
                  <a:cubicBezTo>
                    <a:pt x="61" y="4"/>
                    <a:pt x="63" y="2"/>
                    <a:pt x="63" y="0"/>
                  </a:cubicBezTo>
                </a:path>
              </a:pathLst>
            </a:custGeom>
            <a:solidFill>
              <a:srgbClr val="5A84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7" name="任意多边形 1637"/>
            <p:cNvSpPr/>
            <p:nvPr/>
          </p:nvSpPr>
          <p:spPr bwMode="auto">
            <a:xfrm>
              <a:off x="6597651" y="3840163"/>
              <a:ext cx="493713" cy="307975"/>
            </a:xfrm>
            <a:custGeom>
              <a:avLst/>
              <a:gdLst>
                <a:gd name="T0" fmla="*/ 180 w 189"/>
                <a:gd name="T1" fmla="*/ 106 h 118"/>
                <a:gd name="T2" fmla="*/ 178 w 189"/>
                <a:gd name="T3" fmla="*/ 112 h 118"/>
                <a:gd name="T4" fmla="*/ 6 w 189"/>
                <a:gd name="T5" fmla="*/ 12 h 118"/>
                <a:gd name="T6" fmla="*/ 0 w 189"/>
                <a:gd name="T7" fmla="*/ 16 h 118"/>
                <a:gd name="T8" fmla="*/ 0 w 189"/>
                <a:gd name="T9" fmla="*/ 0 h 118"/>
                <a:gd name="T10" fmla="*/ 176 w 189"/>
                <a:gd name="T11" fmla="*/ 101 h 118"/>
                <a:gd name="T12" fmla="*/ 180 w 189"/>
                <a:gd name="T13" fmla="*/ 106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9" h="118">
                  <a:moveTo>
                    <a:pt x="180" y="106"/>
                  </a:moveTo>
                  <a:cubicBezTo>
                    <a:pt x="181" y="108"/>
                    <a:pt x="180" y="110"/>
                    <a:pt x="178" y="112"/>
                  </a:cubicBezTo>
                  <a:cubicBezTo>
                    <a:pt x="177" y="111"/>
                    <a:pt x="189" y="118"/>
                    <a:pt x="6" y="1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" y="101"/>
                    <a:pt x="176" y="101"/>
                    <a:pt x="176" y="101"/>
                  </a:cubicBezTo>
                  <a:cubicBezTo>
                    <a:pt x="178" y="102"/>
                    <a:pt x="180" y="104"/>
                    <a:pt x="180" y="106"/>
                  </a:cubicBez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8" name="任意多边形 1638"/>
            <p:cNvSpPr/>
            <p:nvPr/>
          </p:nvSpPr>
          <p:spPr bwMode="auto">
            <a:xfrm>
              <a:off x="6530976" y="3870326"/>
              <a:ext cx="560388" cy="303213"/>
            </a:xfrm>
            <a:custGeom>
              <a:avLst/>
              <a:gdLst>
                <a:gd name="T0" fmla="*/ 204 w 215"/>
                <a:gd name="T1" fmla="*/ 100 h 116"/>
                <a:gd name="T2" fmla="*/ 182 w 215"/>
                <a:gd name="T3" fmla="*/ 113 h 116"/>
                <a:gd name="T4" fmla="*/ 162 w 215"/>
                <a:gd name="T5" fmla="*/ 113 h 116"/>
                <a:gd name="T6" fmla="*/ 0 w 215"/>
                <a:gd name="T7" fmla="*/ 19 h 116"/>
                <a:gd name="T8" fmla="*/ 32 w 215"/>
                <a:gd name="T9" fmla="*/ 0 h 116"/>
                <a:gd name="T10" fmla="*/ 204 w 215"/>
                <a:gd name="T11" fmla="*/ 10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5" h="116">
                  <a:moveTo>
                    <a:pt x="204" y="100"/>
                  </a:moveTo>
                  <a:cubicBezTo>
                    <a:pt x="203" y="100"/>
                    <a:pt x="204" y="100"/>
                    <a:pt x="182" y="113"/>
                  </a:cubicBezTo>
                  <a:cubicBezTo>
                    <a:pt x="176" y="116"/>
                    <a:pt x="168" y="116"/>
                    <a:pt x="162" y="1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0" y="1"/>
                    <a:pt x="25" y="5"/>
                    <a:pt x="32" y="0"/>
                  </a:cubicBezTo>
                  <a:cubicBezTo>
                    <a:pt x="215" y="106"/>
                    <a:pt x="203" y="99"/>
                    <a:pt x="204" y="100"/>
                  </a:cubicBezTo>
                  <a:close/>
                </a:path>
              </a:pathLst>
            </a:custGeom>
            <a:solidFill>
              <a:srgbClr val="C8D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9" name="任意多边形 1639"/>
            <p:cNvSpPr/>
            <p:nvPr/>
          </p:nvSpPr>
          <p:spPr bwMode="auto">
            <a:xfrm>
              <a:off x="6470651" y="3913188"/>
              <a:ext cx="482600" cy="1038225"/>
            </a:xfrm>
            <a:custGeom>
              <a:avLst/>
              <a:gdLst>
                <a:gd name="T0" fmla="*/ 304 w 304"/>
                <a:gd name="T1" fmla="*/ 176 h 654"/>
                <a:gd name="T2" fmla="*/ 304 w 304"/>
                <a:gd name="T3" fmla="*/ 654 h 654"/>
                <a:gd name="T4" fmla="*/ 0 w 304"/>
                <a:gd name="T5" fmla="*/ 479 h 654"/>
                <a:gd name="T6" fmla="*/ 0 w 304"/>
                <a:gd name="T7" fmla="*/ 0 h 654"/>
                <a:gd name="T8" fmla="*/ 304 w 304"/>
                <a:gd name="T9" fmla="*/ 176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4" h="654">
                  <a:moveTo>
                    <a:pt x="304" y="176"/>
                  </a:moveTo>
                  <a:lnTo>
                    <a:pt x="304" y="654"/>
                  </a:lnTo>
                  <a:lnTo>
                    <a:pt x="0" y="479"/>
                  </a:lnTo>
                  <a:lnTo>
                    <a:pt x="0" y="0"/>
                  </a:lnTo>
                  <a:lnTo>
                    <a:pt x="304" y="176"/>
                  </a:lnTo>
                  <a:close/>
                </a:path>
              </a:pathLst>
            </a:custGeom>
            <a:solidFill>
              <a:srgbClr val="6899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0" name="任意多边形 1640"/>
            <p:cNvSpPr/>
            <p:nvPr/>
          </p:nvSpPr>
          <p:spPr bwMode="auto">
            <a:xfrm>
              <a:off x="7278689" y="3929063"/>
              <a:ext cx="146050" cy="95250"/>
            </a:xfrm>
            <a:custGeom>
              <a:avLst/>
              <a:gdLst>
                <a:gd name="T0" fmla="*/ 56 w 56"/>
                <a:gd name="T1" fmla="*/ 0 h 37"/>
                <a:gd name="T2" fmla="*/ 19 w 56"/>
                <a:gd name="T3" fmla="*/ 28 h 37"/>
                <a:gd name="T4" fmla="*/ 1 w 56"/>
                <a:gd name="T5" fmla="*/ 36 h 37"/>
                <a:gd name="T6" fmla="*/ 0 w 56"/>
                <a:gd name="T7" fmla="*/ 37 h 37"/>
                <a:gd name="T8" fmla="*/ 2 w 56"/>
                <a:gd name="T9" fmla="*/ 37 h 37"/>
                <a:gd name="T10" fmla="*/ 13 w 56"/>
                <a:gd name="T11" fmla="*/ 33 h 37"/>
                <a:gd name="T12" fmla="*/ 52 w 56"/>
                <a:gd name="T13" fmla="*/ 6 h 37"/>
                <a:gd name="T14" fmla="*/ 56 w 56"/>
                <a:gd name="T15" fmla="*/ 0 h 37"/>
                <a:gd name="T16" fmla="*/ 56 w 56"/>
                <a:gd name="T17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37">
                  <a:moveTo>
                    <a:pt x="56" y="0"/>
                  </a:moveTo>
                  <a:cubicBezTo>
                    <a:pt x="43" y="9"/>
                    <a:pt x="31" y="20"/>
                    <a:pt x="19" y="28"/>
                  </a:cubicBezTo>
                  <a:cubicBezTo>
                    <a:pt x="14" y="32"/>
                    <a:pt x="8" y="36"/>
                    <a:pt x="1" y="36"/>
                  </a:cubicBezTo>
                  <a:cubicBezTo>
                    <a:pt x="1" y="36"/>
                    <a:pt x="0" y="36"/>
                    <a:pt x="0" y="37"/>
                  </a:cubicBezTo>
                  <a:cubicBezTo>
                    <a:pt x="1" y="37"/>
                    <a:pt x="1" y="37"/>
                    <a:pt x="2" y="37"/>
                  </a:cubicBezTo>
                  <a:cubicBezTo>
                    <a:pt x="6" y="37"/>
                    <a:pt x="10" y="36"/>
                    <a:pt x="13" y="33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4" y="4"/>
                    <a:pt x="55" y="2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1" name="任意多边形 1641"/>
            <p:cNvSpPr/>
            <p:nvPr/>
          </p:nvSpPr>
          <p:spPr bwMode="auto">
            <a:xfrm>
              <a:off x="7104064" y="4105276"/>
              <a:ext cx="0" cy="28575"/>
            </a:xfrm>
            <a:custGeom>
              <a:avLst/>
              <a:gdLst>
                <a:gd name="T0" fmla="*/ 0 h 11"/>
                <a:gd name="T1" fmla="*/ 0 h 11"/>
                <a:gd name="T2" fmla="*/ 11 h 11"/>
                <a:gd name="T3" fmla="*/ 11 h 11"/>
                <a:gd name="T4" fmla="*/ 0 h 1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7"/>
                    <a:pt x="0" y="4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272" name="图片 127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5951" y="4092576"/>
              <a:ext cx="147638" cy="117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73" name="任意多边形 1643"/>
            <p:cNvSpPr/>
            <p:nvPr/>
          </p:nvSpPr>
          <p:spPr bwMode="auto">
            <a:xfrm>
              <a:off x="7129464" y="4105276"/>
              <a:ext cx="0" cy="6350"/>
            </a:xfrm>
            <a:custGeom>
              <a:avLst/>
              <a:gdLst>
                <a:gd name="T0" fmla="*/ 0 h 2"/>
                <a:gd name="T1" fmla="*/ 2 h 2"/>
                <a:gd name="T2" fmla="*/ 2 h 2"/>
                <a:gd name="T3" fmla="*/ 0 h 2"/>
                <a:gd name="T4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4" name="任意多边形 1644"/>
            <p:cNvSpPr/>
            <p:nvPr/>
          </p:nvSpPr>
          <p:spPr bwMode="auto">
            <a:xfrm>
              <a:off x="7104064" y="4103688"/>
              <a:ext cx="25400" cy="30163"/>
            </a:xfrm>
            <a:custGeom>
              <a:avLst/>
              <a:gdLst>
                <a:gd name="T0" fmla="*/ 3 w 10"/>
                <a:gd name="T1" fmla="*/ 0 h 12"/>
                <a:gd name="T2" fmla="*/ 1 w 10"/>
                <a:gd name="T3" fmla="*/ 0 h 12"/>
                <a:gd name="T4" fmla="*/ 0 w 10"/>
                <a:gd name="T5" fmla="*/ 1 h 12"/>
                <a:gd name="T6" fmla="*/ 0 w 10"/>
                <a:gd name="T7" fmla="*/ 12 h 12"/>
                <a:gd name="T8" fmla="*/ 1 w 10"/>
                <a:gd name="T9" fmla="*/ 12 h 12"/>
                <a:gd name="T10" fmla="*/ 5 w 10"/>
                <a:gd name="T11" fmla="*/ 6 h 12"/>
                <a:gd name="T12" fmla="*/ 3 w 10"/>
                <a:gd name="T13" fmla="*/ 3 h 12"/>
                <a:gd name="T14" fmla="*/ 1 w 10"/>
                <a:gd name="T15" fmla="*/ 0 h 12"/>
                <a:gd name="T16" fmla="*/ 10 w 10"/>
                <a:gd name="T17" fmla="*/ 3 h 12"/>
                <a:gd name="T18" fmla="*/ 10 w 10"/>
                <a:gd name="T19" fmla="*/ 1 h 12"/>
                <a:gd name="T20" fmla="*/ 3 w 10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2">
                  <a:moveTo>
                    <a:pt x="3" y="0"/>
                  </a:move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0"/>
                    <a:pt x="5" y="8"/>
                    <a:pt x="5" y="6"/>
                  </a:cubicBezTo>
                  <a:cubicBezTo>
                    <a:pt x="5" y="5"/>
                    <a:pt x="4" y="4"/>
                    <a:pt x="3" y="3"/>
                  </a:cubicBezTo>
                  <a:cubicBezTo>
                    <a:pt x="3" y="2"/>
                    <a:pt x="2" y="1"/>
                    <a:pt x="1" y="0"/>
                  </a:cubicBezTo>
                  <a:cubicBezTo>
                    <a:pt x="3" y="2"/>
                    <a:pt x="7" y="3"/>
                    <a:pt x="10" y="3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7" y="1"/>
                    <a:pt x="5" y="0"/>
                    <a:pt x="3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5" name="任意多边形 1645"/>
            <p:cNvSpPr/>
            <p:nvPr/>
          </p:nvSpPr>
          <p:spPr bwMode="auto">
            <a:xfrm>
              <a:off x="7129464" y="4016376"/>
              <a:ext cx="138113" cy="95250"/>
            </a:xfrm>
            <a:custGeom>
              <a:avLst/>
              <a:gdLst>
                <a:gd name="T0" fmla="*/ 51 w 53"/>
                <a:gd name="T1" fmla="*/ 0 h 36"/>
                <a:gd name="T2" fmla="*/ 50 w 53"/>
                <a:gd name="T3" fmla="*/ 1 h 36"/>
                <a:gd name="T4" fmla="*/ 52 w 53"/>
                <a:gd name="T5" fmla="*/ 8 h 36"/>
                <a:gd name="T6" fmla="*/ 28 w 53"/>
                <a:gd name="T7" fmla="*/ 22 h 36"/>
                <a:gd name="T8" fmla="*/ 20 w 53"/>
                <a:gd name="T9" fmla="*/ 27 h 36"/>
                <a:gd name="T10" fmla="*/ 11 w 53"/>
                <a:gd name="T11" fmla="*/ 32 h 36"/>
                <a:gd name="T12" fmla="*/ 3 w 53"/>
                <a:gd name="T13" fmla="*/ 35 h 36"/>
                <a:gd name="T14" fmla="*/ 3 w 53"/>
                <a:gd name="T15" fmla="*/ 35 h 36"/>
                <a:gd name="T16" fmla="*/ 0 w 53"/>
                <a:gd name="T17" fmla="*/ 34 h 36"/>
                <a:gd name="T18" fmla="*/ 0 w 53"/>
                <a:gd name="T19" fmla="*/ 36 h 36"/>
                <a:gd name="T20" fmla="*/ 0 w 53"/>
                <a:gd name="T21" fmla="*/ 36 h 36"/>
                <a:gd name="T22" fmla="*/ 10 w 53"/>
                <a:gd name="T23" fmla="*/ 33 h 36"/>
                <a:gd name="T24" fmla="*/ 52 w 53"/>
                <a:gd name="T25" fmla="*/ 9 h 36"/>
                <a:gd name="T26" fmla="*/ 53 w 53"/>
                <a:gd name="T27" fmla="*/ 5 h 36"/>
                <a:gd name="T28" fmla="*/ 53 w 53"/>
                <a:gd name="T29" fmla="*/ 5 h 36"/>
                <a:gd name="T30" fmla="*/ 50 w 53"/>
                <a:gd name="T31" fmla="*/ 1 h 36"/>
                <a:gd name="T32" fmla="*/ 50 w 53"/>
                <a:gd name="T33" fmla="*/ 1 h 36"/>
                <a:gd name="T34" fmla="*/ 53 w 53"/>
                <a:gd name="T35" fmla="*/ 2 h 36"/>
                <a:gd name="T36" fmla="*/ 53 w 53"/>
                <a:gd name="T37" fmla="*/ 2 h 36"/>
                <a:gd name="T38" fmla="*/ 51 w 53"/>
                <a:gd name="T3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6">
                  <a:moveTo>
                    <a:pt x="51" y="0"/>
                  </a:moveTo>
                  <a:cubicBezTo>
                    <a:pt x="51" y="0"/>
                    <a:pt x="50" y="0"/>
                    <a:pt x="50" y="1"/>
                  </a:cubicBezTo>
                  <a:cubicBezTo>
                    <a:pt x="49" y="1"/>
                    <a:pt x="53" y="7"/>
                    <a:pt x="52" y="8"/>
                  </a:cubicBezTo>
                  <a:cubicBezTo>
                    <a:pt x="44" y="13"/>
                    <a:pt x="36" y="18"/>
                    <a:pt x="28" y="22"/>
                  </a:cubicBezTo>
                  <a:cubicBezTo>
                    <a:pt x="25" y="24"/>
                    <a:pt x="23" y="25"/>
                    <a:pt x="20" y="27"/>
                  </a:cubicBezTo>
                  <a:cubicBezTo>
                    <a:pt x="17" y="29"/>
                    <a:pt x="14" y="30"/>
                    <a:pt x="11" y="32"/>
                  </a:cubicBezTo>
                  <a:cubicBezTo>
                    <a:pt x="9" y="33"/>
                    <a:pt x="6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2" y="35"/>
                    <a:pt x="1" y="35"/>
                    <a:pt x="0" y="34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4" y="36"/>
                    <a:pt x="7" y="35"/>
                    <a:pt x="10" y="33"/>
                  </a:cubicBezTo>
                  <a:cubicBezTo>
                    <a:pt x="52" y="9"/>
                    <a:pt x="50" y="10"/>
                    <a:pt x="52" y="9"/>
                  </a:cubicBezTo>
                  <a:cubicBezTo>
                    <a:pt x="52" y="8"/>
                    <a:pt x="53" y="6"/>
                    <a:pt x="53" y="5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53" y="3"/>
                    <a:pt x="52" y="2"/>
                    <a:pt x="50" y="1"/>
                  </a:cubicBezTo>
                  <a:cubicBezTo>
                    <a:pt x="50" y="1"/>
                    <a:pt x="50" y="1"/>
                    <a:pt x="50" y="1"/>
                  </a:cubicBezTo>
                  <a:cubicBezTo>
                    <a:pt x="51" y="1"/>
                    <a:pt x="52" y="2"/>
                    <a:pt x="53" y="2"/>
                  </a:cubicBezTo>
                  <a:cubicBezTo>
                    <a:pt x="53" y="2"/>
                    <a:pt x="53" y="2"/>
                    <a:pt x="53" y="2"/>
                  </a:cubicBezTo>
                  <a:cubicBezTo>
                    <a:pt x="52" y="1"/>
                    <a:pt x="51" y="0"/>
                    <a:pt x="51" y="0"/>
                  </a:cubicBezTo>
                </a:path>
              </a:pathLst>
            </a:custGeom>
            <a:solidFill>
              <a:srgbClr val="3D1C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6" name="任意多边形 1646"/>
            <p:cNvSpPr/>
            <p:nvPr/>
          </p:nvSpPr>
          <p:spPr bwMode="auto">
            <a:xfrm>
              <a:off x="6973889" y="4170363"/>
              <a:ext cx="1352550" cy="788988"/>
            </a:xfrm>
            <a:custGeom>
              <a:avLst/>
              <a:gdLst>
                <a:gd name="T0" fmla="*/ 291 w 519"/>
                <a:gd name="T1" fmla="*/ 132 h 302"/>
                <a:gd name="T2" fmla="*/ 220 w 519"/>
                <a:gd name="T3" fmla="*/ 173 h 302"/>
                <a:gd name="T4" fmla="*/ 222 w 519"/>
                <a:gd name="T5" fmla="*/ 166 h 302"/>
                <a:gd name="T6" fmla="*/ 222 w 519"/>
                <a:gd name="T7" fmla="*/ 166 h 302"/>
                <a:gd name="T8" fmla="*/ 220 w 519"/>
                <a:gd name="T9" fmla="*/ 173 h 302"/>
                <a:gd name="T10" fmla="*/ 218 w 519"/>
                <a:gd name="T11" fmla="*/ 173 h 302"/>
                <a:gd name="T12" fmla="*/ 217 w 519"/>
                <a:gd name="T13" fmla="*/ 173 h 302"/>
                <a:gd name="T14" fmla="*/ 213 w 519"/>
                <a:gd name="T15" fmla="*/ 172 h 302"/>
                <a:gd name="T16" fmla="*/ 199 w 519"/>
                <a:gd name="T17" fmla="*/ 164 h 302"/>
                <a:gd name="T18" fmla="*/ 201 w 519"/>
                <a:gd name="T19" fmla="*/ 179 h 302"/>
                <a:gd name="T20" fmla="*/ 197 w 519"/>
                <a:gd name="T21" fmla="*/ 186 h 302"/>
                <a:gd name="T22" fmla="*/ 158 w 519"/>
                <a:gd name="T23" fmla="*/ 214 h 302"/>
                <a:gd name="T24" fmla="*/ 147 w 519"/>
                <a:gd name="T25" fmla="*/ 217 h 302"/>
                <a:gd name="T26" fmla="*/ 138 w 519"/>
                <a:gd name="T27" fmla="*/ 215 h 302"/>
                <a:gd name="T28" fmla="*/ 138 w 519"/>
                <a:gd name="T29" fmla="*/ 215 h 302"/>
                <a:gd name="T30" fmla="*/ 113 w 519"/>
                <a:gd name="T31" fmla="*/ 200 h 302"/>
                <a:gd name="T32" fmla="*/ 113 w 519"/>
                <a:gd name="T33" fmla="*/ 238 h 302"/>
                <a:gd name="T34" fmla="*/ 109 w 519"/>
                <a:gd name="T35" fmla="*/ 243 h 302"/>
                <a:gd name="T36" fmla="*/ 70 w 519"/>
                <a:gd name="T37" fmla="*/ 266 h 302"/>
                <a:gd name="T38" fmla="*/ 60 w 519"/>
                <a:gd name="T39" fmla="*/ 268 h 302"/>
                <a:gd name="T40" fmla="*/ 55 w 519"/>
                <a:gd name="T41" fmla="*/ 267 h 302"/>
                <a:gd name="T42" fmla="*/ 55 w 519"/>
                <a:gd name="T43" fmla="*/ 271 h 302"/>
                <a:gd name="T44" fmla="*/ 51 w 519"/>
                <a:gd name="T45" fmla="*/ 277 h 302"/>
                <a:gd name="T46" fmla="*/ 12 w 519"/>
                <a:gd name="T47" fmla="*/ 299 h 302"/>
                <a:gd name="T48" fmla="*/ 2 w 519"/>
                <a:gd name="T49" fmla="*/ 302 h 302"/>
                <a:gd name="T50" fmla="*/ 0 w 519"/>
                <a:gd name="T51" fmla="*/ 302 h 302"/>
                <a:gd name="T52" fmla="*/ 0 w 519"/>
                <a:gd name="T53" fmla="*/ 302 h 302"/>
                <a:gd name="T54" fmla="*/ 9 w 519"/>
                <a:gd name="T55" fmla="*/ 302 h 302"/>
                <a:gd name="T56" fmla="*/ 86 w 519"/>
                <a:gd name="T57" fmla="*/ 302 h 302"/>
                <a:gd name="T58" fmla="*/ 203 w 519"/>
                <a:gd name="T59" fmla="*/ 302 h 302"/>
                <a:gd name="T60" fmla="*/ 204 w 519"/>
                <a:gd name="T61" fmla="*/ 302 h 302"/>
                <a:gd name="T62" fmla="*/ 219 w 519"/>
                <a:gd name="T63" fmla="*/ 299 h 302"/>
                <a:gd name="T64" fmla="*/ 253 w 519"/>
                <a:gd name="T65" fmla="*/ 280 h 302"/>
                <a:gd name="T66" fmla="*/ 261 w 519"/>
                <a:gd name="T67" fmla="*/ 268 h 302"/>
                <a:gd name="T68" fmla="*/ 266 w 519"/>
                <a:gd name="T69" fmla="*/ 268 h 302"/>
                <a:gd name="T70" fmla="*/ 283 w 519"/>
                <a:gd name="T71" fmla="*/ 262 h 302"/>
                <a:gd name="T72" fmla="*/ 311 w 519"/>
                <a:gd name="T73" fmla="*/ 246 h 302"/>
                <a:gd name="T74" fmla="*/ 318 w 519"/>
                <a:gd name="T75" fmla="*/ 241 h 302"/>
                <a:gd name="T76" fmla="*/ 319 w 519"/>
                <a:gd name="T77" fmla="*/ 233 h 302"/>
                <a:gd name="T78" fmla="*/ 324 w 519"/>
                <a:gd name="T79" fmla="*/ 234 h 302"/>
                <a:gd name="T80" fmla="*/ 341 w 519"/>
                <a:gd name="T81" fmla="*/ 229 h 302"/>
                <a:gd name="T82" fmla="*/ 375 w 519"/>
                <a:gd name="T83" fmla="*/ 211 h 302"/>
                <a:gd name="T84" fmla="*/ 382 w 519"/>
                <a:gd name="T85" fmla="*/ 204 h 302"/>
                <a:gd name="T86" fmla="*/ 375 w 519"/>
                <a:gd name="T87" fmla="*/ 196 h 302"/>
                <a:gd name="T88" fmla="*/ 310 w 519"/>
                <a:gd name="T89" fmla="*/ 158 h 302"/>
                <a:gd name="T90" fmla="*/ 305 w 519"/>
                <a:gd name="T91" fmla="*/ 154 h 302"/>
                <a:gd name="T92" fmla="*/ 319 w 519"/>
                <a:gd name="T93" fmla="*/ 146 h 302"/>
                <a:gd name="T94" fmla="*/ 300 w 519"/>
                <a:gd name="T95" fmla="*/ 140 h 302"/>
                <a:gd name="T96" fmla="*/ 291 w 519"/>
                <a:gd name="T97" fmla="*/ 132 h 302"/>
                <a:gd name="T98" fmla="*/ 475 w 519"/>
                <a:gd name="T99" fmla="*/ 0 h 302"/>
                <a:gd name="T100" fmla="*/ 475 w 519"/>
                <a:gd name="T101" fmla="*/ 21 h 302"/>
                <a:gd name="T102" fmla="*/ 472 w 519"/>
                <a:gd name="T103" fmla="*/ 27 h 302"/>
                <a:gd name="T104" fmla="*/ 330 w 519"/>
                <a:gd name="T105" fmla="*/ 109 h 302"/>
                <a:gd name="T106" fmla="*/ 346 w 519"/>
                <a:gd name="T107" fmla="*/ 114 h 302"/>
                <a:gd name="T108" fmla="*/ 355 w 519"/>
                <a:gd name="T109" fmla="*/ 125 h 302"/>
                <a:gd name="T110" fmla="*/ 519 w 519"/>
                <a:gd name="T111" fmla="*/ 30 h 302"/>
                <a:gd name="T112" fmla="*/ 513 w 519"/>
                <a:gd name="T113" fmla="*/ 26 h 302"/>
                <a:gd name="T114" fmla="*/ 483 w 519"/>
                <a:gd name="T115" fmla="*/ 9 h 302"/>
                <a:gd name="T116" fmla="*/ 475 w 519"/>
                <a:gd name="T117" fmla="*/ 0 h 302"/>
                <a:gd name="T118" fmla="*/ 475 w 519"/>
                <a:gd name="T119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19" h="302">
                  <a:moveTo>
                    <a:pt x="291" y="132"/>
                  </a:moveTo>
                  <a:cubicBezTo>
                    <a:pt x="267" y="145"/>
                    <a:pt x="243" y="159"/>
                    <a:pt x="220" y="173"/>
                  </a:cubicBezTo>
                  <a:cubicBezTo>
                    <a:pt x="222" y="171"/>
                    <a:pt x="222" y="169"/>
                    <a:pt x="222" y="166"/>
                  </a:cubicBezTo>
                  <a:cubicBezTo>
                    <a:pt x="222" y="166"/>
                    <a:pt x="222" y="166"/>
                    <a:pt x="222" y="166"/>
                  </a:cubicBezTo>
                  <a:cubicBezTo>
                    <a:pt x="222" y="169"/>
                    <a:pt x="222" y="171"/>
                    <a:pt x="220" y="173"/>
                  </a:cubicBezTo>
                  <a:cubicBezTo>
                    <a:pt x="219" y="173"/>
                    <a:pt x="219" y="173"/>
                    <a:pt x="218" y="173"/>
                  </a:cubicBezTo>
                  <a:cubicBezTo>
                    <a:pt x="218" y="173"/>
                    <a:pt x="218" y="173"/>
                    <a:pt x="217" y="173"/>
                  </a:cubicBezTo>
                  <a:cubicBezTo>
                    <a:pt x="216" y="173"/>
                    <a:pt x="214" y="173"/>
                    <a:pt x="213" y="172"/>
                  </a:cubicBezTo>
                  <a:cubicBezTo>
                    <a:pt x="199" y="164"/>
                    <a:pt x="199" y="164"/>
                    <a:pt x="199" y="164"/>
                  </a:cubicBezTo>
                  <a:cubicBezTo>
                    <a:pt x="199" y="169"/>
                    <a:pt x="200" y="174"/>
                    <a:pt x="201" y="179"/>
                  </a:cubicBezTo>
                  <a:cubicBezTo>
                    <a:pt x="201" y="181"/>
                    <a:pt x="200" y="184"/>
                    <a:pt x="197" y="186"/>
                  </a:cubicBezTo>
                  <a:cubicBezTo>
                    <a:pt x="158" y="214"/>
                    <a:pt x="158" y="214"/>
                    <a:pt x="158" y="214"/>
                  </a:cubicBezTo>
                  <a:cubicBezTo>
                    <a:pt x="155" y="216"/>
                    <a:pt x="151" y="217"/>
                    <a:pt x="147" y="217"/>
                  </a:cubicBezTo>
                  <a:cubicBezTo>
                    <a:pt x="144" y="217"/>
                    <a:pt x="141" y="216"/>
                    <a:pt x="138" y="215"/>
                  </a:cubicBezTo>
                  <a:cubicBezTo>
                    <a:pt x="138" y="215"/>
                    <a:pt x="138" y="215"/>
                    <a:pt x="138" y="215"/>
                  </a:cubicBezTo>
                  <a:cubicBezTo>
                    <a:pt x="113" y="200"/>
                    <a:pt x="113" y="200"/>
                    <a:pt x="113" y="200"/>
                  </a:cubicBezTo>
                  <a:cubicBezTo>
                    <a:pt x="113" y="212"/>
                    <a:pt x="113" y="224"/>
                    <a:pt x="113" y="238"/>
                  </a:cubicBezTo>
                  <a:cubicBezTo>
                    <a:pt x="113" y="239"/>
                    <a:pt x="112" y="241"/>
                    <a:pt x="109" y="243"/>
                  </a:cubicBezTo>
                  <a:cubicBezTo>
                    <a:pt x="70" y="266"/>
                    <a:pt x="70" y="266"/>
                    <a:pt x="70" y="266"/>
                  </a:cubicBezTo>
                  <a:cubicBezTo>
                    <a:pt x="67" y="267"/>
                    <a:pt x="64" y="268"/>
                    <a:pt x="60" y="268"/>
                  </a:cubicBezTo>
                  <a:cubicBezTo>
                    <a:pt x="58" y="268"/>
                    <a:pt x="56" y="268"/>
                    <a:pt x="55" y="267"/>
                  </a:cubicBezTo>
                  <a:cubicBezTo>
                    <a:pt x="55" y="269"/>
                    <a:pt x="55" y="270"/>
                    <a:pt x="55" y="271"/>
                  </a:cubicBezTo>
                  <a:cubicBezTo>
                    <a:pt x="55" y="273"/>
                    <a:pt x="54" y="275"/>
                    <a:pt x="51" y="277"/>
                  </a:cubicBezTo>
                  <a:cubicBezTo>
                    <a:pt x="12" y="299"/>
                    <a:pt x="12" y="299"/>
                    <a:pt x="12" y="299"/>
                  </a:cubicBezTo>
                  <a:cubicBezTo>
                    <a:pt x="9" y="301"/>
                    <a:pt x="5" y="302"/>
                    <a:pt x="2" y="302"/>
                  </a:cubicBezTo>
                  <a:cubicBezTo>
                    <a:pt x="1" y="302"/>
                    <a:pt x="0" y="302"/>
                    <a:pt x="0" y="302"/>
                  </a:cubicBezTo>
                  <a:cubicBezTo>
                    <a:pt x="0" y="302"/>
                    <a:pt x="0" y="302"/>
                    <a:pt x="0" y="302"/>
                  </a:cubicBezTo>
                  <a:cubicBezTo>
                    <a:pt x="3" y="302"/>
                    <a:pt x="6" y="302"/>
                    <a:pt x="9" y="302"/>
                  </a:cubicBezTo>
                  <a:cubicBezTo>
                    <a:pt x="35" y="302"/>
                    <a:pt x="60" y="302"/>
                    <a:pt x="86" y="302"/>
                  </a:cubicBezTo>
                  <a:cubicBezTo>
                    <a:pt x="125" y="302"/>
                    <a:pt x="164" y="302"/>
                    <a:pt x="203" y="302"/>
                  </a:cubicBezTo>
                  <a:cubicBezTo>
                    <a:pt x="203" y="302"/>
                    <a:pt x="204" y="302"/>
                    <a:pt x="204" y="302"/>
                  </a:cubicBezTo>
                  <a:cubicBezTo>
                    <a:pt x="209" y="302"/>
                    <a:pt x="214" y="302"/>
                    <a:pt x="219" y="299"/>
                  </a:cubicBezTo>
                  <a:cubicBezTo>
                    <a:pt x="230" y="293"/>
                    <a:pt x="241" y="286"/>
                    <a:pt x="253" y="280"/>
                  </a:cubicBezTo>
                  <a:cubicBezTo>
                    <a:pt x="257" y="277"/>
                    <a:pt x="261" y="274"/>
                    <a:pt x="261" y="268"/>
                  </a:cubicBezTo>
                  <a:cubicBezTo>
                    <a:pt x="262" y="268"/>
                    <a:pt x="264" y="268"/>
                    <a:pt x="266" y="268"/>
                  </a:cubicBezTo>
                  <a:cubicBezTo>
                    <a:pt x="272" y="268"/>
                    <a:pt x="278" y="265"/>
                    <a:pt x="283" y="262"/>
                  </a:cubicBezTo>
                  <a:cubicBezTo>
                    <a:pt x="292" y="257"/>
                    <a:pt x="302" y="251"/>
                    <a:pt x="311" y="246"/>
                  </a:cubicBezTo>
                  <a:cubicBezTo>
                    <a:pt x="313" y="244"/>
                    <a:pt x="316" y="243"/>
                    <a:pt x="318" y="241"/>
                  </a:cubicBezTo>
                  <a:cubicBezTo>
                    <a:pt x="319" y="239"/>
                    <a:pt x="319" y="236"/>
                    <a:pt x="319" y="233"/>
                  </a:cubicBezTo>
                  <a:cubicBezTo>
                    <a:pt x="321" y="233"/>
                    <a:pt x="323" y="234"/>
                    <a:pt x="324" y="234"/>
                  </a:cubicBezTo>
                  <a:cubicBezTo>
                    <a:pt x="330" y="234"/>
                    <a:pt x="335" y="232"/>
                    <a:pt x="341" y="229"/>
                  </a:cubicBezTo>
                  <a:cubicBezTo>
                    <a:pt x="352" y="222"/>
                    <a:pt x="363" y="217"/>
                    <a:pt x="375" y="211"/>
                  </a:cubicBezTo>
                  <a:cubicBezTo>
                    <a:pt x="378" y="209"/>
                    <a:pt x="382" y="208"/>
                    <a:pt x="382" y="204"/>
                  </a:cubicBezTo>
                  <a:cubicBezTo>
                    <a:pt x="383" y="199"/>
                    <a:pt x="378" y="198"/>
                    <a:pt x="375" y="196"/>
                  </a:cubicBezTo>
                  <a:cubicBezTo>
                    <a:pt x="353" y="183"/>
                    <a:pt x="331" y="171"/>
                    <a:pt x="310" y="158"/>
                  </a:cubicBezTo>
                  <a:cubicBezTo>
                    <a:pt x="308" y="157"/>
                    <a:pt x="307" y="156"/>
                    <a:pt x="305" y="154"/>
                  </a:cubicBezTo>
                  <a:cubicBezTo>
                    <a:pt x="310" y="151"/>
                    <a:pt x="314" y="149"/>
                    <a:pt x="319" y="146"/>
                  </a:cubicBezTo>
                  <a:cubicBezTo>
                    <a:pt x="312" y="145"/>
                    <a:pt x="305" y="144"/>
                    <a:pt x="300" y="140"/>
                  </a:cubicBezTo>
                  <a:cubicBezTo>
                    <a:pt x="295" y="138"/>
                    <a:pt x="292" y="135"/>
                    <a:pt x="291" y="132"/>
                  </a:cubicBezTo>
                  <a:moveTo>
                    <a:pt x="475" y="0"/>
                  </a:moveTo>
                  <a:cubicBezTo>
                    <a:pt x="475" y="21"/>
                    <a:pt x="475" y="21"/>
                    <a:pt x="475" y="21"/>
                  </a:cubicBezTo>
                  <a:cubicBezTo>
                    <a:pt x="475" y="24"/>
                    <a:pt x="473" y="26"/>
                    <a:pt x="472" y="27"/>
                  </a:cubicBezTo>
                  <a:cubicBezTo>
                    <a:pt x="425" y="54"/>
                    <a:pt x="377" y="82"/>
                    <a:pt x="330" y="109"/>
                  </a:cubicBezTo>
                  <a:cubicBezTo>
                    <a:pt x="336" y="110"/>
                    <a:pt x="341" y="111"/>
                    <a:pt x="346" y="114"/>
                  </a:cubicBezTo>
                  <a:cubicBezTo>
                    <a:pt x="351" y="117"/>
                    <a:pt x="354" y="121"/>
                    <a:pt x="355" y="125"/>
                  </a:cubicBezTo>
                  <a:cubicBezTo>
                    <a:pt x="410" y="93"/>
                    <a:pt x="464" y="62"/>
                    <a:pt x="519" y="30"/>
                  </a:cubicBezTo>
                  <a:cubicBezTo>
                    <a:pt x="516" y="28"/>
                    <a:pt x="514" y="27"/>
                    <a:pt x="513" y="26"/>
                  </a:cubicBezTo>
                  <a:cubicBezTo>
                    <a:pt x="503" y="20"/>
                    <a:pt x="493" y="14"/>
                    <a:pt x="483" y="9"/>
                  </a:cubicBezTo>
                  <a:cubicBezTo>
                    <a:pt x="478" y="6"/>
                    <a:pt x="475" y="4"/>
                    <a:pt x="475" y="0"/>
                  </a:cubicBezTo>
                  <a:cubicBezTo>
                    <a:pt x="475" y="0"/>
                    <a:pt x="475" y="0"/>
                    <a:pt x="47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7" name="任意多边形 1647"/>
            <p:cNvSpPr/>
            <p:nvPr/>
          </p:nvSpPr>
          <p:spPr bwMode="auto">
            <a:xfrm>
              <a:off x="7732714" y="4454526"/>
              <a:ext cx="166688" cy="96838"/>
            </a:xfrm>
            <a:custGeom>
              <a:avLst/>
              <a:gdLst>
                <a:gd name="T0" fmla="*/ 39 w 64"/>
                <a:gd name="T1" fmla="*/ 0 h 37"/>
                <a:gd name="T2" fmla="*/ 0 w 64"/>
                <a:gd name="T3" fmla="*/ 23 h 37"/>
                <a:gd name="T4" fmla="*/ 9 w 64"/>
                <a:gd name="T5" fmla="*/ 31 h 37"/>
                <a:gd name="T6" fmla="*/ 28 w 64"/>
                <a:gd name="T7" fmla="*/ 37 h 37"/>
                <a:gd name="T8" fmla="*/ 64 w 64"/>
                <a:gd name="T9" fmla="*/ 16 h 37"/>
                <a:gd name="T10" fmla="*/ 55 w 64"/>
                <a:gd name="T11" fmla="*/ 5 h 37"/>
                <a:gd name="T12" fmla="*/ 39 w 64"/>
                <a:gd name="T13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7">
                  <a:moveTo>
                    <a:pt x="39" y="0"/>
                  </a:moveTo>
                  <a:cubicBezTo>
                    <a:pt x="26" y="7"/>
                    <a:pt x="13" y="15"/>
                    <a:pt x="0" y="23"/>
                  </a:cubicBezTo>
                  <a:cubicBezTo>
                    <a:pt x="1" y="26"/>
                    <a:pt x="4" y="29"/>
                    <a:pt x="9" y="31"/>
                  </a:cubicBezTo>
                  <a:cubicBezTo>
                    <a:pt x="14" y="35"/>
                    <a:pt x="21" y="36"/>
                    <a:pt x="28" y="37"/>
                  </a:cubicBezTo>
                  <a:cubicBezTo>
                    <a:pt x="40" y="30"/>
                    <a:pt x="52" y="23"/>
                    <a:pt x="64" y="16"/>
                  </a:cubicBezTo>
                  <a:cubicBezTo>
                    <a:pt x="63" y="12"/>
                    <a:pt x="60" y="8"/>
                    <a:pt x="55" y="5"/>
                  </a:cubicBezTo>
                  <a:cubicBezTo>
                    <a:pt x="50" y="2"/>
                    <a:pt x="45" y="1"/>
                    <a:pt x="39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8" name="任意多边形 1648"/>
            <p:cNvSpPr/>
            <p:nvPr/>
          </p:nvSpPr>
          <p:spPr bwMode="auto">
            <a:xfrm>
              <a:off x="7461251" y="4286251"/>
              <a:ext cx="68263" cy="304800"/>
            </a:xfrm>
            <a:custGeom>
              <a:avLst/>
              <a:gdLst>
                <a:gd name="T0" fmla="*/ 18 w 26"/>
                <a:gd name="T1" fmla="*/ 113 h 117"/>
                <a:gd name="T2" fmla="*/ 20 w 26"/>
                <a:gd name="T3" fmla="*/ 114 h 117"/>
                <a:gd name="T4" fmla="*/ 20 w 26"/>
                <a:gd name="T5" fmla="*/ 114 h 117"/>
                <a:gd name="T6" fmla="*/ 18 w 26"/>
                <a:gd name="T7" fmla="*/ 113 h 117"/>
                <a:gd name="T8" fmla="*/ 26 w 26"/>
                <a:gd name="T9" fmla="*/ 108 h 117"/>
                <a:gd name="T10" fmla="*/ 23 w 26"/>
                <a:gd name="T11" fmla="*/ 113 h 117"/>
                <a:gd name="T12" fmla="*/ 23 w 26"/>
                <a:gd name="T13" fmla="*/ 113 h 117"/>
                <a:gd name="T14" fmla="*/ 23 w 26"/>
                <a:gd name="T15" fmla="*/ 113 h 117"/>
                <a:gd name="T16" fmla="*/ 23 w 26"/>
                <a:gd name="T17" fmla="*/ 113 h 117"/>
                <a:gd name="T18" fmla="*/ 26 w 26"/>
                <a:gd name="T19" fmla="*/ 108 h 117"/>
                <a:gd name="T20" fmla="*/ 26 w 26"/>
                <a:gd name="T21" fmla="*/ 108 h 117"/>
                <a:gd name="T22" fmla="*/ 26 w 26"/>
                <a:gd name="T23" fmla="*/ 108 h 117"/>
                <a:gd name="T24" fmla="*/ 26 w 26"/>
                <a:gd name="T25" fmla="*/ 108 h 117"/>
                <a:gd name="T26" fmla="*/ 26 w 26"/>
                <a:gd name="T27" fmla="*/ 108 h 117"/>
                <a:gd name="T28" fmla="*/ 26 w 26"/>
                <a:gd name="T29" fmla="*/ 108 h 117"/>
                <a:gd name="T30" fmla="*/ 26 w 26"/>
                <a:gd name="T31" fmla="*/ 108 h 117"/>
                <a:gd name="T32" fmla="*/ 26 w 26"/>
                <a:gd name="T33" fmla="*/ 85 h 117"/>
                <a:gd name="T34" fmla="*/ 26 w 26"/>
                <a:gd name="T35" fmla="*/ 108 h 117"/>
                <a:gd name="T36" fmla="*/ 26 w 26"/>
                <a:gd name="T37" fmla="*/ 85 h 117"/>
                <a:gd name="T38" fmla="*/ 26 w 26"/>
                <a:gd name="T39" fmla="*/ 85 h 117"/>
                <a:gd name="T40" fmla="*/ 26 w 26"/>
                <a:gd name="T41" fmla="*/ 85 h 117"/>
                <a:gd name="T42" fmla="*/ 26 w 26"/>
                <a:gd name="T43" fmla="*/ 85 h 117"/>
                <a:gd name="T44" fmla="*/ 26 w 26"/>
                <a:gd name="T45" fmla="*/ 85 h 117"/>
                <a:gd name="T46" fmla="*/ 26 w 26"/>
                <a:gd name="T47" fmla="*/ 85 h 117"/>
                <a:gd name="T48" fmla="*/ 26 w 26"/>
                <a:gd name="T49" fmla="*/ 85 h 117"/>
                <a:gd name="T50" fmla="*/ 26 w 26"/>
                <a:gd name="T51" fmla="*/ 85 h 117"/>
                <a:gd name="T52" fmla="*/ 26 w 26"/>
                <a:gd name="T53" fmla="*/ 85 h 117"/>
                <a:gd name="T54" fmla="*/ 26 w 26"/>
                <a:gd name="T55" fmla="*/ 85 h 117"/>
                <a:gd name="T56" fmla="*/ 26 w 26"/>
                <a:gd name="T57" fmla="*/ 85 h 117"/>
                <a:gd name="T58" fmla="*/ 26 w 26"/>
                <a:gd name="T59" fmla="*/ 85 h 117"/>
                <a:gd name="T60" fmla="*/ 26 w 26"/>
                <a:gd name="T61" fmla="*/ 85 h 117"/>
                <a:gd name="T62" fmla="*/ 26 w 26"/>
                <a:gd name="T63" fmla="*/ 85 h 117"/>
                <a:gd name="T64" fmla="*/ 26 w 26"/>
                <a:gd name="T65" fmla="*/ 85 h 117"/>
                <a:gd name="T66" fmla="*/ 26 w 26"/>
                <a:gd name="T67" fmla="*/ 85 h 117"/>
                <a:gd name="T68" fmla="*/ 26 w 26"/>
                <a:gd name="T69" fmla="*/ 84 h 117"/>
                <a:gd name="T70" fmla="*/ 26 w 26"/>
                <a:gd name="T71" fmla="*/ 84 h 117"/>
                <a:gd name="T72" fmla="*/ 26 w 26"/>
                <a:gd name="T73" fmla="*/ 84 h 117"/>
                <a:gd name="T74" fmla="*/ 26 w 26"/>
                <a:gd name="T75" fmla="*/ 84 h 117"/>
                <a:gd name="T76" fmla="*/ 26 w 26"/>
                <a:gd name="T77" fmla="*/ 84 h 117"/>
                <a:gd name="T78" fmla="*/ 26 w 26"/>
                <a:gd name="T79" fmla="*/ 84 h 117"/>
                <a:gd name="T80" fmla="*/ 26 w 26"/>
                <a:gd name="T81" fmla="*/ 84 h 117"/>
                <a:gd name="T82" fmla="*/ 26 w 26"/>
                <a:gd name="T83" fmla="*/ 84 h 117"/>
                <a:gd name="T84" fmla="*/ 26 w 26"/>
                <a:gd name="T85" fmla="*/ 84 h 117"/>
                <a:gd name="T86" fmla="*/ 0 w 26"/>
                <a:gd name="T87" fmla="*/ 0 h 117"/>
                <a:gd name="T88" fmla="*/ 12 w 26"/>
                <a:gd name="T89" fmla="*/ 117 h 117"/>
                <a:gd name="T90" fmla="*/ 11 w 26"/>
                <a:gd name="T91" fmla="*/ 109 h 117"/>
                <a:gd name="T92" fmla="*/ 16 w 26"/>
                <a:gd name="T93" fmla="*/ 112 h 117"/>
                <a:gd name="T94" fmla="*/ 16 w 26"/>
                <a:gd name="T95" fmla="*/ 112 h 117"/>
                <a:gd name="T96" fmla="*/ 11 w 26"/>
                <a:gd name="T97" fmla="*/ 109 h 117"/>
                <a:gd name="T98" fmla="*/ 11 w 26"/>
                <a:gd name="T99" fmla="*/ 109 h 117"/>
                <a:gd name="T100" fmla="*/ 10 w 26"/>
                <a:gd name="T101" fmla="*/ 99 h 117"/>
                <a:gd name="T102" fmla="*/ 10 w 26"/>
                <a:gd name="T103" fmla="*/ 99 h 117"/>
                <a:gd name="T104" fmla="*/ 6 w 26"/>
                <a:gd name="T105" fmla="*/ 60 h 117"/>
                <a:gd name="T106" fmla="*/ 6 w 26"/>
                <a:gd name="T107" fmla="*/ 60 h 117"/>
                <a:gd name="T108" fmla="*/ 5 w 26"/>
                <a:gd name="T109" fmla="*/ 49 h 117"/>
                <a:gd name="T110" fmla="*/ 5 w 26"/>
                <a:gd name="T111" fmla="*/ 49 h 117"/>
                <a:gd name="T112" fmla="*/ 0 w 26"/>
                <a:gd name="T113" fmla="*/ 0 h 117"/>
                <a:gd name="T114" fmla="*/ 0 w 26"/>
                <a:gd name="T115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" h="117">
                  <a:moveTo>
                    <a:pt x="18" y="113"/>
                  </a:moveTo>
                  <a:cubicBezTo>
                    <a:pt x="19" y="113"/>
                    <a:pt x="19" y="113"/>
                    <a:pt x="20" y="114"/>
                  </a:cubicBezTo>
                  <a:cubicBezTo>
                    <a:pt x="20" y="114"/>
                    <a:pt x="20" y="114"/>
                    <a:pt x="20" y="114"/>
                  </a:cubicBezTo>
                  <a:cubicBezTo>
                    <a:pt x="19" y="113"/>
                    <a:pt x="19" y="113"/>
                    <a:pt x="18" y="113"/>
                  </a:cubicBezTo>
                  <a:moveTo>
                    <a:pt x="26" y="108"/>
                  </a:moveTo>
                  <a:cubicBezTo>
                    <a:pt x="26" y="110"/>
                    <a:pt x="25" y="112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3" y="113"/>
                    <a:pt x="23" y="113"/>
                    <a:pt x="23" y="113"/>
                  </a:cubicBezTo>
                  <a:cubicBezTo>
                    <a:pt x="25" y="112"/>
                    <a:pt x="26" y="110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108"/>
                  </a:moveTo>
                  <a:cubicBezTo>
                    <a:pt x="26" y="108"/>
                    <a:pt x="26" y="108"/>
                    <a:pt x="26" y="108"/>
                  </a:cubicBezTo>
                  <a:cubicBezTo>
                    <a:pt x="26" y="108"/>
                    <a:pt x="26" y="108"/>
                    <a:pt x="26" y="108"/>
                  </a:cubicBezTo>
                  <a:moveTo>
                    <a:pt x="26" y="85"/>
                  </a:moveTo>
                  <a:cubicBezTo>
                    <a:pt x="26" y="108"/>
                    <a:pt x="26" y="107"/>
                    <a:pt x="26" y="108"/>
                  </a:cubicBezTo>
                  <a:cubicBezTo>
                    <a:pt x="26" y="107"/>
                    <a:pt x="26" y="108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5"/>
                  </a:moveTo>
                  <a:cubicBezTo>
                    <a:pt x="26" y="85"/>
                    <a:pt x="26" y="85"/>
                    <a:pt x="26" y="85"/>
                  </a:cubicBezTo>
                  <a:cubicBezTo>
                    <a:pt x="26" y="85"/>
                    <a:pt x="26" y="85"/>
                    <a:pt x="26" y="85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26" y="84"/>
                  </a:move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moveTo>
                    <a:pt x="0" y="0"/>
                  </a:moveTo>
                  <a:cubicBezTo>
                    <a:pt x="3" y="34"/>
                    <a:pt x="7" y="74"/>
                    <a:pt x="12" y="117"/>
                  </a:cubicBezTo>
                  <a:cubicBezTo>
                    <a:pt x="11" y="114"/>
                    <a:pt x="11" y="112"/>
                    <a:pt x="11" y="109"/>
                  </a:cubicBezTo>
                  <a:cubicBezTo>
                    <a:pt x="14" y="111"/>
                    <a:pt x="15" y="112"/>
                    <a:pt x="16" y="112"/>
                  </a:cubicBezTo>
                  <a:cubicBezTo>
                    <a:pt x="16" y="112"/>
                    <a:pt x="16" y="112"/>
                    <a:pt x="16" y="112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6"/>
                    <a:pt x="10" y="103"/>
                    <a:pt x="10" y="99"/>
                  </a:cubicBezTo>
                  <a:cubicBezTo>
                    <a:pt x="10" y="99"/>
                    <a:pt x="10" y="99"/>
                    <a:pt x="10" y="99"/>
                  </a:cubicBezTo>
                  <a:cubicBezTo>
                    <a:pt x="8" y="86"/>
                    <a:pt x="7" y="73"/>
                    <a:pt x="6" y="60"/>
                  </a:cubicBezTo>
                  <a:cubicBezTo>
                    <a:pt x="6" y="60"/>
                    <a:pt x="6" y="60"/>
                    <a:pt x="6" y="60"/>
                  </a:cubicBezTo>
                  <a:cubicBezTo>
                    <a:pt x="5" y="56"/>
                    <a:pt x="5" y="5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3" y="32"/>
                    <a:pt x="1" y="16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9" name="任意多边形 1649"/>
            <p:cNvSpPr/>
            <p:nvPr/>
          </p:nvSpPr>
          <p:spPr bwMode="auto">
            <a:xfrm>
              <a:off x="8208964" y="4095751"/>
              <a:ext cx="3175" cy="74613"/>
            </a:xfrm>
            <a:custGeom>
              <a:avLst/>
              <a:gdLst>
                <a:gd name="T0" fmla="*/ 1 w 1"/>
                <a:gd name="T1" fmla="*/ 14 h 29"/>
                <a:gd name="T2" fmla="*/ 1 w 1"/>
                <a:gd name="T3" fmla="*/ 29 h 29"/>
                <a:gd name="T4" fmla="*/ 1 w 1"/>
                <a:gd name="T5" fmla="*/ 29 h 29"/>
                <a:gd name="T6" fmla="*/ 1 w 1"/>
                <a:gd name="T7" fmla="*/ 25 h 29"/>
                <a:gd name="T8" fmla="*/ 1 w 1"/>
                <a:gd name="T9" fmla="*/ 14 h 29"/>
                <a:gd name="T10" fmla="*/ 0 w 1"/>
                <a:gd name="T11" fmla="*/ 0 h 29"/>
                <a:gd name="T12" fmla="*/ 0 w 1"/>
                <a:gd name="T13" fmla="*/ 0 h 29"/>
                <a:gd name="T14" fmla="*/ 0 w 1"/>
                <a:gd name="T15" fmla="*/ 0 h 29"/>
                <a:gd name="T16" fmla="*/ 0 w 1"/>
                <a:gd name="T1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29">
                  <a:moveTo>
                    <a:pt x="1" y="14"/>
                  </a:moveTo>
                  <a:cubicBezTo>
                    <a:pt x="1" y="29"/>
                    <a:pt x="1" y="29"/>
                    <a:pt x="1" y="29"/>
                  </a:cubicBezTo>
                  <a:cubicBezTo>
                    <a:pt x="1" y="29"/>
                    <a:pt x="1" y="29"/>
                    <a:pt x="1" y="29"/>
                  </a:cubicBezTo>
                  <a:cubicBezTo>
                    <a:pt x="1" y="27"/>
                    <a:pt x="1" y="26"/>
                    <a:pt x="1" y="25"/>
                  </a:cubicBezTo>
                  <a:cubicBezTo>
                    <a:pt x="1" y="21"/>
                    <a:pt x="1" y="18"/>
                    <a:pt x="1" y="1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96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0" name="任意多边形 1650"/>
            <p:cNvSpPr/>
            <p:nvPr/>
          </p:nvSpPr>
          <p:spPr bwMode="auto">
            <a:xfrm>
              <a:off x="7529514" y="4095751"/>
              <a:ext cx="682625" cy="527050"/>
            </a:xfrm>
            <a:custGeom>
              <a:avLst/>
              <a:gdLst>
                <a:gd name="T0" fmla="*/ 261 w 262"/>
                <a:gd name="T1" fmla="*/ 0 h 202"/>
                <a:gd name="T2" fmla="*/ 49 w 262"/>
                <a:gd name="T3" fmla="*/ 121 h 202"/>
                <a:gd name="T4" fmla="*/ 36 w 262"/>
                <a:gd name="T5" fmla="*/ 113 h 202"/>
                <a:gd name="T6" fmla="*/ 0 w 262"/>
                <a:gd name="T7" fmla="*/ 134 h 202"/>
                <a:gd name="T8" fmla="*/ 9 w 262"/>
                <a:gd name="T9" fmla="*/ 151 h 202"/>
                <a:gd name="T10" fmla="*/ 9 w 262"/>
                <a:gd name="T11" fmla="*/ 195 h 202"/>
                <a:gd name="T12" fmla="*/ 9 w 262"/>
                <a:gd name="T13" fmla="*/ 195 h 202"/>
                <a:gd name="T14" fmla="*/ 7 w 262"/>
                <a:gd name="T15" fmla="*/ 202 h 202"/>
                <a:gd name="T16" fmla="*/ 78 w 262"/>
                <a:gd name="T17" fmla="*/ 161 h 202"/>
                <a:gd name="T18" fmla="*/ 117 w 262"/>
                <a:gd name="T19" fmla="*/ 138 h 202"/>
                <a:gd name="T20" fmla="*/ 259 w 262"/>
                <a:gd name="T21" fmla="*/ 56 h 202"/>
                <a:gd name="T22" fmla="*/ 262 w 262"/>
                <a:gd name="T23" fmla="*/ 50 h 202"/>
                <a:gd name="T24" fmla="*/ 262 w 262"/>
                <a:gd name="T25" fmla="*/ 29 h 202"/>
                <a:gd name="T26" fmla="*/ 262 w 262"/>
                <a:gd name="T27" fmla="*/ 14 h 202"/>
                <a:gd name="T28" fmla="*/ 261 w 262"/>
                <a:gd name="T29" fmla="*/ 0 h 202"/>
                <a:gd name="T30" fmla="*/ 261 w 262"/>
                <a:gd name="T31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2" h="202">
                  <a:moveTo>
                    <a:pt x="261" y="0"/>
                  </a:moveTo>
                  <a:cubicBezTo>
                    <a:pt x="188" y="41"/>
                    <a:pt x="119" y="82"/>
                    <a:pt x="49" y="121"/>
                  </a:cubicBezTo>
                  <a:cubicBezTo>
                    <a:pt x="45" y="118"/>
                    <a:pt x="40" y="115"/>
                    <a:pt x="36" y="113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5" y="137"/>
                    <a:pt x="9" y="144"/>
                    <a:pt x="9" y="151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5"/>
                    <a:pt x="9" y="195"/>
                    <a:pt x="9" y="195"/>
                  </a:cubicBezTo>
                  <a:cubicBezTo>
                    <a:pt x="9" y="198"/>
                    <a:pt x="9" y="200"/>
                    <a:pt x="7" y="202"/>
                  </a:cubicBezTo>
                  <a:cubicBezTo>
                    <a:pt x="30" y="188"/>
                    <a:pt x="54" y="174"/>
                    <a:pt x="78" y="161"/>
                  </a:cubicBezTo>
                  <a:cubicBezTo>
                    <a:pt x="91" y="153"/>
                    <a:pt x="104" y="145"/>
                    <a:pt x="117" y="138"/>
                  </a:cubicBezTo>
                  <a:cubicBezTo>
                    <a:pt x="164" y="111"/>
                    <a:pt x="212" y="83"/>
                    <a:pt x="259" y="56"/>
                  </a:cubicBezTo>
                  <a:cubicBezTo>
                    <a:pt x="260" y="55"/>
                    <a:pt x="262" y="53"/>
                    <a:pt x="262" y="50"/>
                  </a:cubicBezTo>
                  <a:cubicBezTo>
                    <a:pt x="262" y="29"/>
                    <a:pt x="262" y="29"/>
                    <a:pt x="262" y="29"/>
                  </a:cubicBezTo>
                  <a:cubicBezTo>
                    <a:pt x="262" y="14"/>
                    <a:pt x="262" y="14"/>
                    <a:pt x="262" y="14"/>
                  </a:cubicBezTo>
                  <a:cubicBezTo>
                    <a:pt x="261" y="9"/>
                    <a:pt x="261" y="5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</a:path>
              </a:pathLst>
            </a:custGeom>
            <a:solidFill>
              <a:srgbClr val="6E2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1" name="任意多边形 1651"/>
            <p:cNvSpPr/>
            <p:nvPr/>
          </p:nvSpPr>
          <p:spPr bwMode="auto">
            <a:xfrm>
              <a:off x="7461251" y="4286251"/>
              <a:ext cx="161925" cy="158750"/>
            </a:xfrm>
            <a:custGeom>
              <a:avLst/>
              <a:gdLst>
                <a:gd name="T0" fmla="*/ 0 w 62"/>
                <a:gd name="T1" fmla="*/ 0 h 61"/>
                <a:gd name="T2" fmla="*/ 5 w 62"/>
                <a:gd name="T3" fmla="*/ 49 h 61"/>
                <a:gd name="T4" fmla="*/ 5 w 62"/>
                <a:gd name="T5" fmla="*/ 49 h 61"/>
                <a:gd name="T6" fmla="*/ 5 w 62"/>
                <a:gd name="T7" fmla="*/ 49 h 61"/>
                <a:gd name="T8" fmla="*/ 26 w 62"/>
                <a:gd name="T9" fmla="*/ 61 h 61"/>
                <a:gd name="T10" fmla="*/ 26 w 62"/>
                <a:gd name="T11" fmla="*/ 61 h 61"/>
                <a:gd name="T12" fmla="*/ 62 w 62"/>
                <a:gd name="T13" fmla="*/ 40 h 61"/>
                <a:gd name="T14" fmla="*/ 53 w 62"/>
                <a:gd name="T15" fmla="*/ 34 h 61"/>
                <a:gd name="T16" fmla="*/ 6 w 62"/>
                <a:gd name="T17" fmla="*/ 7 h 61"/>
                <a:gd name="T18" fmla="*/ 0 w 6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1">
                  <a:moveTo>
                    <a:pt x="0" y="0"/>
                  </a:moveTo>
                  <a:cubicBezTo>
                    <a:pt x="1" y="16"/>
                    <a:pt x="3" y="32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62" y="40"/>
                    <a:pt x="62" y="40"/>
                    <a:pt x="62" y="40"/>
                  </a:cubicBezTo>
                  <a:cubicBezTo>
                    <a:pt x="59" y="38"/>
                    <a:pt x="56" y="36"/>
                    <a:pt x="53" y="34"/>
                  </a:cubicBezTo>
                  <a:cubicBezTo>
                    <a:pt x="38" y="25"/>
                    <a:pt x="22" y="16"/>
                    <a:pt x="6" y="7"/>
                  </a:cubicBezTo>
                  <a:cubicBezTo>
                    <a:pt x="3" y="5"/>
                    <a:pt x="1" y="3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2" name="任意多边形 1652"/>
            <p:cNvSpPr/>
            <p:nvPr/>
          </p:nvSpPr>
          <p:spPr bwMode="auto">
            <a:xfrm>
              <a:off x="7473951" y="4413251"/>
              <a:ext cx="77788" cy="209550"/>
            </a:xfrm>
            <a:custGeom>
              <a:avLst/>
              <a:gdLst>
                <a:gd name="T0" fmla="*/ 0 w 30"/>
                <a:gd name="T1" fmla="*/ 0 h 80"/>
                <a:gd name="T2" fmla="*/ 0 w 30"/>
                <a:gd name="T3" fmla="*/ 0 h 80"/>
                <a:gd name="T4" fmla="*/ 1 w 30"/>
                <a:gd name="T5" fmla="*/ 11 h 80"/>
                <a:gd name="T6" fmla="*/ 1 w 30"/>
                <a:gd name="T7" fmla="*/ 11 h 80"/>
                <a:gd name="T8" fmla="*/ 1 w 30"/>
                <a:gd name="T9" fmla="*/ 11 h 80"/>
                <a:gd name="T10" fmla="*/ 11 w 30"/>
                <a:gd name="T11" fmla="*/ 17 h 80"/>
                <a:gd name="T12" fmla="*/ 21 w 30"/>
                <a:gd name="T13" fmla="*/ 34 h 80"/>
                <a:gd name="T14" fmla="*/ 21 w 30"/>
                <a:gd name="T15" fmla="*/ 35 h 80"/>
                <a:gd name="T16" fmla="*/ 21 w 30"/>
                <a:gd name="T17" fmla="*/ 35 h 80"/>
                <a:gd name="T18" fmla="*/ 21 w 30"/>
                <a:gd name="T19" fmla="*/ 35 h 80"/>
                <a:gd name="T20" fmla="*/ 21 w 30"/>
                <a:gd name="T21" fmla="*/ 35 h 80"/>
                <a:gd name="T22" fmla="*/ 21 w 30"/>
                <a:gd name="T23" fmla="*/ 35 h 80"/>
                <a:gd name="T24" fmla="*/ 21 w 30"/>
                <a:gd name="T25" fmla="*/ 35 h 80"/>
                <a:gd name="T26" fmla="*/ 21 w 30"/>
                <a:gd name="T27" fmla="*/ 36 h 80"/>
                <a:gd name="T28" fmla="*/ 21 w 30"/>
                <a:gd name="T29" fmla="*/ 36 h 80"/>
                <a:gd name="T30" fmla="*/ 21 w 30"/>
                <a:gd name="T31" fmla="*/ 36 h 80"/>
                <a:gd name="T32" fmla="*/ 21 w 30"/>
                <a:gd name="T33" fmla="*/ 36 h 80"/>
                <a:gd name="T34" fmla="*/ 21 w 30"/>
                <a:gd name="T35" fmla="*/ 36 h 80"/>
                <a:gd name="T36" fmla="*/ 21 w 30"/>
                <a:gd name="T37" fmla="*/ 36 h 80"/>
                <a:gd name="T38" fmla="*/ 21 w 30"/>
                <a:gd name="T39" fmla="*/ 36 h 80"/>
                <a:gd name="T40" fmla="*/ 21 w 30"/>
                <a:gd name="T41" fmla="*/ 36 h 80"/>
                <a:gd name="T42" fmla="*/ 21 w 30"/>
                <a:gd name="T43" fmla="*/ 36 h 80"/>
                <a:gd name="T44" fmla="*/ 21 w 30"/>
                <a:gd name="T45" fmla="*/ 36 h 80"/>
                <a:gd name="T46" fmla="*/ 21 w 30"/>
                <a:gd name="T47" fmla="*/ 36 h 80"/>
                <a:gd name="T48" fmla="*/ 21 w 30"/>
                <a:gd name="T49" fmla="*/ 59 h 80"/>
                <a:gd name="T50" fmla="*/ 21 w 30"/>
                <a:gd name="T51" fmla="*/ 59 h 80"/>
                <a:gd name="T52" fmla="*/ 21 w 30"/>
                <a:gd name="T53" fmla="*/ 59 h 80"/>
                <a:gd name="T54" fmla="*/ 18 w 30"/>
                <a:gd name="T55" fmla="*/ 64 h 80"/>
                <a:gd name="T56" fmla="*/ 18 w 30"/>
                <a:gd name="T57" fmla="*/ 64 h 80"/>
                <a:gd name="T58" fmla="*/ 16 w 30"/>
                <a:gd name="T59" fmla="*/ 65 h 80"/>
                <a:gd name="T60" fmla="*/ 15 w 30"/>
                <a:gd name="T61" fmla="*/ 65 h 80"/>
                <a:gd name="T62" fmla="*/ 15 w 30"/>
                <a:gd name="T63" fmla="*/ 65 h 80"/>
                <a:gd name="T64" fmla="*/ 13 w 30"/>
                <a:gd name="T65" fmla="*/ 64 h 80"/>
                <a:gd name="T66" fmla="*/ 11 w 30"/>
                <a:gd name="T67" fmla="*/ 63 h 80"/>
                <a:gd name="T68" fmla="*/ 6 w 30"/>
                <a:gd name="T69" fmla="*/ 60 h 80"/>
                <a:gd name="T70" fmla="*/ 7 w 30"/>
                <a:gd name="T71" fmla="*/ 68 h 80"/>
                <a:gd name="T72" fmla="*/ 7 w 30"/>
                <a:gd name="T73" fmla="*/ 71 h 80"/>
                <a:gd name="T74" fmla="*/ 7 w 30"/>
                <a:gd name="T75" fmla="*/ 71 h 80"/>
                <a:gd name="T76" fmla="*/ 21 w 30"/>
                <a:gd name="T77" fmla="*/ 79 h 80"/>
                <a:gd name="T78" fmla="*/ 25 w 30"/>
                <a:gd name="T79" fmla="*/ 80 h 80"/>
                <a:gd name="T80" fmla="*/ 26 w 30"/>
                <a:gd name="T81" fmla="*/ 80 h 80"/>
                <a:gd name="T82" fmla="*/ 28 w 30"/>
                <a:gd name="T83" fmla="*/ 80 h 80"/>
                <a:gd name="T84" fmla="*/ 30 w 30"/>
                <a:gd name="T85" fmla="*/ 73 h 80"/>
                <a:gd name="T86" fmla="*/ 30 w 30"/>
                <a:gd name="T87" fmla="*/ 73 h 80"/>
                <a:gd name="T88" fmla="*/ 30 w 30"/>
                <a:gd name="T89" fmla="*/ 29 h 80"/>
                <a:gd name="T90" fmla="*/ 21 w 30"/>
                <a:gd name="T91" fmla="*/ 12 h 80"/>
                <a:gd name="T92" fmla="*/ 21 w 30"/>
                <a:gd name="T93" fmla="*/ 12 h 80"/>
                <a:gd name="T94" fmla="*/ 21 w 30"/>
                <a:gd name="T95" fmla="*/ 12 h 80"/>
                <a:gd name="T96" fmla="*/ 0 w 30"/>
                <a:gd name="T9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0" h="8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1" y="17"/>
                    <a:pt x="11" y="17"/>
                    <a:pt x="11" y="17"/>
                  </a:cubicBezTo>
                  <a:cubicBezTo>
                    <a:pt x="17" y="20"/>
                    <a:pt x="21" y="28"/>
                    <a:pt x="21" y="34"/>
                  </a:cubicBezTo>
                  <a:cubicBezTo>
                    <a:pt x="21" y="34"/>
                    <a:pt x="21" y="34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36"/>
                    <a:pt x="21" y="36"/>
                    <a:pt x="21" y="36"/>
                  </a:cubicBezTo>
                  <a:cubicBezTo>
                    <a:pt x="21" y="59"/>
                    <a:pt x="21" y="58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59"/>
                    <a:pt x="21" y="59"/>
                    <a:pt x="21" y="59"/>
                  </a:cubicBezTo>
                  <a:cubicBezTo>
                    <a:pt x="21" y="61"/>
                    <a:pt x="20" y="63"/>
                    <a:pt x="18" y="64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5" y="65"/>
                    <a:pt x="15" y="65"/>
                    <a:pt x="15" y="65"/>
                  </a:cubicBezTo>
                  <a:cubicBezTo>
                    <a:pt x="14" y="64"/>
                    <a:pt x="14" y="64"/>
                    <a:pt x="13" y="64"/>
                  </a:cubicBezTo>
                  <a:cubicBezTo>
                    <a:pt x="12" y="64"/>
                    <a:pt x="12" y="64"/>
                    <a:pt x="11" y="63"/>
                  </a:cubicBezTo>
                  <a:cubicBezTo>
                    <a:pt x="10" y="63"/>
                    <a:pt x="9" y="62"/>
                    <a:pt x="6" y="60"/>
                  </a:cubicBezTo>
                  <a:cubicBezTo>
                    <a:pt x="6" y="63"/>
                    <a:pt x="6" y="65"/>
                    <a:pt x="7" y="68"/>
                  </a:cubicBezTo>
                  <a:cubicBezTo>
                    <a:pt x="7" y="69"/>
                    <a:pt x="7" y="70"/>
                    <a:pt x="7" y="71"/>
                  </a:cubicBezTo>
                  <a:cubicBezTo>
                    <a:pt x="7" y="71"/>
                    <a:pt x="7" y="71"/>
                    <a:pt x="7" y="71"/>
                  </a:cubicBezTo>
                  <a:cubicBezTo>
                    <a:pt x="21" y="79"/>
                    <a:pt x="21" y="79"/>
                    <a:pt x="21" y="79"/>
                  </a:cubicBezTo>
                  <a:cubicBezTo>
                    <a:pt x="22" y="80"/>
                    <a:pt x="24" y="80"/>
                    <a:pt x="25" y="80"/>
                  </a:cubicBezTo>
                  <a:cubicBezTo>
                    <a:pt x="26" y="80"/>
                    <a:pt x="26" y="80"/>
                    <a:pt x="26" y="80"/>
                  </a:cubicBezTo>
                  <a:cubicBezTo>
                    <a:pt x="27" y="80"/>
                    <a:pt x="27" y="80"/>
                    <a:pt x="28" y="80"/>
                  </a:cubicBezTo>
                  <a:cubicBezTo>
                    <a:pt x="30" y="78"/>
                    <a:pt x="30" y="76"/>
                    <a:pt x="30" y="73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29"/>
                    <a:pt x="30" y="29"/>
                    <a:pt x="30" y="29"/>
                  </a:cubicBezTo>
                  <a:cubicBezTo>
                    <a:pt x="30" y="22"/>
                    <a:pt x="26" y="15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12B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3" name="任意多边形 1653"/>
            <p:cNvSpPr/>
            <p:nvPr/>
          </p:nvSpPr>
          <p:spPr bwMode="auto">
            <a:xfrm>
              <a:off x="7477126" y="4441826"/>
              <a:ext cx="52388" cy="125413"/>
            </a:xfrm>
            <a:custGeom>
              <a:avLst/>
              <a:gdLst>
                <a:gd name="T0" fmla="*/ 0 w 20"/>
                <a:gd name="T1" fmla="*/ 0 h 48"/>
                <a:gd name="T2" fmla="*/ 0 w 20"/>
                <a:gd name="T3" fmla="*/ 0 h 48"/>
                <a:gd name="T4" fmla="*/ 4 w 20"/>
                <a:gd name="T5" fmla="*/ 39 h 48"/>
                <a:gd name="T6" fmla="*/ 4 w 20"/>
                <a:gd name="T7" fmla="*/ 39 h 48"/>
                <a:gd name="T8" fmla="*/ 4 w 20"/>
                <a:gd name="T9" fmla="*/ 39 h 48"/>
                <a:gd name="T10" fmla="*/ 20 w 20"/>
                <a:gd name="T11" fmla="*/ 48 h 48"/>
                <a:gd name="T12" fmla="*/ 20 w 20"/>
                <a:gd name="T13" fmla="*/ 48 h 48"/>
                <a:gd name="T14" fmla="*/ 20 w 20"/>
                <a:gd name="T15" fmla="*/ 48 h 48"/>
                <a:gd name="T16" fmla="*/ 20 w 20"/>
                <a:gd name="T17" fmla="*/ 48 h 48"/>
                <a:gd name="T18" fmla="*/ 20 w 20"/>
                <a:gd name="T19" fmla="*/ 48 h 48"/>
                <a:gd name="T20" fmla="*/ 20 w 20"/>
                <a:gd name="T21" fmla="*/ 48 h 48"/>
                <a:gd name="T22" fmla="*/ 20 w 20"/>
                <a:gd name="T23" fmla="*/ 48 h 48"/>
                <a:gd name="T24" fmla="*/ 20 w 20"/>
                <a:gd name="T25" fmla="*/ 25 h 48"/>
                <a:gd name="T26" fmla="*/ 20 w 20"/>
                <a:gd name="T27" fmla="*/ 25 h 48"/>
                <a:gd name="T28" fmla="*/ 20 w 20"/>
                <a:gd name="T29" fmla="*/ 25 h 48"/>
                <a:gd name="T30" fmla="*/ 20 w 20"/>
                <a:gd name="T31" fmla="*/ 25 h 48"/>
                <a:gd name="T32" fmla="*/ 20 w 20"/>
                <a:gd name="T33" fmla="*/ 25 h 48"/>
                <a:gd name="T34" fmla="*/ 20 w 20"/>
                <a:gd name="T35" fmla="*/ 25 h 48"/>
                <a:gd name="T36" fmla="*/ 20 w 20"/>
                <a:gd name="T37" fmla="*/ 25 h 48"/>
                <a:gd name="T38" fmla="*/ 20 w 20"/>
                <a:gd name="T39" fmla="*/ 25 h 48"/>
                <a:gd name="T40" fmla="*/ 20 w 20"/>
                <a:gd name="T41" fmla="*/ 25 h 48"/>
                <a:gd name="T42" fmla="*/ 20 w 20"/>
                <a:gd name="T43" fmla="*/ 25 h 48"/>
                <a:gd name="T44" fmla="*/ 20 w 20"/>
                <a:gd name="T45" fmla="*/ 25 h 48"/>
                <a:gd name="T46" fmla="*/ 20 w 20"/>
                <a:gd name="T47" fmla="*/ 24 h 48"/>
                <a:gd name="T48" fmla="*/ 20 w 20"/>
                <a:gd name="T49" fmla="*/ 24 h 48"/>
                <a:gd name="T50" fmla="*/ 20 w 20"/>
                <a:gd name="T51" fmla="*/ 24 h 48"/>
                <a:gd name="T52" fmla="*/ 20 w 20"/>
                <a:gd name="T53" fmla="*/ 24 h 48"/>
                <a:gd name="T54" fmla="*/ 20 w 20"/>
                <a:gd name="T55" fmla="*/ 24 h 48"/>
                <a:gd name="T56" fmla="*/ 20 w 20"/>
                <a:gd name="T57" fmla="*/ 24 h 48"/>
                <a:gd name="T58" fmla="*/ 20 w 20"/>
                <a:gd name="T59" fmla="*/ 23 h 48"/>
                <a:gd name="T60" fmla="*/ 10 w 20"/>
                <a:gd name="T61" fmla="*/ 6 h 48"/>
                <a:gd name="T62" fmla="*/ 0 w 20"/>
                <a:gd name="T6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0" h="4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3"/>
                    <a:pt x="2" y="26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0" y="47"/>
                    <a:pt x="20" y="48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17"/>
                    <a:pt x="16" y="9"/>
                    <a:pt x="10" y="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A89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4" name="任意多边形 1654"/>
            <p:cNvSpPr/>
            <p:nvPr/>
          </p:nvSpPr>
          <p:spPr bwMode="auto">
            <a:xfrm>
              <a:off x="7486651" y="4543426"/>
              <a:ext cx="42863" cy="39688"/>
            </a:xfrm>
            <a:custGeom>
              <a:avLst/>
              <a:gdLst>
                <a:gd name="T0" fmla="*/ 0 w 16"/>
                <a:gd name="T1" fmla="*/ 0 h 15"/>
                <a:gd name="T2" fmla="*/ 0 w 16"/>
                <a:gd name="T3" fmla="*/ 0 h 15"/>
                <a:gd name="T4" fmla="*/ 1 w 16"/>
                <a:gd name="T5" fmla="*/ 10 h 15"/>
                <a:gd name="T6" fmla="*/ 1 w 16"/>
                <a:gd name="T7" fmla="*/ 10 h 15"/>
                <a:gd name="T8" fmla="*/ 6 w 16"/>
                <a:gd name="T9" fmla="*/ 13 h 15"/>
                <a:gd name="T10" fmla="*/ 6 w 16"/>
                <a:gd name="T11" fmla="*/ 13 h 15"/>
                <a:gd name="T12" fmla="*/ 8 w 16"/>
                <a:gd name="T13" fmla="*/ 14 h 15"/>
                <a:gd name="T14" fmla="*/ 10 w 16"/>
                <a:gd name="T15" fmla="*/ 15 h 15"/>
                <a:gd name="T16" fmla="*/ 11 w 16"/>
                <a:gd name="T17" fmla="*/ 15 h 15"/>
                <a:gd name="T18" fmla="*/ 13 w 16"/>
                <a:gd name="T19" fmla="*/ 14 h 15"/>
                <a:gd name="T20" fmla="*/ 13 w 16"/>
                <a:gd name="T21" fmla="*/ 14 h 15"/>
                <a:gd name="T22" fmla="*/ 13 w 16"/>
                <a:gd name="T23" fmla="*/ 14 h 15"/>
                <a:gd name="T24" fmla="*/ 16 w 16"/>
                <a:gd name="T25" fmla="*/ 9 h 15"/>
                <a:gd name="T26" fmla="*/ 16 w 16"/>
                <a:gd name="T27" fmla="*/ 9 h 15"/>
                <a:gd name="T28" fmla="*/ 16 w 16"/>
                <a:gd name="T29" fmla="*/ 9 h 15"/>
                <a:gd name="T30" fmla="*/ 16 w 16"/>
                <a:gd name="T31" fmla="*/ 9 h 15"/>
                <a:gd name="T32" fmla="*/ 0 w 16"/>
                <a:gd name="T33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" h="1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1" y="7"/>
                    <a:pt x="1" y="10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9" y="14"/>
                    <a:pt x="9" y="14"/>
                    <a:pt x="10" y="15"/>
                  </a:cubicBezTo>
                  <a:cubicBezTo>
                    <a:pt x="10" y="15"/>
                    <a:pt x="10" y="15"/>
                    <a:pt x="11" y="15"/>
                  </a:cubicBezTo>
                  <a:cubicBezTo>
                    <a:pt x="11" y="15"/>
                    <a:pt x="12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5" y="13"/>
                    <a:pt x="16" y="11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5" y="9"/>
                    <a:pt x="14" y="9"/>
                    <a:pt x="0" y="0"/>
                  </a:cubicBezTo>
                </a:path>
              </a:pathLst>
            </a:custGeom>
            <a:solidFill>
              <a:srgbClr val="8D536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5" name="任意多边形 1655"/>
            <p:cNvSpPr/>
            <p:nvPr/>
          </p:nvSpPr>
          <p:spPr bwMode="auto">
            <a:xfrm>
              <a:off x="7453314" y="4221163"/>
              <a:ext cx="3175" cy="28575"/>
            </a:xfrm>
            <a:custGeom>
              <a:avLst/>
              <a:gdLst>
                <a:gd name="T0" fmla="*/ 0 w 1"/>
                <a:gd name="T1" fmla="*/ 0 h 11"/>
                <a:gd name="T2" fmla="*/ 1 w 1"/>
                <a:gd name="T3" fmla="*/ 11 h 11"/>
                <a:gd name="T4" fmla="*/ 1 w 1"/>
                <a:gd name="T5" fmla="*/ 8 h 11"/>
                <a:gd name="T6" fmla="*/ 0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0" y="0"/>
                  </a:moveTo>
                  <a:cubicBezTo>
                    <a:pt x="0" y="4"/>
                    <a:pt x="1" y="7"/>
                    <a:pt x="1" y="11"/>
                  </a:cubicBezTo>
                  <a:cubicBezTo>
                    <a:pt x="1" y="10"/>
                    <a:pt x="1" y="9"/>
                    <a:pt x="1" y="8"/>
                  </a:cubicBezTo>
                  <a:cubicBezTo>
                    <a:pt x="1" y="5"/>
                    <a:pt x="0" y="3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6" name="任意多边形 1656"/>
            <p:cNvSpPr/>
            <p:nvPr/>
          </p:nvSpPr>
          <p:spPr bwMode="auto">
            <a:xfrm>
              <a:off x="7259639" y="3929063"/>
              <a:ext cx="238125" cy="808038"/>
            </a:xfrm>
            <a:custGeom>
              <a:avLst/>
              <a:gdLst>
                <a:gd name="T0" fmla="*/ 63 w 91"/>
                <a:gd name="T1" fmla="*/ 0 h 310"/>
                <a:gd name="T2" fmla="*/ 59 w 91"/>
                <a:gd name="T3" fmla="*/ 6 h 310"/>
                <a:gd name="T4" fmla="*/ 20 w 91"/>
                <a:gd name="T5" fmla="*/ 33 h 310"/>
                <a:gd name="T6" fmla="*/ 9 w 91"/>
                <a:gd name="T7" fmla="*/ 37 h 310"/>
                <a:gd name="T8" fmla="*/ 7 w 91"/>
                <a:gd name="T9" fmla="*/ 37 h 310"/>
                <a:gd name="T10" fmla="*/ 6 w 91"/>
                <a:gd name="T11" fmla="*/ 37 h 310"/>
                <a:gd name="T12" fmla="*/ 6 w 91"/>
                <a:gd name="T13" fmla="*/ 37 h 310"/>
                <a:gd name="T14" fmla="*/ 3 w 91"/>
                <a:gd name="T15" fmla="*/ 36 h 310"/>
                <a:gd name="T16" fmla="*/ 0 w 91"/>
                <a:gd name="T17" fmla="*/ 35 h 310"/>
                <a:gd name="T18" fmla="*/ 0 w 91"/>
                <a:gd name="T19" fmla="*/ 35 h 310"/>
                <a:gd name="T20" fmla="*/ 3 w 91"/>
                <a:gd name="T21" fmla="*/ 39 h 310"/>
                <a:gd name="T22" fmla="*/ 3 w 91"/>
                <a:gd name="T23" fmla="*/ 59 h 310"/>
                <a:gd name="T24" fmla="*/ 28 w 91"/>
                <a:gd name="T25" fmla="*/ 308 h 310"/>
                <a:gd name="T26" fmla="*/ 37 w 91"/>
                <a:gd name="T27" fmla="*/ 310 h 310"/>
                <a:gd name="T28" fmla="*/ 48 w 91"/>
                <a:gd name="T29" fmla="*/ 307 h 310"/>
                <a:gd name="T30" fmla="*/ 87 w 91"/>
                <a:gd name="T31" fmla="*/ 279 h 310"/>
                <a:gd name="T32" fmla="*/ 91 w 91"/>
                <a:gd name="T33" fmla="*/ 272 h 310"/>
                <a:gd name="T34" fmla="*/ 89 w 91"/>
                <a:gd name="T35" fmla="*/ 257 h 310"/>
                <a:gd name="T36" fmla="*/ 89 w 91"/>
                <a:gd name="T37" fmla="*/ 257 h 310"/>
                <a:gd name="T38" fmla="*/ 89 w 91"/>
                <a:gd name="T39" fmla="*/ 254 h 310"/>
                <a:gd name="T40" fmla="*/ 77 w 91"/>
                <a:gd name="T41" fmla="*/ 137 h 310"/>
                <a:gd name="T42" fmla="*/ 76 w 91"/>
                <a:gd name="T43" fmla="*/ 133 h 310"/>
                <a:gd name="T44" fmla="*/ 75 w 91"/>
                <a:gd name="T45" fmla="*/ 123 h 310"/>
                <a:gd name="T46" fmla="*/ 74 w 91"/>
                <a:gd name="T47" fmla="*/ 112 h 310"/>
                <a:gd name="T48" fmla="*/ 65 w 91"/>
                <a:gd name="T49" fmla="*/ 24 h 310"/>
                <a:gd name="T50" fmla="*/ 63 w 91"/>
                <a:gd name="T51" fmla="*/ 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1" h="310">
                  <a:moveTo>
                    <a:pt x="63" y="0"/>
                  </a:moveTo>
                  <a:cubicBezTo>
                    <a:pt x="62" y="2"/>
                    <a:pt x="61" y="4"/>
                    <a:pt x="59" y="6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17" y="36"/>
                    <a:pt x="13" y="37"/>
                    <a:pt x="9" y="37"/>
                  </a:cubicBezTo>
                  <a:cubicBezTo>
                    <a:pt x="8" y="37"/>
                    <a:pt x="8" y="37"/>
                    <a:pt x="7" y="37"/>
                  </a:cubicBezTo>
                  <a:cubicBezTo>
                    <a:pt x="7" y="37"/>
                    <a:pt x="7" y="37"/>
                    <a:pt x="6" y="37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6" y="37"/>
                    <a:pt x="5" y="37"/>
                    <a:pt x="3" y="36"/>
                  </a:cubicBezTo>
                  <a:cubicBezTo>
                    <a:pt x="2" y="36"/>
                    <a:pt x="1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6"/>
                    <a:pt x="3" y="37"/>
                    <a:pt x="3" y="39"/>
                  </a:cubicBezTo>
                  <a:cubicBezTo>
                    <a:pt x="3" y="46"/>
                    <a:pt x="3" y="53"/>
                    <a:pt x="3" y="59"/>
                  </a:cubicBezTo>
                  <a:cubicBezTo>
                    <a:pt x="28" y="308"/>
                    <a:pt x="28" y="308"/>
                    <a:pt x="28" y="308"/>
                  </a:cubicBezTo>
                  <a:cubicBezTo>
                    <a:pt x="31" y="309"/>
                    <a:pt x="34" y="310"/>
                    <a:pt x="37" y="310"/>
                  </a:cubicBezTo>
                  <a:cubicBezTo>
                    <a:pt x="41" y="310"/>
                    <a:pt x="45" y="309"/>
                    <a:pt x="48" y="307"/>
                  </a:cubicBezTo>
                  <a:cubicBezTo>
                    <a:pt x="87" y="279"/>
                    <a:pt x="87" y="279"/>
                    <a:pt x="87" y="279"/>
                  </a:cubicBezTo>
                  <a:cubicBezTo>
                    <a:pt x="90" y="277"/>
                    <a:pt x="91" y="274"/>
                    <a:pt x="91" y="272"/>
                  </a:cubicBezTo>
                  <a:cubicBezTo>
                    <a:pt x="90" y="267"/>
                    <a:pt x="89" y="262"/>
                    <a:pt x="89" y="257"/>
                  </a:cubicBezTo>
                  <a:cubicBezTo>
                    <a:pt x="89" y="257"/>
                    <a:pt x="89" y="257"/>
                    <a:pt x="89" y="257"/>
                  </a:cubicBezTo>
                  <a:cubicBezTo>
                    <a:pt x="89" y="256"/>
                    <a:pt x="89" y="255"/>
                    <a:pt x="89" y="254"/>
                  </a:cubicBezTo>
                  <a:cubicBezTo>
                    <a:pt x="84" y="211"/>
                    <a:pt x="80" y="171"/>
                    <a:pt x="77" y="137"/>
                  </a:cubicBezTo>
                  <a:cubicBezTo>
                    <a:pt x="76" y="136"/>
                    <a:pt x="76" y="135"/>
                    <a:pt x="76" y="133"/>
                  </a:cubicBezTo>
                  <a:cubicBezTo>
                    <a:pt x="76" y="130"/>
                    <a:pt x="75" y="126"/>
                    <a:pt x="75" y="123"/>
                  </a:cubicBezTo>
                  <a:cubicBezTo>
                    <a:pt x="75" y="119"/>
                    <a:pt x="74" y="116"/>
                    <a:pt x="74" y="112"/>
                  </a:cubicBezTo>
                  <a:cubicBezTo>
                    <a:pt x="71" y="83"/>
                    <a:pt x="68" y="54"/>
                    <a:pt x="65" y="24"/>
                  </a:cubicBezTo>
                  <a:cubicBezTo>
                    <a:pt x="64" y="17"/>
                    <a:pt x="63" y="8"/>
                    <a:pt x="63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7" name="任意多边形 1657"/>
            <p:cNvSpPr/>
            <p:nvPr/>
          </p:nvSpPr>
          <p:spPr bwMode="auto">
            <a:xfrm>
              <a:off x="7267576" y="4083051"/>
              <a:ext cx="65088" cy="649288"/>
            </a:xfrm>
            <a:custGeom>
              <a:avLst/>
              <a:gdLst>
                <a:gd name="T0" fmla="*/ 0 w 25"/>
                <a:gd name="T1" fmla="*/ 0 h 249"/>
                <a:gd name="T2" fmla="*/ 0 w 25"/>
                <a:gd name="T3" fmla="*/ 234 h 249"/>
                <a:gd name="T4" fmla="*/ 25 w 25"/>
                <a:gd name="T5" fmla="*/ 249 h 249"/>
                <a:gd name="T6" fmla="*/ 0 w 25"/>
                <a:gd name="T7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249">
                  <a:moveTo>
                    <a:pt x="0" y="0"/>
                  </a:moveTo>
                  <a:cubicBezTo>
                    <a:pt x="0" y="68"/>
                    <a:pt x="0" y="122"/>
                    <a:pt x="0" y="234"/>
                  </a:cubicBezTo>
                  <a:cubicBezTo>
                    <a:pt x="25" y="249"/>
                    <a:pt x="25" y="249"/>
                    <a:pt x="25" y="249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660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8" name="任意多边形 1658"/>
            <p:cNvSpPr/>
            <p:nvPr/>
          </p:nvSpPr>
          <p:spPr bwMode="auto">
            <a:xfrm>
              <a:off x="7107239" y="4030663"/>
              <a:ext cx="160338" cy="839788"/>
            </a:xfrm>
            <a:custGeom>
              <a:avLst/>
              <a:gdLst>
                <a:gd name="T0" fmla="*/ 62 w 62"/>
                <a:gd name="T1" fmla="*/ 0 h 322"/>
                <a:gd name="T2" fmla="*/ 61 w 62"/>
                <a:gd name="T3" fmla="*/ 4 h 322"/>
                <a:gd name="T4" fmla="*/ 19 w 62"/>
                <a:gd name="T5" fmla="*/ 28 h 322"/>
                <a:gd name="T6" fmla="*/ 9 w 62"/>
                <a:gd name="T7" fmla="*/ 31 h 322"/>
                <a:gd name="T8" fmla="*/ 9 w 62"/>
                <a:gd name="T9" fmla="*/ 31 h 322"/>
                <a:gd name="T10" fmla="*/ 9 w 62"/>
                <a:gd name="T11" fmla="*/ 31 h 322"/>
                <a:gd name="T12" fmla="*/ 9 w 62"/>
                <a:gd name="T13" fmla="*/ 31 h 322"/>
                <a:gd name="T14" fmla="*/ 0 w 62"/>
                <a:gd name="T15" fmla="*/ 28 h 322"/>
                <a:gd name="T16" fmla="*/ 2 w 62"/>
                <a:gd name="T17" fmla="*/ 31 h 322"/>
                <a:gd name="T18" fmla="*/ 4 w 62"/>
                <a:gd name="T19" fmla="*/ 34 h 322"/>
                <a:gd name="T20" fmla="*/ 4 w 62"/>
                <a:gd name="T21" fmla="*/ 34 h 322"/>
                <a:gd name="T22" fmla="*/ 4 w 62"/>
                <a:gd name="T23" fmla="*/ 321 h 322"/>
                <a:gd name="T24" fmla="*/ 9 w 62"/>
                <a:gd name="T25" fmla="*/ 322 h 322"/>
                <a:gd name="T26" fmla="*/ 19 w 62"/>
                <a:gd name="T27" fmla="*/ 320 h 322"/>
                <a:gd name="T28" fmla="*/ 58 w 62"/>
                <a:gd name="T29" fmla="*/ 297 h 322"/>
                <a:gd name="T30" fmla="*/ 62 w 62"/>
                <a:gd name="T31" fmla="*/ 292 h 322"/>
                <a:gd name="T32" fmla="*/ 62 w 62"/>
                <a:gd name="T33" fmla="*/ 254 h 322"/>
                <a:gd name="T34" fmla="*/ 62 w 62"/>
                <a:gd name="T35" fmla="*/ 20 h 322"/>
                <a:gd name="T36" fmla="*/ 62 w 62"/>
                <a:gd name="T37" fmla="*/ 0 h 322"/>
                <a:gd name="T38" fmla="*/ 62 w 62"/>
                <a:gd name="T39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2" h="322">
                  <a:moveTo>
                    <a:pt x="62" y="0"/>
                  </a:moveTo>
                  <a:cubicBezTo>
                    <a:pt x="62" y="1"/>
                    <a:pt x="61" y="3"/>
                    <a:pt x="61" y="4"/>
                  </a:cubicBezTo>
                  <a:cubicBezTo>
                    <a:pt x="59" y="5"/>
                    <a:pt x="61" y="4"/>
                    <a:pt x="19" y="28"/>
                  </a:cubicBezTo>
                  <a:cubicBezTo>
                    <a:pt x="16" y="30"/>
                    <a:pt x="13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6" y="31"/>
                    <a:pt x="2" y="30"/>
                    <a:pt x="0" y="28"/>
                  </a:cubicBezTo>
                  <a:cubicBezTo>
                    <a:pt x="1" y="29"/>
                    <a:pt x="2" y="30"/>
                    <a:pt x="2" y="31"/>
                  </a:cubicBezTo>
                  <a:cubicBezTo>
                    <a:pt x="3" y="32"/>
                    <a:pt x="4" y="33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118"/>
                    <a:pt x="4" y="217"/>
                    <a:pt x="4" y="321"/>
                  </a:cubicBezTo>
                  <a:cubicBezTo>
                    <a:pt x="5" y="322"/>
                    <a:pt x="7" y="322"/>
                    <a:pt x="9" y="322"/>
                  </a:cubicBezTo>
                  <a:cubicBezTo>
                    <a:pt x="13" y="322"/>
                    <a:pt x="16" y="321"/>
                    <a:pt x="19" y="320"/>
                  </a:cubicBezTo>
                  <a:cubicBezTo>
                    <a:pt x="58" y="297"/>
                    <a:pt x="58" y="297"/>
                    <a:pt x="58" y="297"/>
                  </a:cubicBezTo>
                  <a:cubicBezTo>
                    <a:pt x="61" y="295"/>
                    <a:pt x="62" y="293"/>
                    <a:pt x="62" y="292"/>
                  </a:cubicBezTo>
                  <a:cubicBezTo>
                    <a:pt x="62" y="278"/>
                    <a:pt x="62" y="266"/>
                    <a:pt x="62" y="254"/>
                  </a:cubicBezTo>
                  <a:cubicBezTo>
                    <a:pt x="62" y="142"/>
                    <a:pt x="62" y="88"/>
                    <a:pt x="62" y="20"/>
                  </a:cubicBezTo>
                  <a:cubicBezTo>
                    <a:pt x="62" y="14"/>
                    <a:pt x="62" y="7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455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9" name="任意多边形 1659"/>
            <p:cNvSpPr/>
            <p:nvPr/>
          </p:nvSpPr>
          <p:spPr bwMode="auto">
            <a:xfrm>
              <a:off x="6973889" y="4119563"/>
              <a:ext cx="142875" cy="839788"/>
            </a:xfrm>
            <a:custGeom>
              <a:avLst/>
              <a:gdLst>
                <a:gd name="T0" fmla="*/ 55 w 55"/>
                <a:gd name="T1" fmla="*/ 0 h 322"/>
                <a:gd name="T2" fmla="*/ 55 w 55"/>
                <a:gd name="T3" fmla="*/ 0 h 322"/>
                <a:gd name="T4" fmla="*/ 51 w 55"/>
                <a:gd name="T5" fmla="*/ 6 h 322"/>
                <a:gd name="T6" fmla="*/ 50 w 55"/>
                <a:gd name="T7" fmla="*/ 6 h 322"/>
                <a:gd name="T8" fmla="*/ 50 w 55"/>
                <a:gd name="T9" fmla="*/ 6 h 322"/>
                <a:gd name="T10" fmla="*/ 12 w 55"/>
                <a:gd name="T11" fmla="*/ 28 h 322"/>
                <a:gd name="T12" fmla="*/ 2 w 55"/>
                <a:gd name="T13" fmla="*/ 30 h 322"/>
                <a:gd name="T14" fmla="*/ 2 w 55"/>
                <a:gd name="T15" fmla="*/ 30 h 322"/>
                <a:gd name="T16" fmla="*/ 0 w 55"/>
                <a:gd name="T17" fmla="*/ 31 h 322"/>
                <a:gd name="T18" fmla="*/ 0 w 55"/>
                <a:gd name="T19" fmla="*/ 322 h 322"/>
                <a:gd name="T20" fmla="*/ 2 w 55"/>
                <a:gd name="T21" fmla="*/ 322 h 322"/>
                <a:gd name="T22" fmla="*/ 12 w 55"/>
                <a:gd name="T23" fmla="*/ 319 h 322"/>
                <a:gd name="T24" fmla="*/ 51 w 55"/>
                <a:gd name="T25" fmla="*/ 297 h 322"/>
                <a:gd name="T26" fmla="*/ 55 w 55"/>
                <a:gd name="T27" fmla="*/ 291 h 322"/>
                <a:gd name="T28" fmla="*/ 55 w 55"/>
                <a:gd name="T29" fmla="*/ 287 h 322"/>
                <a:gd name="T30" fmla="*/ 55 w 55"/>
                <a:gd name="T31" fmla="*/ 0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322">
                  <a:moveTo>
                    <a:pt x="55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55" y="2"/>
                    <a:pt x="53" y="4"/>
                    <a:pt x="51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50" y="6"/>
                    <a:pt x="50" y="6"/>
                    <a:pt x="50" y="6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9" y="30"/>
                    <a:pt x="5" y="30"/>
                    <a:pt x="2" y="30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1" y="31"/>
                    <a:pt x="0" y="31"/>
                    <a:pt x="0" y="31"/>
                  </a:cubicBezTo>
                  <a:cubicBezTo>
                    <a:pt x="0" y="128"/>
                    <a:pt x="0" y="224"/>
                    <a:pt x="0" y="322"/>
                  </a:cubicBezTo>
                  <a:cubicBezTo>
                    <a:pt x="0" y="322"/>
                    <a:pt x="1" y="322"/>
                    <a:pt x="2" y="322"/>
                  </a:cubicBezTo>
                  <a:cubicBezTo>
                    <a:pt x="5" y="322"/>
                    <a:pt x="9" y="321"/>
                    <a:pt x="12" y="319"/>
                  </a:cubicBezTo>
                  <a:cubicBezTo>
                    <a:pt x="51" y="297"/>
                    <a:pt x="51" y="297"/>
                    <a:pt x="51" y="297"/>
                  </a:cubicBezTo>
                  <a:cubicBezTo>
                    <a:pt x="54" y="295"/>
                    <a:pt x="55" y="293"/>
                    <a:pt x="55" y="291"/>
                  </a:cubicBezTo>
                  <a:cubicBezTo>
                    <a:pt x="55" y="290"/>
                    <a:pt x="55" y="289"/>
                    <a:pt x="55" y="287"/>
                  </a:cubicBezTo>
                  <a:cubicBezTo>
                    <a:pt x="55" y="183"/>
                    <a:pt x="55" y="84"/>
                    <a:pt x="55" y="0"/>
                  </a:cubicBezTo>
                </a:path>
              </a:pathLst>
            </a:custGeom>
            <a:solidFill>
              <a:srgbClr val="3E56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0" name="任意多边形 1660"/>
            <p:cNvSpPr/>
            <p:nvPr/>
          </p:nvSpPr>
          <p:spPr bwMode="auto">
            <a:xfrm>
              <a:off x="6778626" y="3633788"/>
              <a:ext cx="649288" cy="401638"/>
            </a:xfrm>
            <a:custGeom>
              <a:avLst/>
              <a:gdLst>
                <a:gd name="T0" fmla="*/ 225 w 249"/>
                <a:gd name="T1" fmla="*/ 108 h 154"/>
                <a:gd name="T2" fmla="*/ 49 w 249"/>
                <a:gd name="T3" fmla="*/ 6 h 154"/>
                <a:gd name="T4" fmla="*/ 59 w 249"/>
                <a:gd name="T5" fmla="*/ 0 h 154"/>
                <a:gd name="T6" fmla="*/ 244 w 249"/>
                <a:gd name="T7" fmla="*/ 107 h 154"/>
                <a:gd name="T8" fmla="*/ 244 w 249"/>
                <a:gd name="T9" fmla="*/ 119 h 154"/>
                <a:gd name="T10" fmla="*/ 205 w 249"/>
                <a:gd name="T11" fmla="*/ 146 h 154"/>
                <a:gd name="T12" fmla="*/ 185 w 249"/>
                <a:gd name="T13" fmla="*/ 148 h 154"/>
                <a:gd name="T14" fmla="*/ 185 w 249"/>
                <a:gd name="T15" fmla="*/ 148 h 154"/>
                <a:gd name="T16" fmla="*/ 0 w 249"/>
                <a:gd name="T17" fmla="*/ 41 h 154"/>
                <a:gd name="T18" fmla="*/ 9 w 249"/>
                <a:gd name="T19" fmla="*/ 34 h 154"/>
                <a:gd name="T20" fmla="*/ 185 w 249"/>
                <a:gd name="T21" fmla="*/ 136 h 154"/>
                <a:gd name="T22" fmla="*/ 205 w 249"/>
                <a:gd name="T23" fmla="*/ 135 h 154"/>
                <a:gd name="T24" fmla="*/ 225 w 249"/>
                <a:gd name="T25" fmla="*/ 120 h 154"/>
                <a:gd name="T26" fmla="*/ 225 w 249"/>
                <a:gd name="T27" fmla="*/ 108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9" h="154">
                  <a:moveTo>
                    <a:pt x="225" y="108"/>
                  </a:moveTo>
                  <a:cubicBezTo>
                    <a:pt x="49" y="6"/>
                    <a:pt x="49" y="6"/>
                    <a:pt x="49" y="6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244" y="107"/>
                    <a:pt x="244" y="107"/>
                    <a:pt x="244" y="107"/>
                  </a:cubicBezTo>
                  <a:cubicBezTo>
                    <a:pt x="249" y="109"/>
                    <a:pt x="249" y="115"/>
                    <a:pt x="244" y="119"/>
                  </a:cubicBezTo>
                  <a:cubicBezTo>
                    <a:pt x="205" y="146"/>
                    <a:pt x="205" y="146"/>
                    <a:pt x="205" y="146"/>
                  </a:cubicBezTo>
                  <a:cubicBezTo>
                    <a:pt x="199" y="150"/>
                    <a:pt x="191" y="151"/>
                    <a:pt x="185" y="148"/>
                  </a:cubicBezTo>
                  <a:cubicBezTo>
                    <a:pt x="185" y="148"/>
                    <a:pt x="185" y="148"/>
                    <a:pt x="185" y="148"/>
                  </a:cubicBezTo>
                  <a:cubicBezTo>
                    <a:pt x="184" y="147"/>
                    <a:pt x="197" y="154"/>
                    <a:pt x="0" y="41"/>
                  </a:cubicBezTo>
                  <a:cubicBezTo>
                    <a:pt x="9" y="34"/>
                    <a:pt x="9" y="34"/>
                    <a:pt x="9" y="34"/>
                  </a:cubicBezTo>
                  <a:cubicBezTo>
                    <a:pt x="28" y="45"/>
                    <a:pt x="1" y="30"/>
                    <a:pt x="185" y="136"/>
                  </a:cubicBezTo>
                  <a:cubicBezTo>
                    <a:pt x="191" y="139"/>
                    <a:pt x="199" y="139"/>
                    <a:pt x="205" y="135"/>
                  </a:cubicBezTo>
                  <a:cubicBezTo>
                    <a:pt x="225" y="120"/>
                    <a:pt x="225" y="120"/>
                    <a:pt x="225" y="120"/>
                  </a:cubicBezTo>
                  <a:cubicBezTo>
                    <a:pt x="231" y="116"/>
                    <a:pt x="230" y="111"/>
                    <a:pt x="225" y="108"/>
                  </a:cubicBezTo>
                  <a:close/>
                </a:path>
              </a:pathLst>
            </a:custGeom>
            <a:solidFill>
              <a:srgbClr val="EBD8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1" name="任意多边形 1661"/>
            <p:cNvSpPr/>
            <p:nvPr/>
          </p:nvSpPr>
          <p:spPr bwMode="auto">
            <a:xfrm>
              <a:off x="6443664" y="3827463"/>
              <a:ext cx="693738" cy="371475"/>
            </a:xfrm>
            <a:custGeom>
              <a:avLst/>
              <a:gdLst>
                <a:gd name="T0" fmla="*/ 239 w 266"/>
                <a:gd name="T1" fmla="*/ 112 h 143"/>
                <a:gd name="T2" fmla="*/ 235 w 266"/>
                <a:gd name="T3" fmla="*/ 106 h 143"/>
                <a:gd name="T4" fmla="*/ 59 w 266"/>
                <a:gd name="T5" fmla="*/ 5 h 143"/>
                <a:gd name="T6" fmla="*/ 68 w 266"/>
                <a:gd name="T7" fmla="*/ 0 h 143"/>
                <a:gd name="T8" fmla="*/ 256 w 266"/>
                <a:gd name="T9" fmla="*/ 109 h 143"/>
                <a:gd name="T10" fmla="*/ 254 w 266"/>
                <a:gd name="T11" fmla="*/ 118 h 143"/>
                <a:gd name="T12" fmla="*/ 215 w 266"/>
                <a:gd name="T13" fmla="*/ 140 h 143"/>
                <a:gd name="T14" fmla="*/ 195 w 266"/>
                <a:gd name="T15" fmla="*/ 140 h 143"/>
                <a:gd name="T16" fmla="*/ 10 w 266"/>
                <a:gd name="T17" fmla="*/ 33 h 143"/>
                <a:gd name="T18" fmla="*/ 19 w 266"/>
                <a:gd name="T19" fmla="*/ 28 h 143"/>
                <a:gd name="T20" fmla="*/ 195 w 266"/>
                <a:gd name="T21" fmla="*/ 130 h 143"/>
                <a:gd name="T22" fmla="*/ 215 w 266"/>
                <a:gd name="T23" fmla="*/ 130 h 143"/>
                <a:gd name="T24" fmla="*/ 238 w 266"/>
                <a:gd name="T25" fmla="*/ 115 h 143"/>
                <a:gd name="T26" fmla="*/ 239 w 266"/>
                <a:gd name="T27" fmla="*/ 11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6" h="143">
                  <a:moveTo>
                    <a:pt x="239" y="112"/>
                  </a:moveTo>
                  <a:cubicBezTo>
                    <a:pt x="239" y="110"/>
                    <a:pt x="237" y="108"/>
                    <a:pt x="235" y="106"/>
                  </a:cubicBezTo>
                  <a:cubicBezTo>
                    <a:pt x="59" y="5"/>
                    <a:pt x="59" y="5"/>
                    <a:pt x="59" y="5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266" y="114"/>
                    <a:pt x="255" y="107"/>
                    <a:pt x="256" y="109"/>
                  </a:cubicBezTo>
                  <a:cubicBezTo>
                    <a:pt x="259" y="112"/>
                    <a:pt x="257" y="115"/>
                    <a:pt x="254" y="118"/>
                  </a:cubicBezTo>
                  <a:cubicBezTo>
                    <a:pt x="215" y="140"/>
                    <a:pt x="215" y="140"/>
                    <a:pt x="215" y="140"/>
                  </a:cubicBezTo>
                  <a:cubicBezTo>
                    <a:pt x="209" y="143"/>
                    <a:pt x="201" y="143"/>
                    <a:pt x="195" y="140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9" y="28"/>
                    <a:pt x="19" y="28"/>
                    <a:pt x="19" y="28"/>
                  </a:cubicBezTo>
                  <a:cubicBezTo>
                    <a:pt x="35" y="37"/>
                    <a:pt x="0" y="17"/>
                    <a:pt x="195" y="130"/>
                  </a:cubicBezTo>
                  <a:cubicBezTo>
                    <a:pt x="201" y="133"/>
                    <a:pt x="209" y="133"/>
                    <a:pt x="215" y="130"/>
                  </a:cubicBezTo>
                  <a:cubicBezTo>
                    <a:pt x="236" y="117"/>
                    <a:pt x="237" y="117"/>
                    <a:pt x="238" y="115"/>
                  </a:cubicBezTo>
                  <a:cubicBezTo>
                    <a:pt x="239" y="114"/>
                    <a:pt x="239" y="113"/>
                    <a:pt x="239" y="112"/>
                  </a:cubicBezTo>
                  <a:close/>
                </a:path>
              </a:pathLst>
            </a:custGeom>
            <a:solidFill>
              <a:srgbClr val="82C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2" name="任意多边形 1662"/>
            <p:cNvSpPr/>
            <p:nvPr/>
          </p:nvSpPr>
          <p:spPr bwMode="auto">
            <a:xfrm>
              <a:off x="6621464" y="3738563"/>
              <a:ext cx="646113" cy="374650"/>
            </a:xfrm>
            <a:custGeom>
              <a:avLst/>
              <a:gdLst>
                <a:gd name="T0" fmla="*/ 245 w 248"/>
                <a:gd name="T1" fmla="*/ 108 h 144"/>
                <a:gd name="T2" fmla="*/ 248 w 248"/>
                <a:gd name="T3" fmla="*/ 112 h 144"/>
                <a:gd name="T4" fmla="*/ 244 w 248"/>
                <a:gd name="T5" fmla="*/ 118 h 144"/>
                <a:gd name="T6" fmla="*/ 205 w 248"/>
                <a:gd name="T7" fmla="*/ 140 h 144"/>
                <a:gd name="T8" fmla="*/ 186 w 248"/>
                <a:gd name="T9" fmla="*/ 140 h 144"/>
                <a:gd name="T10" fmla="*/ 0 w 248"/>
                <a:gd name="T11" fmla="*/ 34 h 144"/>
                <a:gd name="T12" fmla="*/ 10 w 248"/>
                <a:gd name="T13" fmla="*/ 28 h 144"/>
                <a:gd name="T14" fmla="*/ 186 w 248"/>
                <a:gd name="T15" fmla="*/ 130 h 144"/>
                <a:gd name="T16" fmla="*/ 205 w 248"/>
                <a:gd name="T17" fmla="*/ 130 h 144"/>
                <a:gd name="T18" fmla="*/ 227 w 248"/>
                <a:gd name="T19" fmla="*/ 117 h 144"/>
                <a:gd name="T20" fmla="*/ 230 w 248"/>
                <a:gd name="T21" fmla="*/ 112 h 144"/>
                <a:gd name="T22" fmla="*/ 226 w 248"/>
                <a:gd name="T23" fmla="*/ 107 h 144"/>
                <a:gd name="T24" fmla="*/ 50 w 248"/>
                <a:gd name="T25" fmla="*/ 5 h 144"/>
                <a:gd name="T26" fmla="*/ 59 w 248"/>
                <a:gd name="T27" fmla="*/ 0 h 144"/>
                <a:gd name="T28" fmla="*/ 245 w 248"/>
                <a:gd name="T29" fmla="*/ 108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8" h="144">
                  <a:moveTo>
                    <a:pt x="245" y="108"/>
                  </a:moveTo>
                  <a:cubicBezTo>
                    <a:pt x="247" y="109"/>
                    <a:pt x="248" y="110"/>
                    <a:pt x="248" y="112"/>
                  </a:cubicBezTo>
                  <a:cubicBezTo>
                    <a:pt x="248" y="115"/>
                    <a:pt x="246" y="117"/>
                    <a:pt x="244" y="118"/>
                  </a:cubicBezTo>
                  <a:cubicBezTo>
                    <a:pt x="205" y="140"/>
                    <a:pt x="205" y="140"/>
                    <a:pt x="205" y="140"/>
                  </a:cubicBezTo>
                  <a:cubicBezTo>
                    <a:pt x="200" y="144"/>
                    <a:pt x="191" y="144"/>
                    <a:pt x="186" y="14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22" y="94"/>
                    <a:pt x="185" y="130"/>
                    <a:pt x="186" y="130"/>
                  </a:cubicBezTo>
                  <a:cubicBezTo>
                    <a:pt x="191" y="133"/>
                    <a:pt x="200" y="133"/>
                    <a:pt x="205" y="130"/>
                  </a:cubicBezTo>
                  <a:cubicBezTo>
                    <a:pt x="225" y="118"/>
                    <a:pt x="226" y="118"/>
                    <a:pt x="227" y="117"/>
                  </a:cubicBezTo>
                  <a:cubicBezTo>
                    <a:pt x="229" y="116"/>
                    <a:pt x="230" y="114"/>
                    <a:pt x="230" y="112"/>
                  </a:cubicBezTo>
                  <a:cubicBezTo>
                    <a:pt x="230" y="110"/>
                    <a:pt x="228" y="108"/>
                    <a:pt x="226" y="107"/>
                  </a:cubicBezTo>
                  <a:cubicBezTo>
                    <a:pt x="50" y="5"/>
                    <a:pt x="50" y="5"/>
                    <a:pt x="50" y="5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244" y="107"/>
                    <a:pt x="245" y="108"/>
                  </a:cubicBezTo>
                  <a:close/>
                </a:path>
              </a:pathLst>
            </a:custGeom>
            <a:solidFill>
              <a:srgbClr val="84BF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3" name="任意多边形 1663"/>
            <p:cNvSpPr/>
            <p:nvPr/>
          </p:nvSpPr>
          <p:spPr bwMode="auto">
            <a:xfrm>
              <a:off x="7618414" y="3900488"/>
              <a:ext cx="387350" cy="223838"/>
            </a:xfrm>
            <a:custGeom>
              <a:avLst/>
              <a:gdLst>
                <a:gd name="T0" fmla="*/ 5 w 149"/>
                <a:gd name="T1" fmla="*/ 16 h 86"/>
                <a:gd name="T2" fmla="*/ 121 w 149"/>
                <a:gd name="T3" fmla="*/ 83 h 86"/>
                <a:gd name="T4" fmla="*/ 139 w 149"/>
                <a:gd name="T5" fmla="*/ 83 h 86"/>
                <a:gd name="T6" fmla="*/ 144 w 149"/>
                <a:gd name="T7" fmla="*/ 80 h 86"/>
                <a:gd name="T8" fmla="*/ 144 w 149"/>
                <a:gd name="T9" fmla="*/ 70 h 86"/>
                <a:gd name="T10" fmla="*/ 28 w 149"/>
                <a:gd name="T11" fmla="*/ 2 h 86"/>
                <a:gd name="T12" fmla="*/ 11 w 149"/>
                <a:gd name="T13" fmla="*/ 2 h 86"/>
                <a:gd name="T14" fmla="*/ 5 w 149"/>
                <a:gd name="T15" fmla="*/ 6 h 86"/>
                <a:gd name="T16" fmla="*/ 5 w 149"/>
                <a:gd name="T17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9" h="86">
                  <a:moveTo>
                    <a:pt x="5" y="16"/>
                  </a:moveTo>
                  <a:cubicBezTo>
                    <a:pt x="121" y="83"/>
                    <a:pt x="121" y="83"/>
                    <a:pt x="121" y="83"/>
                  </a:cubicBezTo>
                  <a:cubicBezTo>
                    <a:pt x="126" y="86"/>
                    <a:pt x="134" y="86"/>
                    <a:pt x="139" y="83"/>
                  </a:cubicBezTo>
                  <a:cubicBezTo>
                    <a:pt x="144" y="80"/>
                    <a:pt x="144" y="80"/>
                    <a:pt x="144" y="80"/>
                  </a:cubicBezTo>
                  <a:cubicBezTo>
                    <a:pt x="149" y="77"/>
                    <a:pt x="149" y="72"/>
                    <a:pt x="144" y="70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3" y="0"/>
                    <a:pt x="16" y="0"/>
                    <a:pt x="11" y="2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0" y="8"/>
                    <a:pt x="0" y="13"/>
                    <a:pt x="5" y="16"/>
                  </a:cubicBezTo>
                  <a:close/>
                </a:path>
              </a:pathLst>
            </a:custGeom>
            <a:solidFill>
              <a:srgbClr val="9F37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4" name="任意多边形 1664"/>
            <p:cNvSpPr/>
            <p:nvPr/>
          </p:nvSpPr>
          <p:spPr bwMode="auto">
            <a:xfrm>
              <a:off x="6537326" y="4129088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6 h 96"/>
                <a:gd name="T6" fmla="*/ 0 w 133"/>
                <a:gd name="T7" fmla="*/ 12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89 h 96"/>
                <a:gd name="T14" fmla="*/ 133 w 133"/>
                <a:gd name="T15" fmla="*/ 83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1"/>
                    <a:pt x="0" y="6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4"/>
                    <a:pt x="133" y="89"/>
                  </a:cubicBezTo>
                  <a:cubicBezTo>
                    <a:pt x="133" y="83"/>
                    <a:pt x="133" y="83"/>
                    <a:pt x="133" y="83"/>
                  </a:cubicBezTo>
                  <a:cubicBezTo>
                    <a:pt x="133" y="79"/>
                    <a:pt x="130" y="72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5" name="任意多边形 1665"/>
            <p:cNvSpPr/>
            <p:nvPr/>
          </p:nvSpPr>
          <p:spPr bwMode="auto">
            <a:xfrm>
              <a:off x="6537326" y="4233863"/>
              <a:ext cx="347663" cy="250825"/>
            </a:xfrm>
            <a:custGeom>
              <a:avLst/>
              <a:gdLst>
                <a:gd name="T0" fmla="*/ 125 w 133"/>
                <a:gd name="T1" fmla="*/ 70 h 96"/>
                <a:gd name="T2" fmla="*/ 8 w 133"/>
                <a:gd name="T3" fmla="*/ 3 h 96"/>
                <a:gd name="T4" fmla="*/ 0 w 133"/>
                <a:gd name="T5" fmla="*/ 7 h 96"/>
                <a:gd name="T6" fmla="*/ 0 w 133"/>
                <a:gd name="T7" fmla="*/ 13 h 96"/>
                <a:gd name="T8" fmla="*/ 8 w 133"/>
                <a:gd name="T9" fmla="*/ 26 h 96"/>
                <a:gd name="T10" fmla="*/ 125 w 133"/>
                <a:gd name="T11" fmla="*/ 93 h 96"/>
                <a:gd name="T12" fmla="*/ 133 w 133"/>
                <a:gd name="T13" fmla="*/ 90 h 96"/>
                <a:gd name="T14" fmla="*/ 133 w 133"/>
                <a:gd name="T15" fmla="*/ 84 h 96"/>
                <a:gd name="T16" fmla="*/ 125 w 133"/>
                <a:gd name="T17" fmla="*/ 7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3" h="96">
                  <a:moveTo>
                    <a:pt x="125" y="70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4" y="0"/>
                    <a:pt x="0" y="2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7"/>
                    <a:pt x="4" y="23"/>
                    <a:pt x="8" y="26"/>
                  </a:cubicBezTo>
                  <a:cubicBezTo>
                    <a:pt x="125" y="93"/>
                    <a:pt x="125" y="93"/>
                    <a:pt x="125" y="93"/>
                  </a:cubicBezTo>
                  <a:cubicBezTo>
                    <a:pt x="130" y="96"/>
                    <a:pt x="133" y="95"/>
                    <a:pt x="133" y="90"/>
                  </a:cubicBezTo>
                  <a:cubicBezTo>
                    <a:pt x="133" y="84"/>
                    <a:pt x="133" y="84"/>
                    <a:pt x="133" y="84"/>
                  </a:cubicBezTo>
                  <a:cubicBezTo>
                    <a:pt x="133" y="79"/>
                    <a:pt x="130" y="73"/>
                    <a:pt x="125" y="70"/>
                  </a:cubicBezTo>
                  <a:close/>
                </a:path>
              </a:pathLst>
            </a:custGeom>
            <a:solidFill>
              <a:srgbClr val="4B7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6" name="任意多边形 1666"/>
            <p:cNvSpPr/>
            <p:nvPr/>
          </p:nvSpPr>
          <p:spPr bwMode="auto">
            <a:xfrm>
              <a:off x="5278439" y="2295526"/>
              <a:ext cx="592138" cy="409575"/>
            </a:xfrm>
            <a:custGeom>
              <a:avLst/>
              <a:gdLst>
                <a:gd name="T0" fmla="*/ 227 w 227"/>
                <a:gd name="T1" fmla="*/ 0 h 157"/>
                <a:gd name="T2" fmla="*/ 227 w 227"/>
                <a:gd name="T3" fmla="*/ 26 h 157"/>
                <a:gd name="T4" fmla="*/ 0 w 227"/>
                <a:gd name="T5" fmla="*/ 157 h 157"/>
                <a:gd name="T6" fmla="*/ 0 w 227"/>
                <a:gd name="T7" fmla="*/ 131 h 157"/>
                <a:gd name="T8" fmla="*/ 227 w 227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57">
                  <a:moveTo>
                    <a:pt x="227" y="0"/>
                  </a:moveTo>
                  <a:cubicBezTo>
                    <a:pt x="227" y="26"/>
                    <a:pt x="227" y="26"/>
                    <a:pt x="227" y="26"/>
                  </a:cubicBezTo>
                  <a:cubicBezTo>
                    <a:pt x="99" y="101"/>
                    <a:pt x="149" y="72"/>
                    <a:pt x="0" y="15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</a:path>
              </a:pathLst>
            </a:custGeom>
            <a:solidFill>
              <a:srgbClr val="785C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7" name="任意多边形 1667"/>
            <p:cNvSpPr/>
            <p:nvPr/>
          </p:nvSpPr>
          <p:spPr bwMode="auto">
            <a:xfrm>
              <a:off x="4686301" y="1954213"/>
              <a:ext cx="1184275" cy="682625"/>
            </a:xfrm>
            <a:custGeom>
              <a:avLst/>
              <a:gdLst>
                <a:gd name="T0" fmla="*/ 454 w 454"/>
                <a:gd name="T1" fmla="*/ 131 h 262"/>
                <a:gd name="T2" fmla="*/ 227 w 454"/>
                <a:gd name="T3" fmla="*/ 262 h 262"/>
                <a:gd name="T4" fmla="*/ 119 w 454"/>
                <a:gd name="T5" fmla="*/ 199 h 262"/>
                <a:gd name="T6" fmla="*/ 126 w 454"/>
                <a:gd name="T7" fmla="*/ 193 h 262"/>
                <a:gd name="T8" fmla="*/ 224 w 454"/>
                <a:gd name="T9" fmla="*/ 136 h 262"/>
                <a:gd name="T10" fmla="*/ 228 w 454"/>
                <a:gd name="T11" fmla="*/ 131 h 262"/>
                <a:gd name="T12" fmla="*/ 222 w 454"/>
                <a:gd name="T13" fmla="*/ 121 h 262"/>
                <a:gd name="T14" fmla="*/ 215 w 454"/>
                <a:gd name="T15" fmla="*/ 121 h 262"/>
                <a:gd name="T16" fmla="*/ 117 w 454"/>
                <a:gd name="T17" fmla="*/ 177 h 262"/>
                <a:gd name="T18" fmla="*/ 104 w 454"/>
                <a:gd name="T19" fmla="*/ 191 h 262"/>
                <a:gd name="T20" fmla="*/ 0 w 454"/>
                <a:gd name="T21" fmla="*/ 131 h 262"/>
                <a:gd name="T22" fmla="*/ 227 w 454"/>
                <a:gd name="T23" fmla="*/ 0 h 262"/>
                <a:gd name="T24" fmla="*/ 454 w 454"/>
                <a:gd name="T25" fmla="*/ 131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4" h="262">
                  <a:moveTo>
                    <a:pt x="454" y="131"/>
                  </a:moveTo>
                  <a:cubicBezTo>
                    <a:pt x="227" y="262"/>
                    <a:pt x="227" y="262"/>
                    <a:pt x="227" y="262"/>
                  </a:cubicBezTo>
                  <a:cubicBezTo>
                    <a:pt x="119" y="199"/>
                    <a:pt x="119" y="199"/>
                    <a:pt x="119" y="199"/>
                  </a:cubicBezTo>
                  <a:cubicBezTo>
                    <a:pt x="121" y="197"/>
                    <a:pt x="123" y="194"/>
                    <a:pt x="126" y="193"/>
                  </a:cubicBezTo>
                  <a:cubicBezTo>
                    <a:pt x="224" y="136"/>
                    <a:pt x="224" y="136"/>
                    <a:pt x="224" y="136"/>
                  </a:cubicBezTo>
                  <a:cubicBezTo>
                    <a:pt x="225" y="135"/>
                    <a:pt x="227" y="133"/>
                    <a:pt x="228" y="131"/>
                  </a:cubicBezTo>
                  <a:cubicBezTo>
                    <a:pt x="229" y="127"/>
                    <a:pt x="227" y="122"/>
                    <a:pt x="222" y="121"/>
                  </a:cubicBezTo>
                  <a:cubicBezTo>
                    <a:pt x="220" y="119"/>
                    <a:pt x="216" y="120"/>
                    <a:pt x="215" y="121"/>
                  </a:cubicBezTo>
                  <a:cubicBezTo>
                    <a:pt x="111" y="181"/>
                    <a:pt x="117" y="177"/>
                    <a:pt x="117" y="177"/>
                  </a:cubicBezTo>
                  <a:cubicBezTo>
                    <a:pt x="111" y="181"/>
                    <a:pt x="107" y="185"/>
                    <a:pt x="104" y="191"/>
                  </a:cubicBezTo>
                  <a:cubicBezTo>
                    <a:pt x="103" y="190"/>
                    <a:pt x="111" y="195"/>
                    <a:pt x="0" y="131"/>
                  </a:cubicBezTo>
                  <a:cubicBezTo>
                    <a:pt x="227" y="0"/>
                    <a:pt x="227" y="0"/>
                    <a:pt x="227" y="0"/>
                  </a:cubicBezTo>
                  <a:lnTo>
                    <a:pt x="454" y="131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8" name="任意多边形 1668"/>
            <p:cNvSpPr/>
            <p:nvPr/>
          </p:nvSpPr>
          <p:spPr bwMode="auto">
            <a:xfrm>
              <a:off x="4983164" y="2522538"/>
              <a:ext cx="612775" cy="414338"/>
            </a:xfrm>
            <a:custGeom>
              <a:avLst/>
              <a:gdLst>
                <a:gd name="T0" fmla="*/ 235 w 235"/>
                <a:gd name="T1" fmla="*/ 77 h 159"/>
                <a:gd name="T2" fmla="*/ 231 w 235"/>
                <a:gd name="T3" fmla="*/ 96 h 159"/>
                <a:gd name="T4" fmla="*/ 231 w 235"/>
                <a:gd name="T5" fmla="*/ 96 h 159"/>
                <a:gd name="T6" fmla="*/ 214 w 235"/>
                <a:gd name="T7" fmla="*/ 118 h 159"/>
                <a:gd name="T8" fmla="*/ 10 w 235"/>
                <a:gd name="T9" fmla="*/ 116 h 159"/>
                <a:gd name="T10" fmla="*/ 10 w 235"/>
                <a:gd name="T11" fmla="*/ 113 h 159"/>
                <a:gd name="T12" fmla="*/ 4 w 235"/>
                <a:gd name="T13" fmla="*/ 78 h 159"/>
                <a:gd name="T14" fmla="*/ 0 w 235"/>
                <a:gd name="T15" fmla="*/ 72 h 159"/>
                <a:gd name="T16" fmla="*/ 0 w 235"/>
                <a:gd name="T17" fmla="*/ 5 h 159"/>
                <a:gd name="T18" fmla="*/ 113 w 235"/>
                <a:gd name="T19" fmla="*/ 70 h 159"/>
                <a:gd name="T20" fmla="*/ 235 w 235"/>
                <a:gd name="T21" fmla="*/ 0 h 159"/>
                <a:gd name="T22" fmla="*/ 235 w 235"/>
                <a:gd name="T23" fmla="*/ 78 h 159"/>
                <a:gd name="T24" fmla="*/ 235 w 235"/>
                <a:gd name="T25" fmla="*/ 77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5" h="159">
                  <a:moveTo>
                    <a:pt x="235" y="77"/>
                  </a:moveTo>
                  <a:cubicBezTo>
                    <a:pt x="235" y="83"/>
                    <a:pt x="234" y="90"/>
                    <a:pt x="231" y="96"/>
                  </a:cubicBezTo>
                  <a:cubicBezTo>
                    <a:pt x="231" y="96"/>
                    <a:pt x="231" y="96"/>
                    <a:pt x="231" y="96"/>
                  </a:cubicBezTo>
                  <a:cubicBezTo>
                    <a:pt x="228" y="102"/>
                    <a:pt x="223" y="110"/>
                    <a:pt x="214" y="118"/>
                  </a:cubicBezTo>
                  <a:cubicBezTo>
                    <a:pt x="166" y="159"/>
                    <a:pt x="57" y="159"/>
                    <a:pt x="10" y="116"/>
                  </a:cubicBezTo>
                  <a:cubicBezTo>
                    <a:pt x="10" y="114"/>
                    <a:pt x="10" y="113"/>
                    <a:pt x="10" y="113"/>
                  </a:cubicBezTo>
                  <a:cubicBezTo>
                    <a:pt x="7" y="95"/>
                    <a:pt x="4" y="79"/>
                    <a:pt x="4" y="78"/>
                  </a:cubicBezTo>
                  <a:cubicBezTo>
                    <a:pt x="4" y="76"/>
                    <a:pt x="3" y="73"/>
                    <a:pt x="0" y="72"/>
                  </a:cubicBezTo>
                  <a:cubicBezTo>
                    <a:pt x="0" y="50"/>
                    <a:pt x="0" y="27"/>
                    <a:pt x="0" y="5"/>
                  </a:cubicBezTo>
                  <a:cubicBezTo>
                    <a:pt x="113" y="70"/>
                    <a:pt x="113" y="70"/>
                    <a:pt x="113" y="70"/>
                  </a:cubicBezTo>
                  <a:cubicBezTo>
                    <a:pt x="235" y="0"/>
                    <a:pt x="235" y="0"/>
                    <a:pt x="235" y="0"/>
                  </a:cubicBezTo>
                  <a:cubicBezTo>
                    <a:pt x="235" y="26"/>
                    <a:pt x="235" y="52"/>
                    <a:pt x="235" y="78"/>
                  </a:cubicBezTo>
                  <a:cubicBezTo>
                    <a:pt x="235" y="78"/>
                    <a:pt x="235" y="77"/>
                    <a:pt x="235" y="77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9" name="任意多边形 1669"/>
            <p:cNvSpPr/>
            <p:nvPr/>
          </p:nvSpPr>
          <p:spPr bwMode="auto">
            <a:xfrm>
              <a:off x="4983164" y="2473326"/>
              <a:ext cx="295275" cy="231775"/>
            </a:xfrm>
            <a:custGeom>
              <a:avLst/>
              <a:gdLst>
                <a:gd name="T0" fmla="*/ 113 w 113"/>
                <a:gd name="T1" fmla="*/ 63 h 89"/>
                <a:gd name="T2" fmla="*/ 113 w 113"/>
                <a:gd name="T3" fmla="*/ 89 h 89"/>
                <a:gd name="T4" fmla="*/ 0 w 113"/>
                <a:gd name="T5" fmla="*/ 24 h 89"/>
                <a:gd name="T6" fmla="*/ 1 w 113"/>
                <a:gd name="T7" fmla="*/ 9 h 89"/>
                <a:gd name="T8" fmla="*/ 5 w 113"/>
                <a:gd name="T9" fmla="*/ 0 h 89"/>
                <a:gd name="T10" fmla="*/ 113 w 113"/>
                <a:gd name="T11" fmla="*/ 6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89">
                  <a:moveTo>
                    <a:pt x="113" y="63"/>
                  </a:moveTo>
                  <a:cubicBezTo>
                    <a:pt x="113" y="89"/>
                    <a:pt x="113" y="89"/>
                    <a:pt x="113" y="8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3"/>
                    <a:pt x="0" y="12"/>
                    <a:pt x="1" y="9"/>
                  </a:cubicBezTo>
                  <a:cubicBezTo>
                    <a:pt x="2" y="6"/>
                    <a:pt x="3" y="3"/>
                    <a:pt x="5" y="0"/>
                  </a:cubicBezTo>
                  <a:cubicBezTo>
                    <a:pt x="113" y="63"/>
                    <a:pt x="113" y="63"/>
                    <a:pt x="113" y="6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0" name="任意多边形 1670"/>
            <p:cNvSpPr/>
            <p:nvPr/>
          </p:nvSpPr>
          <p:spPr bwMode="auto">
            <a:xfrm>
              <a:off x="4938714" y="2266951"/>
              <a:ext cx="350838" cy="576263"/>
            </a:xfrm>
            <a:custGeom>
              <a:avLst/>
              <a:gdLst>
                <a:gd name="T0" fmla="*/ 0 w 134"/>
                <a:gd name="T1" fmla="*/ 172 h 221"/>
                <a:gd name="T2" fmla="*/ 0 w 134"/>
                <a:gd name="T3" fmla="*/ 92 h 221"/>
                <a:gd name="T4" fmla="*/ 20 w 134"/>
                <a:gd name="T5" fmla="*/ 57 h 221"/>
                <a:gd name="T6" fmla="*/ 118 w 134"/>
                <a:gd name="T7" fmla="*/ 1 h 221"/>
                <a:gd name="T8" fmla="*/ 122 w 134"/>
                <a:gd name="T9" fmla="*/ 0 h 221"/>
                <a:gd name="T10" fmla="*/ 127 w 134"/>
                <a:gd name="T11" fmla="*/ 16 h 221"/>
                <a:gd name="T12" fmla="*/ 27 w 134"/>
                <a:gd name="T13" fmla="*/ 74 h 221"/>
                <a:gd name="T14" fmla="*/ 17 w 134"/>
                <a:gd name="T15" fmla="*/ 92 h 221"/>
                <a:gd name="T16" fmla="*/ 17 w 134"/>
                <a:gd name="T17" fmla="*/ 172 h 221"/>
                <a:gd name="T18" fmla="*/ 15 w 134"/>
                <a:gd name="T19" fmla="*/ 175 h 221"/>
                <a:gd name="T20" fmla="*/ 0 w 134"/>
                <a:gd name="T21" fmla="*/ 172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221">
                  <a:moveTo>
                    <a:pt x="0" y="172"/>
                  </a:moveTo>
                  <a:cubicBezTo>
                    <a:pt x="0" y="41"/>
                    <a:pt x="0" y="221"/>
                    <a:pt x="0" y="92"/>
                  </a:cubicBezTo>
                  <a:cubicBezTo>
                    <a:pt x="0" y="80"/>
                    <a:pt x="8" y="65"/>
                    <a:pt x="20" y="57"/>
                  </a:cubicBezTo>
                  <a:cubicBezTo>
                    <a:pt x="20" y="57"/>
                    <a:pt x="14" y="61"/>
                    <a:pt x="118" y="1"/>
                  </a:cubicBezTo>
                  <a:cubicBezTo>
                    <a:pt x="117" y="2"/>
                    <a:pt x="119" y="0"/>
                    <a:pt x="122" y="0"/>
                  </a:cubicBezTo>
                  <a:cubicBezTo>
                    <a:pt x="131" y="0"/>
                    <a:pt x="134" y="11"/>
                    <a:pt x="127" y="16"/>
                  </a:cubicBezTo>
                  <a:cubicBezTo>
                    <a:pt x="125" y="17"/>
                    <a:pt x="29" y="72"/>
                    <a:pt x="27" y="74"/>
                  </a:cubicBezTo>
                  <a:cubicBezTo>
                    <a:pt x="21" y="79"/>
                    <a:pt x="17" y="87"/>
                    <a:pt x="17" y="92"/>
                  </a:cubicBezTo>
                  <a:cubicBezTo>
                    <a:pt x="17" y="121"/>
                    <a:pt x="17" y="141"/>
                    <a:pt x="17" y="172"/>
                  </a:cubicBezTo>
                  <a:cubicBezTo>
                    <a:pt x="17" y="173"/>
                    <a:pt x="16" y="175"/>
                    <a:pt x="15" y="175"/>
                  </a:cubicBezTo>
                  <a:cubicBezTo>
                    <a:pt x="10" y="178"/>
                    <a:pt x="0" y="176"/>
                    <a:pt x="0" y="172"/>
                  </a:cubicBezTo>
                  <a:close/>
                </a:path>
              </a:pathLst>
            </a:custGeom>
            <a:solidFill>
              <a:srgbClr val="48413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1" name="任意多边形 1671"/>
            <p:cNvSpPr/>
            <p:nvPr/>
          </p:nvSpPr>
          <p:spPr bwMode="auto">
            <a:xfrm>
              <a:off x="4929189" y="2709863"/>
              <a:ext cx="69850" cy="44450"/>
            </a:xfrm>
            <a:custGeom>
              <a:avLst/>
              <a:gdLst>
                <a:gd name="T0" fmla="*/ 4 w 27"/>
                <a:gd name="T1" fmla="*/ 2 h 17"/>
                <a:gd name="T2" fmla="*/ 7 w 27"/>
                <a:gd name="T3" fmla="*/ 5 h 17"/>
                <a:gd name="T4" fmla="*/ 21 w 27"/>
                <a:gd name="T5" fmla="*/ 2 h 17"/>
                <a:gd name="T6" fmla="*/ 21 w 27"/>
                <a:gd name="T7" fmla="*/ 0 h 17"/>
                <a:gd name="T8" fmla="*/ 24 w 27"/>
                <a:gd name="T9" fmla="*/ 3 h 17"/>
                <a:gd name="T10" fmla="*/ 25 w 27"/>
                <a:gd name="T11" fmla="*/ 6 h 17"/>
                <a:gd name="T12" fmla="*/ 3 w 27"/>
                <a:gd name="T13" fmla="*/ 12 h 17"/>
                <a:gd name="T14" fmla="*/ 0 w 27"/>
                <a:gd name="T15" fmla="*/ 6 h 17"/>
                <a:gd name="T16" fmla="*/ 4 w 27"/>
                <a:gd name="T17" fmla="*/ 0 h 17"/>
                <a:gd name="T18" fmla="*/ 4 w 27"/>
                <a:gd name="T1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" h="17">
                  <a:moveTo>
                    <a:pt x="4" y="2"/>
                  </a:moveTo>
                  <a:cubicBezTo>
                    <a:pt x="4" y="3"/>
                    <a:pt x="5" y="5"/>
                    <a:pt x="7" y="5"/>
                  </a:cubicBezTo>
                  <a:cubicBezTo>
                    <a:pt x="13" y="9"/>
                    <a:pt x="21" y="6"/>
                    <a:pt x="21" y="2"/>
                  </a:cubicBezTo>
                  <a:cubicBezTo>
                    <a:pt x="21" y="1"/>
                    <a:pt x="21" y="0"/>
                    <a:pt x="21" y="0"/>
                  </a:cubicBezTo>
                  <a:cubicBezTo>
                    <a:pt x="23" y="1"/>
                    <a:pt x="23" y="2"/>
                    <a:pt x="24" y="3"/>
                  </a:cubicBezTo>
                  <a:cubicBezTo>
                    <a:pt x="25" y="4"/>
                    <a:pt x="25" y="6"/>
                    <a:pt x="25" y="6"/>
                  </a:cubicBezTo>
                  <a:cubicBezTo>
                    <a:pt x="27" y="13"/>
                    <a:pt x="11" y="17"/>
                    <a:pt x="3" y="12"/>
                  </a:cubicBezTo>
                  <a:cubicBezTo>
                    <a:pt x="0" y="10"/>
                    <a:pt x="0" y="8"/>
                    <a:pt x="0" y="6"/>
                  </a:cubicBezTo>
                  <a:cubicBezTo>
                    <a:pt x="0" y="5"/>
                    <a:pt x="1" y="2"/>
                    <a:pt x="4" y="0"/>
                  </a:cubicBezTo>
                  <a:cubicBezTo>
                    <a:pt x="4" y="1"/>
                    <a:pt x="4" y="0"/>
                    <a:pt x="4" y="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2" name="任意多边形 1672"/>
            <p:cNvSpPr/>
            <p:nvPr/>
          </p:nvSpPr>
          <p:spPr bwMode="auto">
            <a:xfrm>
              <a:off x="4686301" y="2295526"/>
              <a:ext cx="288925" cy="214313"/>
            </a:xfrm>
            <a:custGeom>
              <a:avLst/>
              <a:gdLst>
                <a:gd name="T0" fmla="*/ 97 w 111"/>
                <a:gd name="T1" fmla="*/ 82 h 82"/>
                <a:gd name="T2" fmla="*/ 0 w 111"/>
                <a:gd name="T3" fmla="*/ 26 h 82"/>
                <a:gd name="T4" fmla="*/ 0 w 111"/>
                <a:gd name="T5" fmla="*/ 0 h 82"/>
                <a:gd name="T6" fmla="*/ 104 w 111"/>
                <a:gd name="T7" fmla="*/ 60 h 82"/>
                <a:gd name="T8" fmla="*/ 100 w 111"/>
                <a:gd name="T9" fmla="*/ 68 h 82"/>
                <a:gd name="T10" fmla="*/ 97 w 111"/>
                <a:gd name="T1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82">
                  <a:moveTo>
                    <a:pt x="97" y="82"/>
                  </a:move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1" y="64"/>
                    <a:pt x="103" y="59"/>
                    <a:pt x="104" y="60"/>
                  </a:cubicBezTo>
                  <a:cubicBezTo>
                    <a:pt x="102" y="62"/>
                    <a:pt x="101" y="65"/>
                    <a:pt x="100" y="68"/>
                  </a:cubicBezTo>
                  <a:cubicBezTo>
                    <a:pt x="97" y="73"/>
                    <a:pt x="97" y="78"/>
                    <a:pt x="97" y="82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3" name="任意多边形 1673"/>
            <p:cNvSpPr/>
            <p:nvPr/>
          </p:nvSpPr>
          <p:spPr bwMode="auto">
            <a:xfrm>
              <a:off x="4910139" y="2709863"/>
              <a:ext cx="101600" cy="152400"/>
            </a:xfrm>
            <a:custGeom>
              <a:avLst/>
              <a:gdLst>
                <a:gd name="T0" fmla="*/ 8 w 39"/>
                <a:gd name="T1" fmla="*/ 10 h 58"/>
                <a:gd name="T2" fmla="*/ 32 w 39"/>
                <a:gd name="T3" fmla="*/ 7 h 58"/>
                <a:gd name="T4" fmla="*/ 38 w 39"/>
                <a:gd name="T5" fmla="*/ 40 h 58"/>
                <a:gd name="T6" fmla="*/ 38 w 39"/>
                <a:gd name="T7" fmla="*/ 41 h 58"/>
                <a:gd name="T8" fmla="*/ 38 w 39"/>
                <a:gd name="T9" fmla="*/ 41 h 58"/>
                <a:gd name="T10" fmla="*/ 18 w 39"/>
                <a:gd name="T11" fmla="*/ 57 h 58"/>
                <a:gd name="T12" fmla="*/ 2 w 39"/>
                <a:gd name="T13" fmla="*/ 41 h 58"/>
                <a:gd name="T14" fmla="*/ 7 w 39"/>
                <a:gd name="T15" fmla="*/ 6 h 58"/>
                <a:gd name="T16" fmla="*/ 8 w 39"/>
                <a:gd name="T17" fmla="*/ 1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8">
                  <a:moveTo>
                    <a:pt x="8" y="10"/>
                  </a:moveTo>
                  <a:cubicBezTo>
                    <a:pt x="14" y="17"/>
                    <a:pt x="32" y="15"/>
                    <a:pt x="32" y="7"/>
                  </a:cubicBezTo>
                  <a:cubicBezTo>
                    <a:pt x="32" y="6"/>
                    <a:pt x="31" y="0"/>
                    <a:pt x="38" y="40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9"/>
                    <a:pt x="32" y="58"/>
                    <a:pt x="18" y="57"/>
                  </a:cubicBezTo>
                  <a:cubicBezTo>
                    <a:pt x="6" y="56"/>
                    <a:pt x="0" y="49"/>
                    <a:pt x="2" y="41"/>
                  </a:cubicBezTo>
                  <a:cubicBezTo>
                    <a:pt x="2" y="40"/>
                    <a:pt x="7" y="7"/>
                    <a:pt x="7" y="6"/>
                  </a:cubicBezTo>
                  <a:cubicBezTo>
                    <a:pt x="7" y="7"/>
                    <a:pt x="7" y="9"/>
                    <a:pt x="8" y="10"/>
                  </a:cubicBez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4" name="任意多边形 1674"/>
            <p:cNvSpPr/>
            <p:nvPr/>
          </p:nvSpPr>
          <p:spPr bwMode="auto">
            <a:xfrm>
              <a:off x="5453064" y="2724151"/>
              <a:ext cx="214313" cy="163513"/>
            </a:xfrm>
            <a:custGeom>
              <a:avLst/>
              <a:gdLst>
                <a:gd name="T0" fmla="*/ 55 w 82"/>
                <a:gd name="T1" fmla="*/ 0 h 63"/>
                <a:gd name="T2" fmla="*/ 51 w 82"/>
                <a:gd name="T3" fmla="*/ 19 h 63"/>
                <a:gd name="T4" fmla="*/ 51 w 82"/>
                <a:gd name="T5" fmla="*/ 19 h 63"/>
                <a:gd name="T6" fmla="*/ 34 w 82"/>
                <a:gd name="T7" fmla="*/ 41 h 63"/>
                <a:gd name="T8" fmla="*/ 0 w 82"/>
                <a:gd name="T9" fmla="*/ 60 h 63"/>
                <a:gd name="T10" fmla="*/ 26 w 82"/>
                <a:gd name="T11" fmla="*/ 63 h 63"/>
                <a:gd name="T12" fmla="*/ 38 w 82"/>
                <a:gd name="T13" fmla="*/ 60 h 63"/>
                <a:gd name="T14" fmla="*/ 76 w 82"/>
                <a:gd name="T15" fmla="*/ 33 h 63"/>
                <a:gd name="T16" fmla="*/ 76 w 82"/>
                <a:gd name="T17" fmla="*/ 20 h 63"/>
                <a:gd name="T18" fmla="*/ 60 w 82"/>
                <a:gd name="T19" fmla="*/ 11 h 63"/>
                <a:gd name="T20" fmla="*/ 55 w 82"/>
                <a:gd name="T21" fmla="*/ 1 h 63"/>
                <a:gd name="T22" fmla="*/ 55 w 82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63">
                  <a:moveTo>
                    <a:pt x="55" y="0"/>
                  </a:moveTo>
                  <a:cubicBezTo>
                    <a:pt x="55" y="6"/>
                    <a:pt x="54" y="13"/>
                    <a:pt x="51" y="19"/>
                  </a:cubicBezTo>
                  <a:cubicBezTo>
                    <a:pt x="51" y="19"/>
                    <a:pt x="51" y="19"/>
                    <a:pt x="51" y="19"/>
                  </a:cubicBezTo>
                  <a:cubicBezTo>
                    <a:pt x="48" y="25"/>
                    <a:pt x="43" y="33"/>
                    <a:pt x="34" y="41"/>
                  </a:cubicBezTo>
                  <a:cubicBezTo>
                    <a:pt x="25" y="49"/>
                    <a:pt x="13" y="55"/>
                    <a:pt x="0" y="60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38" y="60"/>
                    <a:pt x="38" y="60"/>
                    <a:pt x="38" y="60"/>
                  </a:cubicBezTo>
                  <a:cubicBezTo>
                    <a:pt x="76" y="33"/>
                    <a:pt x="76" y="33"/>
                    <a:pt x="76" y="33"/>
                  </a:cubicBezTo>
                  <a:cubicBezTo>
                    <a:pt x="82" y="28"/>
                    <a:pt x="81" y="23"/>
                    <a:pt x="76" y="20"/>
                  </a:cubicBezTo>
                  <a:cubicBezTo>
                    <a:pt x="60" y="11"/>
                    <a:pt x="60" y="11"/>
                    <a:pt x="60" y="11"/>
                  </a:cubicBezTo>
                  <a:cubicBezTo>
                    <a:pt x="57" y="9"/>
                    <a:pt x="55" y="5"/>
                    <a:pt x="55" y="1"/>
                  </a:cubicBezTo>
                  <a:cubicBezTo>
                    <a:pt x="55" y="1"/>
                    <a:pt x="55" y="0"/>
                    <a:pt x="55" y="0"/>
                  </a:cubicBezTo>
                </a:path>
              </a:pathLst>
            </a:custGeom>
            <a:solidFill>
              <a:srgbClr val="6D8A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5" name="任意多边形 1675"/>
            <p:cNvSpPr/>
            <p:nvPr/>
          </p:nvSpPr>
          <p:spPr bwMode="auto">
            <a:xfrm>
              <a:off x="5278439" y="2522538"/>
              <a:ext cx="317500" cy="361950"/>
            </a:xfrm>
            <a:custGeom>
              <a:avLst/>
              <a:gdLst>
                <a:gd name="T0" fmla="*/ 122 w 122"/>
                <a:gd name="T1" fmla="*/ 0 h 139"/>
                <a:gd name="T2" fmla="*/ 0 w 122"/>
                <a:gd name="T3" fmla="*/ 70 h 139"/>
                <a:gd name="T4" fmla="*/ 58 w 122"/>
                <a:gd name="T5" fmla="*/ 139 h 139"/>
                <a:gd name="T6" fmla="*/ 66 w 122"/>
                <a:gd name="T7" fmla="*/ 137 h 139"/>
                <a:gd name="T8" fmla="*/ 67 w 122"/>
                <a:gd name="T9" fmla="*/ 137 h 139"/>
                <a:gd name="T10" fmla="*/ 101 w 122"/>
                <a:gd name="T11" fmla="*/ 118 h 139"/>
                <a:gd name="T12" fmla="*/ 118 w 122"/>
                <a:gd name="T13" fmla="*/ 96 h 139"/>
                <a:gd name="T14" fmla="*/ 118 w 122"/>
                <a:gd name="T15" fmla="*/ 96 h 139"/>
                <a:gd name="T16" fmla="*/ 122 w 122"/>
                <a:gd name="T17" fmla="*/ 77 h 139"/>
                <a:gd name="T18" fmla="*/ 122 w 122"/>
                <a:gd name="T19" fmla="*/ 78 h 139"/>
                <a:gd name="T20" fmla="*/ 122 w 122"/>
                <a:gd name="T21" fmla="*/ 78 h 139"/>
                <a:gd name="T22" fmla="*/ 122 w 122"/>
                <a:gd name="T23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2" h="139">
                  <a:moveTo>
                    <a:pt x="122" y="0"/>
                  </a:moveTo>
                  <a:cubicBezTo>
                    <a:pt x="0" y="70"/>
                    <a:pt x="0" y="70"/>
                    <a:pt x="0" y="70"/>
                  </a:cubicBezTo>
                  <a:cubicBezTo>
                    <a:pt x="0" y="70"/>
                    <a:pt x="23" y="139"/>
                    <a:pt x="58" y="139"/>
                  </a:cubicBezTo>
                  <a:cubicBezTo>
                    <a:pt x="60" y="139"/>
                    <a:pt x="63" y="138"/>
                    <a:pt x="66" y="137"/>
                  </a:cubicBezTo>
                  <a:cubicBezTo>
                    <a:pt x="67" y="137"/>
                    <a:pt x="67" y="137"/>
                    <a:pt x="67" y="137"/>
                  </a:cubicBezTo>
                  <a:cubicBezTo>
                    <a:pt x="80" y="132"/>
                    <a:pt x="92" y="126"/>
                    <a:pt x="101" y="118"/>
                  </a:cubicBezTo>
                  <a:cubicBezTo>
                    <a:pt x="110" y="110"/>
                    <a:pt x="115" y="102"/>
                    <a:pt x="118" y="96"/>
                  </a:cubicBezTo>
                  <a:cubicBezTo>
                    <a:pt x="118" y="96"/>
                    <a:pt x="118" y="96"/>
                    <a:pt x="118" y="96"/>
                  </a:cubicBezTo>
                  <a:cubicBezTo>
                    <a:pt x="121" y="90"/>
                    <a:pt x="122" y="83"/>
                    <a:pt x="122" y="77"/>
                  </a:cubicBezTo>
                  <a:cubicBezTo>
                    <a:pt x="122" y="77"/>
                    <a:pt x="122" y="78"/>
                    <a:pt x="122" y="78"/>
                  </a:cubicBezTo>
                  <a:cubicBezTo>
                    <a:pt x="122" y="78"/>
                    <a:pt x="122" y="78"/>
                    <a:pt x="122" y="78"/>
                  </a:cubicBezTo>
                  <a:cubicBezTo>
                    <a:pt x="122" y="52"/>
                    <a:pt x="122" y="26"/>
                    <a:pt x="122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6" name="任意多边形 1676"/>
            <p:cNvSpPr/>
            <p:nvPr/>
          </p:nvSpPr>
          <p:spPr bwMode="auto">
            <a:xfrm>
              <a:off x="6350001" y="3336926"/>
              <a:ext cx="158750" cy="150813"/>
            </a:xfrm>
            <a:custGeom>
              <a:avLst/>
              <a:gdLst>
                <a:gd name="T0" fmla="*/ 61 w 61"/>
                <a:gd name="T1" fmla="*/ 1 h 58"/>
                <a:gd name="T2" fmla="*/ 61 w 61"/>
                <a:gd name="T3" fmla="*/ 1 h 58"/>
                <a:gd name="T4" fmla="*/ 47 w 61"/>
                <a:gd name="T5" fmla="*/ 17 h 58"/>
                <a:gd name="T6" fmla="*/ 56 w 61"/>
                <a:gd name="T7" fmla="*/ 36 h 58"/>
                <a:gd name="T8" fmla="*/ 18 w 61"/>
                <a:gd name="T9" fmla="*/ 58 h 58"/>
                <a:gd name="T10" fmla="*/ 9 w 61"/>
                <a:gd name="T11" fmla="*/ 58 h 58"/>
                <a:gd name="T12" fmla="*/ 9 w 61"/>
                <a:gd name="T13" fmla="*/ 58 h 58"/>
                <a:gd name="T14" fmla="*/ 0 w 61"/>
                <a:gd name="T15" fmla="*/ 37 h 58"/>
                <a:gd name="T16" fmla="*/ 59 w 61"/>
                <a:gd name="T17" fmla="*/ 0 h 58"/>
                <a:gd name="T18" fmla="*/ 61 w 61"/>
                <a:gd name="T19" fmla="*/ 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58">
                  <a:moveTo>
                    <a:pt x="61" y="1"/>
                  </a:moveTo>
                  <a:cubicBezTo>
                    <a:pt x="61" y="1"/>
                    <a:pt x="61" y="1"/>
                    <a:pt x="61" y="1"/>
                  </a:cubicBezTo>
                  <a:cubicBezTo>
                    <a:pt x="61" y="9"/>
                    <a:pt x="47" y="11"/>
                    <a:pt x="47" y="17"/>
                  </a:cubicBezTo>
                  <a:cubicBezTo>
                    <a:pt x="47" y="21"/>
                    <a:pt x="56" y="29"/>
                    <a:pt x="56" y="36"/>
                  </a:cubicBezTo>
                  <a:cubicBezTo>
                    <a:pt x="56" y="54"/>
                    <a:pt x="36" y="58"/>
                    <a:pt x="18" y="58"/>
                  </a:cubicBezTo>
                  <a:cubicBezTo>
                    <a:pt x="15" y="58"/>
                    <a:pt x="12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0"/>
                    <a:pt x="6" y="42"/>
                    <a:pt x="0" y="37"/>
                  </a:cubicBezTo>
                  <a:cubicBezTo>
                    <a:pt x="15" y="29"/>
                    <a:pt x="23" y="0"/>
                    <a:pt x="59" y="0"/>
                  </a:cubicBezTo>
                  <a:cubicBezTo>
                    <a:pt x="60" y="0"/>
                    <a:pt x="61" y="0"/>
                    <a:pt x="61" y="1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7" name="任意多边形 1677"/>
            <p:cNvSpPr/>
            <p:nvPr/>
          </p:nvSpPr>
          <p:spPr bwMode="auto">
            <a:xfrm>
              <a:off x="5611814" y="3354388"/>
              <a:ext cx="765175" cy="676275"/>
            </a:xfrm>
            <a:custGeom>
              <a:avLst/>
              <a:gdLst>
                <a:gd name="T0" fmla="*/ 13 w 293"/>
                <a:gd name="T1" fmla="*/ 12 h 259"/>
                <a:gd name="T2" fmla="*/ 32 w 293"/>
                <a:gd name="T3" fmla="*/ 2 h 259"/>
                <a:gd name="T4" fmla="*/ 36 w 293"/>
                <a:gd name="T5" fmla="*/ 13 h 259"/>
                <a:gd name="T6" fmla="*/ 48 w 293"/>
                <a:gd name="T7" fmla="*/ 15 h 259"/>
                <a:gd name="T8" fmla="*/ 78 w 293"/>
                <a:gd name="T9" fmla="*/ 8 h 259"/>
                <a:gd name="T10" fmla="*/ 80 w 293"/>
                <a:gd name="T11" fmla="*/ 0 h 259"/>
                <a:gd name="T12" fmla="*/ 110 w 293"/>
                <a:gd name="T13" fmla="*/ 14 h 259"/>
                <a:gd name="T14" fmla="*/ 150 w 293"/>
                <a:gd name="T15" fmla="*/ 26 h 259"/>
                <a:gd name="T16" fmla="*/ 254 w 293"/>
                <a:gd name="T17" fmla="*/ 35 h 259"/>
                <a:gd name="T18" fmla="*/ 277 w 293"/>
                <a:gd name="T19" fmla="*/ 26 h 259"/>
                <a:gd name="T20" fmla="*/ 283 w 293"/>
                <a:gd name="T21" fmla="*/ 30 h 259"/>
                <a:gd name="T22" fmla="*/ 292 w 293"/>
                <a:gd name="T23" fmla="*/ 51 h 259"/>
                <a:gd name="T24" fmla="*/ 293 w 293"/>
                <a:gd name="T25" fmla="*/ 56 h 259"/>
                <a:gd name="T26" fmla="*/ 145 w 293"/>
                <a:gd name="T27" fmla="*/ 90 h 259"/>
                <a:gd name="T28" fmla="*/ 130 w 293"/>
                <a:gd name="T29" fmla="*/ 115 h 259"/>
                <a:gd name="T30" fmla="*/ 133 w 293"/>
                <a:gd name="T31" fmla="*/ 240 h 259"/>
                <a:gd name="T32" fmla="*/ 133 w 293"/>
                <a:gd name="T33" fmla="*/ 240 h 259"/>
                <a:gd name="T34" fmla="*/ 64 w 293"/>
                <a:gd name="T35" fmla="*/ 259 h 259"/>
                <a:gd name="T36" fmla="*/ 5 w 293"/>
                <a:gd name="T37" fmla="*/ 210 h 259"/>
                <a:gd name="T38" fmla="*/ 5 w 293"/>
                <a:gd name="T39" fmla="*/ 210 h 259"/>
                <a:gd name="T40" fmla="*/ 3 w 293"/>
                <a:gd name="T41" fmla="*/ 201 h 259"/>
                <a:gd name="T42" fmla="*/ 10 w 293"/>
                <a:gd name="T43" fmla="*/ 164 h 259"/>
                <a:gd name="T44" fmla="*/ 11 w 293"/>
                <a:gd name="T45" fmla="*/ 143 h 259"/>
                <a:gd name="T46" fmla="*/ 0 w 293"/>
                <a:gd name="T47" fmla="*/ 44 h 259"/>
                <a:gd name="T48" fmla="*/ 4 w 293"/>
                <a:gd name="T49" fmla="*/ 22 h 259"/>
                <a:gd name="T50" fmla="*/ 13 w 293"/>
                <a:gd name="T51" fmla="*/ 12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93" h="259">
                  <a:moveTo>
                    <a:pt x="13" y="12"/>
                  </a:moveTo>
                  <a:cubicBezTo>
                    <a:pt x="18" y="8"/>
                    <a:pt x="25" y="4"/>
                    <a:pt x="32" y="2"/>
                  </a:cubicBezTo>
                  <a:cubicBezTo>
                    <a:pt x="33" y="6"/>
                    <a:pt x="34" y="10"/>
                    <a:pt x="36" y="13"/>
                  </a:cubicBezTo>
                  <a:cubicBezTo>
                    <a:pt x="40" y="14"/>
                    <a:pt x="44" y="15"/>
                    <a:pt x="48" y="15"/>
                  </a:cubicBezTo>
                  <a:cubicBezTo>
                    <a:pt x="58" y="15"/>
                    <a:pt x="69" y="12"/>
                    <a:pt x="78" y="8"/>
                  </a:cubicBezTo>
                  <a:cubicBezTo>
                    <a:pt x="79" y="5"/>
                    <a:pt x="79" y="3"/>
                    <a:pt x="80" y="0"/>
                  </a:cubicBezTo>
                  <a:cubicBezTo>
                    <a:pt x="92" y="3"/>
                    <a:pt x="102" y="9"/>
                    <a:pt x="110" y="14"/>
                  </a:cubicBezTo>
                  <a:cubicBezTo>
                    <a:pt x="122" y="22"/>
                    <a:pt x="136" y="26"/>
                    <a:pt x="150" y="26"/>
                  </a:cubicBezTo>
                  <a:cubicBezTo>
                    <a:pt x="187" y="26"/>
                    <a:pt x="228" y="41"/>
                    <a:pt x="254" y="35"/>
                  </a:cubicBezTo>
                  <a:cubicBezTo>
                    <a:pt x="262" y="33"/>
                    <a:pt x="269" y="29"/>
                    <a:pt x="277" y="26"/>
                  </a:cubicBezTo>
                  <a:cubicBezTo>
                    <a:pt x="280" y="27"/>
                    <a:pt x="282" y="28"/>
                    <a:pt x="283" y="30"/>
                  </a:cubicBezTo>
                  <a:cubicBezTo>
                    <a:pt x="289" y="35"/>
                    <a:pt x="292" y="43"/>
                    <a:pt x="292" y="51"/>
                  </a:cubicBezTo>
                  <a:cubicBezTo>
                    <a:pt x="293" y="53"/>
                    <a:pt x="293" y="54"/>
                    <a:pt x="293" y="56"/>
                  </a:cubicBezTo>
                  <a:cubicBezTo>
                    <a:pt x="243" y="87"/>
                    <a:pt x="190" y="76"/>
                    <a:pt x="145" y="90"/>
                  </a:cubicBezTo>
                  <a:cubicBezTo>
                    <a:pt x="135" y="93"/>
                    <a:pt x="128" y="104"/>
                    <a:pt x="130" y="115"/>
                  </a:cubicBezTo>
                  <a:cubicBezTo>
                    <a:pt x="137" y="165"/>
                    <a:pt x="151" y="223"/>
                    <a:pt x="133" y="240"/>
                  </a:cubicBezTo>
                  <a:cubicBezTo>
                    <a:pt x="133" y="240"/>
                    <a:pt x="133" y="240"/>
                    <a:pt x="133" y="240"/>
                  </a:cubicBezTo>
                  <a:cubicBezTo>
                    <a:pt x="118" y="252"/>
                    <a:pt x="95" y="259"/>
                    <a:pt x="64" y="259"/>
                  </a:cubicBezTo>
                  <a:cubicBezTo>
                    <a:pt x="34" y="259"/>
                    <a:pt x="14" y="237"/>
                    <a:pt x="5" y="210"/>
                  </a:cubicBezTo>
                  <a:cubicBezTo>
                    <a:pt x="5" y="210"/>
                    <a:pt x="5" y="210"/>
                    <a:pt x="5" y="210"/>
                  </a:cubicBezTo>
                  <a:cubicBezTo>
                    <a:pt x="5" y="207"/>
                    <a:pt x="4" y="204"/>
                    <a:pt x="3" y="201"/>
                  </a:cubicBezTo>
                  <a:cubicBezTo>
                    <a:pt x="5" y="194"/>
                    <a:pt x="8" y="179"/>
                    <a:pt x="10" y="164"/>
                  </a:cubicBezTo>
                  <a:cubicBezTo>
                    <a:pt x="10" y="157"/>
                    <a:pt x="11" y="150"/>
                    <a:pt x="11" y="143"/>
                  </a:cubicBezTo>
                  <a:cubicBezTo>
                    <a:pt x="11" y="101"/>
                    <a:pt x="0" y="67"/>
                    <a:pt x="0" y="44"/>
                  </a:cubicBezTo>
                  <a:cubicBezTo>
                    <a:pt x="0" y="37"/>
                    <a:pt x="1" y="29"/>
                    <a:pt x="4" y="22"/>
                  </a:cubicBezTo>
                  <a:cubicBezTo>
                    <a:pt x="6" y="18"/>
                    <a:pt x="9" y="14"/>
                    <a:pt x="13" y="12"/>
                  </a:cubicBez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8" name="任意多边形 1678"/>
            <p:cNvSpPr/>
            <p:nvPr/>
          </p:nvSpPr>
          <p:spPr bwMode="auto">
            <a:xfrm>
              <a:off x="5834064" y="4716463"/>
              <a:ext cx="250825" cy="182563"/>
            </a:xfrm>
            <a:custGeom>
              <a:avLst/>
              <a:gdLst>
                <a:gd name="T0" fmla="*/ 75 w 96"/>
                <a:gd name="T1" fmla="*/ 0 h 70"/>
                <a:gd name="T2" fmla="*/ 96 w 96"/>
                <a:gd name="T3" fmla="*/ 20 h 70"/>
                <a:gd name="T4" fmla="*/ 20 w 96"/>
                <a:gd name="T5" fmla="*/ 70 h 70"/>
                <a:gd name="T6" fmla="*/ 0 w 96"/>
                <a:gd name="T7" fmla="*/ 40 h 70"/>
                <a:gd name="T8" fmla="*/ 1 w 96"/>
                <a:gd name="T9" fmla="*/ 26 h 70"/>
                <a:gd name="T10" fmla="*/ 11 w 96"/>
                <a:gd name="T11" fmla="*/ 9 h 70"/>
                <a:gd name="T12" fmla="*/ 12 w 96"/>
                <a:gd name="T13" fmla="*/ 21 h 70"/>
                <a:gd name="T14" fmla="*/ 38 w 96"/>
                <a:gd name="T15" fmla="*/ 2 h 70"/>
                <a:gd name="T16" fmla="*/ 44 w 96"/>
                <a:gd name="T17" fmla="*/ 22 h 70"/>
                <a:gd name="T18" fmla="*/ 75 w 96"/>
                <a:gd name="T1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70">
                  <a:moveTo>
                    <a:pt x="75" y="0"/>
                  </a:moveTo>
                  <a:cubicBezTo>
                    <a:pt x="86" y="0"/>
                    <a:pt x="96" y="9"/>
                    <a:pt x="96" y="20"/>
                  </a:cubicBezTo>
                  <a:cubicBezTo>
                    <a:pt x="96" y="43"/>
                    <a:pt x="42" y="70"/>
                    <a:pt x="20" y="70"/>
                  </a:cubicBezTo>
                  <a:cubicBezTo>
                    <a:pt x="4" y="70"/>
                    <a:pt x="0" y="56"/>
                    <a:pt x="0" y="40"/>
                  </a:cubicBezTo>
                  <a:cubicBezTo>
                    <a:pt x="0" y="35"/>
                    <a:pt x="0" y="30"/>
                    <a:pt x="1" y="26"/>
                  </a:cubicBezTo>
                  <a:cubicBezTo>
                    <a:pt x="0" y="14"/>
                    <a:pt x="10" y="12"/>
                    <a:pt x="11" y="9"/>
                  </a:cubicBezTo>
                  <a:cubicBezTo>
                    <a:pt x="14" y="12"/>
                    <a:pt x="9" y="21"/>
                    <a:pt x="12" y="21"/>
                  </a:cubicBezTo>
                  <a:cubicBezTo>
                    <a:pt x="23" y="21"/>
                    <a:pt x="31" y="11"/>
                    <a:pt x="38" y="2"/>
                  </a:cubicBezTo>
                  <a:cubicBezTo>
                    <a:pt x="43" y="8"/>
                    <a:pt x="44" y="14"/>
                    <a:pt x="44" y="22"/>
                  </a:cubicBezTo>
                  <a:cubicBezTo>
                    <a:pt x="53" y="11"/>
                    <a:pt x="66" y="0"/>
                    <a:pt x="75" y="0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9" name="任意多边形 1679"/>
            <p:cNvSpPr/>
            <p:nvPr/>
          </p:nvSpPr>
          <p:spPr bwMode="auto">
            <a:xfrm>
              <a:off x="5594351" y="3902076"/>
              <a:ext cx="373063" cy="881063"/>
            </a:xfrm>
            <a:custGeom>
              <a:avLst/>
              <a:gdLst>
                <a:gd name="T0" fmla="*/ 32 w 143"/>
                <a:gd name="T1" fmla="*/ 259 h 338"/>
                <a:gd name="T2" fmla="*/ 28 w 143"/>
                <a:gd name="T3" fmla="*/ 273 h 338"/>
                <a:gd name="T4" fmla="*/ 23 w 143"/>
                <a:gd name="T5" fmla="*/ 283 h 338"/>
                <a:gd name="T6" fmla="*/ 17 w 143"/>
                <a:gd name="T7" fmla="*/ 288 h 338"/>
                <a:gd name="T8" fmla="*/ 0 w 143"/>
                <a:gd name="T9" fmla="*/ 266 h 338"/>
                <a:gd name="T10" fmla="*/ 0 w 143"/>
                <a:gd name="T11" fmla="*/ 266 h 338"/>
                <a:gd name="T12" fmla="*/ 12 w 143"/>
                <a:gd name="T13" fmla="*/ 0 h 338"/>
                <a:gd name="T14" fmla="*/ 71 w 143"/>
                <a:gd name="T15" fmla="*/ 49 h 338"/>
                <a:gd name="T16" fmla="*/ 140 w 143"/>
                <a:gd name="T17" fmla="*/ 30 h 338"/>
                <a:gd name="T18" fmla="*/ 140 w 143"/>
                <a:gd name="T19" fmla="*/ 30 h 338"/>
                <a:gd name="T20" fmla="*/ 143 w 143"/>
                <a:gd name="T21" fmla="*/ 65 h 338"/>
                <a:gd name="T22" fmla="*/ 131 w 143"/>
                <a:gd name="T23" fmla="*/ 318 h 338"/>
                <a:gd name="T24" fmla="*/ 114 w 143"/>
                <a:gd name="T25" fmla="*/ 336 h 338"/>
                <a:gd name="T26" fmla="*/ 103 w 143"/>
                <a:gd name="T27" fmla="*/ 336 h 338"/>
                <a:gd name="T28" fmla="*/ 97 w 143"/>
                <a:gd name="T29" fmla="*/ 327 h 338"/>
                <a:gd name="T30" fmla="*/ 66 w 143"/>
                <a:gd name="T31" fmla="*/ 93 h 338"/>
                <a:gd name="T32" fmla="*/ 32 w 143"/>
                <a:gd name="T33" fmla="*/ 259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3" h="338">
                  <a:moveTo>
                    <a:pt x="32" y="259"/>
                  </a:moveTo>
                  <a:cubicBezTo>
                    <a:pt x="30" y="264"/>
                    <a:pt x="29" y="269"/>
                    <a:pt x="28" y="273"/>
                  </a:cubicBezTo>
                  <a:cubicBezTo>
                    <a:pt x="27" y="277"/>
                    <a:pt x="25" y="280"/>
                    <a:pt x="23" y="283"/>
                  </a:cubicBezTo>
                  <a:cubicBezTo>
                    <a:pt x="20" y="285"/>
                    <a:pt x="18" y="288"/>
                    <a:pt x="17" y="288"/>
                  </a:cubicBezTo>
                  <a:cubicBezTo>
                    <a:pt x="8" y="288"/>
                    <a:pt x="0" y="297"/>
                    <a:pt x="0" y="266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2" y="248"/>
                    <a:pt x="6" y="15"/>
                    <a:pt x="12" y="0"/>
                  </a:cubicBezTo>
                  <a:cubicBezTo>
                    <a:pt x="21" y="27"/>
                    <a:pt x="41" y="49"/>
                    <a:pt x="71" y="49"/>
                  </a:cubicBezTo>
                  <a:cubicBezTo>
                    <a:pt x="102" y="49"/>
                    <a:pt x="125" y="42"/>
                    <a:pt x="140" y="30"/>
                  </a:cubicBezTo>
                  <a:cubicBezTo>
                    <a:pt x="140" y="30"/>
                    <a:pt x="140" y="30"/>
                    <a:pt x="140" y="30"/>
                  </a:cubicBezTo>
                  <a:cubicBezTo>
                    <a:pt x="142" y="42"/>
                    <a:pt x="143" y="53"/>
                    <a:pt x="143" y="65"/>
                  </a:cubicBezTo>
                  <a:cubicBezTo>
                    <a:pt x="143" y="66"/>
                    <a:pt x="134" y="280"/>
                    <a:pt x="131" y="318"/>
                  </a:cubicBezTo>
                  <a:cubicBezTo>
                    <a:pt x="129" y="327"/>
                    <a:pt x="125" y="332"/>
                    <a:pt x="114" y="336"/>
                  </a:cubicBezTo>
                  <a:cubicBezTo>
                    <a:pt x="108" y="338"/>
                    <a:pt x="105" y="337"/>
                    <a:pt x="103" y="336"/>
                  </a:cubicBezTo>
                  <a:cubicBezTo>
                    <a:pt x="99" y="334"/>
                    <a:pt x="97" y="331"/>
                    <a:pt x="97" y="327"/>
                  </a:cubicBezTo>
                  <a:cubicBezTo>
                    <a:pt x="98" y="288"/>
                    <a:pt x="82" y="121"/>
                    <a:pt x="66" y="93"/>
                  </a:cubicBezTo>
                  <a:cubicBezTo>
                    <a:pt x="55" y="128"/>
                    <a:pt x="43" y="213"/>
                    <a:pt x="32" y="259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0" name="任意多边形 1680"/>
            <p:cNvSpPr/>
            <p:nvPr/>
          </p:nvSpPr>
          <p:spPr bwMode="auto">
            <a:xfrm>
              <a:off x="5695951" y="3297238"/>
              <a:ext cx="125413" cy="96838"/>
            </a:xfrm>
            <a:custGeom>
              <a:avLst/>
              <a:gdLst>
                <a:gd name="T0" fmla="*/ 48 w 48"/>
                <a:gd name="T1" fmla="*/ 16 h 37"/>
                <a:gd name="T2" fmla="*/ 48 w 48"/>
                <a:gd name="T3" fmla="*/ 22 h 37"/>
                <a:gd name="T4" fmla="*/ 46 w 48"/>
                <a:gd name="T5" fmla="*/ 30 h 37"/>
                <a:gd name="T6" fmla="*/ 16 w 48"/>
                <a:gd name="T7" fmla="*/ 37 h 37"/>
                <a:gd name="T8" fmla="*/ 4 w 48"/>
                <a:gd name="T9" fmla="*/ 35 h 37"/>
                <a:gd name="T10" fmla="*/ 0 w 48"/>
                <a:gd name="T11" fmla="*/ 24 h 37"/>
                <a:gd name="T12" fmla="*/ 0 w 48"/>
                <a:gd name="T13" fmla="*/ 18 h 37"/>
                <a:gd name="T14" fmla="*/ 6 w 48"/>
                <a:gd name="T15" fmla="*/ 0 h 37"/>
                <a:gd name="T16" fmla="*/ 10 w 48"/>
                <a:gd name="T17" fmla="*/ 6 h 37"/>
                <a:gd name="T18" fmla="*/ 10 w 48"/>
                <a:gd name="T19" fmla="*/ 6 h 37"/>
                <a:gd name="T20" fmla="*/ 41 w 48"/>
                <a:gd name="T21" fmla="*/ 17 h 37"/>
                <a:gd name="T22" fmla="*/ 42 w 48"/>
                <a:gd name="T23" fmla="*/ 17 h 37"/>
                <a:gd name="T24" fmla="*/ 48 w 48"/>
                <a:gd name="T25" fmla="*/ 16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" h="37">
                  <a:moveTo>
                    <a:pt x="48" y="16"/>
                  </a:moveTo>
                  <a:cubicBezTo>
                    <a:pt x="48" y="18"/>
                    <a:pt x="48" y="20"/>
                    <a:pt x="48" y="22"/>
                  </a:cubicBezTo>
                  <a:cubicBezTo>
                    <a:pt x="47" y="25"/>
                    <a:pt x="47" y="27"/>
                    <a:pt x="46" y="30"/>
                  </a:cubicBezTo>
                  <a:cubicBezTo>
                    <a:pt x="37" y="34"/>
                    <a:pt x="26" y="37"/>
                    <a:pt x="16" y="37"/>
                  </a:cubicBezTo>
                  <a:cubicBezTo>
                    <a:pt x="12" y="37"/>
                    <a:pt x="8" y="36"/>
                    <a:pt x="4" y="35"/>
                  </a:cubicBezTo>
                  <a:cubicBezTo>
                    <a:pt x="2" y="32"/>
                    <a:pt x="1" y="28"/>
                    <a:pt x="0" y="24"/>
                  </a:cubicBezTo>
                  <a:cubicBezTo>
                    <a:pt x="0" y="22"/>
                    <a:pt x="0" y="20"/>
                    <a:pt x="0" y="18"/>
                  </a:cubicBezTo>
                  <a:cubicBezTo>
                    <a:pt x="0" y="11"/>
                    <a:pt x="2" y="4"/>
                    <a:pt x="6" y="0"/>
                  </a:cubicBezTo>
                  <a:cubicBezTo>
                    <a:pt x="7" y="2"/>
                    <a:pt x="8" y="4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8" y="14"/>
                    <a:pt x="30" y="17"/>
                    <a:pt x="4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4" y="17"/>
                    <a:pt x="46" y="16"/>
                    <a:pt x="48" y="16"/>
                  </a:cubicBezTo>
                  <a:close/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1" name="任意多边形 1681"/>
            <p:cNvSpPr/>
            <p:nvPr/>
          </p:nvSpPr>
          <p:spPr bwMode="auto">
            <a:xfrm>
              <a:off x="5721351" y="3286126"/>
              <a:ext cx="88900" cy="55563"/>
            </a:xfrm>
            <a:custGeom>
              <a:avLst/>
              <a:gdLst>
                <a:gd name="T0" fmla="*/ 34 w 34"/>
                <a:gd name="T1" fmla="*/ 14 h 21"/>
                <a:gd name="T2" fmla="*/ 32 w 34"/>
                <a:gd name="T3" fmla="*/ 21 h 21"/>
                <a:gd name="T4" fmla="*/ 31 w 34"/>
                <a:gd name="T5" fmla="*/ 21 h 21"/>
                <a:gd name="T6" fmla="*/ 0 w 34"/>
                <a:gd name="T7" fmla="*/ 10 h 21"/>
                <a:gd name="T8" fmla="*/ 0 w 34"/>
                <a:gd name="T9" fmla="*/ 10 h 21"/>
                <a:gd name="T10" fmla="*/ 0 w 34"/>
                <a:gd name="T11" fmla="*/ 0 h 21"/>
                <a:gd name="T12" fmla="*/ 16 w 34"/>
                <a:gd name="T13" fmla="*/ 2 h 21"/>
                <a:gd name="T14" fmla="*/ 28 w 34"/>
                <a:gd name="T15" fmla="*/ 8 h 21"/>
                <a:gd name="T16" fmla="*/ 34 w 34"/>
                <a:gd name="T17" fmla="*/ 14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1">
                  <a:moveTo>
                    <a:pt x="34" y="14"/>
                  </a:moveTo>
                  <a:cubicBezTo>
                    <a:pt x="33" y="16"/>
                    <a:pt x="33" y="18"/>
                    <a:pt x="32" y="21"/>
                  </a:cubicBezTo>
                  <a:cubicBezTo>
                    <a:pt x="32" y="21"/>
                    <a:pt x="32" y="21"/>
                    <a:pt x="31" y="21"/>
                  </a:cubicBezTo>
                  <a:cubicBezTo>
                    <a:pt x="20" y="21"/>
                    <a:pt x="8" y="18"/>
                    <a:pt x="0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7"/>
                    <a:pt x="0" y="3"/>
                    <a:pt x="0" y="0"/>
                  </a:cubicBezTo>
                  <a:cubicBezTo>
                    <a:pt x="5" y="1"/>
                    <a:pt x="10" y="1"/>
                    <a:pt x="16" y="2"/>
                  </a:cubicBezTo>
                  <a:cubicBezTo>
                    <a:pt x="19" y="5"/>
                    <a:pt x="24" y="7"/>
                    <a:pt x="28" y="8"/>
                  </a:cubicBezTo>
                  <a:cubicBezTo>
                    <a:pt x="30" y="10"/>
                    <a:pt x="32" y="12"/>
                    <a:pt x="34" y="14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2" name="任意多边形 1682"/>
            <p:cNvSpPr/>
            <p:nvPr/>
          </p:nvSpPr>
          <p:spPr bwMode="auto">
            <a:xfrm>
              <a:off x="5578476" y="4554538"/>
              <a:ext cx="206375" cy="200025"/>
            </a:xfrm>
            <a:custGeom>
              <a:avLst/>
              <a:gdLst>
                <a:gd name="T0" fmla="*/ 35 w 79"/>
                <a:gd name="T1" fmla="*/ 19 h 77"/>
                <a:gd name="T2" fmla="*/ 38 w 79"/>
                <a:gd name="T3" fmla="*/ 9 h 77"/>
                <a:gd name="T4" fmla="*/ 61 w 79"/>
                <a:gd name="T5" fmla="*/ 0 h 77"/>
                <a:gd name="T6" fmla="*/ 79 w 79"/>
                <a:gd name="T7" fmla="*/ 15 h 77"/>
                <a:gd name="T8" fmla="*/ 11 w 79"/>
                <a:gd name="T9" fmla="*/ 77 h 77"/>
                <a:gd name="T10" fmla="*/ 10 w 79"/>
                <a:gd name="T11" fmla="*/ 77 h 77"/>
                <a:gd name="T12" fmla="*/ 0 w 79"/>
                <a:gd name="T13" fmla="*/ 63 h 77"/>
                <a:gd name="T14" fmla="*/ 6 w 79"/>
                <a:gd name="T15" fmla="*/ 16 h 77"/>
                <a:gd name="T16" fmla="*/ 6 w 79"/>
                <a:gd name="T17" fmla="*/ 16 h 77"/>
                <a:gd name="T18" fmla="*/ 35 w 79"/>
                <a:gd name="T19" fmla="*/ 19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7">
                  <a:moveTo>
                    <a:pt x="35" y="19"/>
                  </a:moveTo>
                  <a:cubicBezTo>
                    <a:pt x="36" y="16"/>
                    <a:pt x="37" y="12"/>
                    <a:pt x="38" y="9"/>
                  </a:cubicBezTo>
                  <a:cubicBezTo>
                    <a:pt x="45" y="3"/>
                    <a:pt x="53" y="0"/>
                    <a:pt x="61" y="0"/>
                  </a:cubicBezTo>
                  <a:cubicBezTo>
                    <a:pt x="71" y="0"/>
                    <a:pt x="79" y="5"/>
                    <a:pt x="79" y="15"/>
                  </a:cubicBezTo>
                  <a:cubicBezTo>
                    <a:pt x="79" y="50"/>
                    <a:pt x="26" y="77"/>
                    <a:pt x="11" y="77"/>
                  </a:cubicBezTo>
                  <a:cubicBezTo>
                    <a:pt x="10" y="77"/>
                    <a:pt x="10" y="77"/>
                    <a:pt x="10" y="77"/>
                  </a:cubicBezTo>
                  <a:cubicBezTo>
                    <a:pt x="4" y="75"/>
                    <a:pt x="0" y="70"/>
                    <a:pt x="0" y="63"/>
                  </a:cubicBezTo>
                  <a:cubicBezTo>
                    <a:pt x="0" y="47"/>
                    <a:pt x="3" y="36"/>
                    <a:pt x="6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8" y="37"/>
                    <a:pt x="34" y="26"/>
                    <a:pt x="35" y="19"/>
                  </a:cubicBezTo>
                  <a:close/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3" name="任意多边形 1683"/>
            <p:cNvSpPr/>
            <p:nvPr/>
          </p:nvSpPr>
          <p:spPr bwMode="auto">
            <a:xfrm>
              <a:off x="5575301" y="3411538"/>
              <a:ext cx="65088" cy="371475"/>
            </a:xfrm>
            <a:custGeom>
              <a:avLst/>
              <a:gdLst>
                <a:gd name="T0" fmla="*/ 25 w 25"/>
                <a:gd name="T1" fmla="*/ 121 h 142"/>
                <a:gd name="T2" fmla="*/ 24 w 25"/>
                <a:gd name="T3" fmla="*/ 142 h 142"/>
                <a:gd name="T4" fmla="*/ 24 w 25"/>
                <a:gd name="T5" fmla="*/ 142 h 142"/>
                <a:gd name="T6" fmla="*/ 0 w 25"/>
                <a:gd name="T7" fmla="*/ 59 h 142"/>
                <a:gd name="T8" fmla="*/ 18 w 25"/>
                <a:gd name="T9" fmla="*/ 0 h 142"/>
                <a:gd name="T10" fmla="*/ 14 w 25"/>
                <a:gd name="T11" fmla="*/ 22 h 142"/>
                <a:gd name="T12" fmla="*/ 25 w 25"/>
                <a:gd name="T13" fmla="*/ 121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42">
                  <a:moveTo>
                    <a:pt x="25" y="121"/>
                  </a:moveTo>
                  <a:cubicBezTo>
                    <a:pt x="25" y="128"/>
                    <a:pt x="24" y="135"/>
                    <a:pt x="24" y="142"/>
                  </a:cubicBezTo>
                  <a:cubicBezTo>
                    <a:pt x="24" y="142"/>
                    <a:pt x="24" y="142"/>
                    <a:pt x="24" y="142"/>
                  </a:cubicBezTo>
                  <a:cubicBezTo>
                    <a:pt x="9" y="120"/>
                    <a:pt x="0" y="89"/>
                    <a:pt x="0" y="59"/>
                  </a:cubicBezTo>
                  <a:cubicBezTo>
                    <a:pt x="0" y="37"/>
                    <a:pt x="6" y="15"/>
                    <a:pt x="18" y="0"/>
                  </a:cubicBezTo>
                  <a:cubicBezTo>
                    <a:pt x="15" y="7"/>
                    <a:pt x="14" y="15"/>
                    <a:pt x="14" y="22"/>
                  </a:cubicBezTo>
                  <a:cubicBezTo>
                    <a:pt x="14" y="45"/>
                    <a:pt x="25" y="79"/>
                    <a:pt x="25" y="121"/>
                  </a:cubicBez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4" name="任意多边形 1684"/>
            <p:cNvSpPr/>
            <p:nvPr/>
          </p:nvSpPr>
          <p:spPr bwMode="auto">
            <a:xfrm>
              <a:off x="5573714" y="2919413"/>
              <a:ext cx="350838" cy="390525"/>
            </a:xfrm>
            <a:custGeom>
              <a:avLst/>
              <a:gdLst>
                <a:gd name="T0" fmla="*/ 133 w 135"/>
                <a:gd name="T1" fmla="*/ 44 h 150"/>
                <a:gd name="T2" fmla="*/ 126 w 135"/>
                <a:gd name="T3" fmla="*/ 62 h 150"/>
                <a:gd name="T4" fmla="*/ 126 w 135"/>
                <a:gd name="T5" fmla="*/ 62 h 150"/>
                <a:gd name="T6" fmla="*/ 125 w 135"/>
                <a:gd name="T7" fmla="*/ 62 h 150"/>
                <a:gd name="T8" fmla="*/ 109 w 135"/>
                <a:gd name="T9" fmla="*/ 77 h 150"/>
                <a:gd name="T10" fmla="*/ 84 w 135"/>
                <a:gd name="T11" fmla="*/ 149 h 150"/>
                <a:gd name="T12" fmla="*/ 78 w 135"/>
                <a:gd name="T13" fmla="*/ 150 h 150"/>
                <a:gd name="T14" fmla="*/ 64 w 135"/>
                <a:gd name="T15" fmla="*/ 148 h 150"/>
                <a:gd name="T16" fmla="*/ 49 w 135"/>
                <a:gd name="T17" fmla="*/ 150 h 150"/>
                <a:gd name="T18" fmla="*/ 42 w 135"/>
                <a:gd name="T19" fmla="*/ 149 h 150"/>
                <a:gd name="T20" fmla="*/ 7 w 135"/>
                <a:gd name="T21" fmla="*/ 111 h 150"/>
                <a:gd name="T22" fmla="*/ 13 w 135"/>
                <a:gd name="T23" fmla="*/ 42 h 150"/>
                <a:gd name="T24" fmla="*/ 36 w 135"/>
                <a:gd name="T25" fmla="*/ 19 h 150"/>
                <a:gd name="T26" fmla="*/ 57 w 135"/>
                <a:gd name="T27" fmla="*/ 10 h 150"/>
                <a:gd name="T28" fmla="*/ 133 w 135"/>
                <a:gd name="T29" fmla="*/ 4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5" h="150">
                  <a:moveTo>
                    <a:pt x="133" y="44"/>
                  </a:moveTo>
                  <a:cubicBezTo>
                    <a:pt x="135" y="52"/>
                    <a:pt x="135" y="59"/>
                    <a:pt x="126" y="62"/>
                  </a:cubicBezTo>
                  <a:cubicBezTo>
                    <a:pt x="126" y="62"/>
                    <a:pt x="126" y="62"/>
                    <a:pt x="126" y="62"/>
                  </a:cubicBezTo>
                  <a:cubicBezTo>
                    <a:pt x="125" y="62"/>
                    <a:pt x="125" y="62"/>
                    <a:pt x="125" y="62"/>
                  </a:cubicBezTo>
                  <a:cubicBezTo>
                    <a:pt x="116" y="64"/>
                    <a:pt x="115" y="75"/>
                    <a:pt x="109" y="77"/>
                  </a:cubicBezTo>
                  <a:cubicBezTo>
                    <a:pt x="80" y="85"/>
                    <a:pt x="122" y="137"/>
                    <a:pt x="84" y="149"/>
                  </a:cubicBezTo>
                  <a:cubicBezTo>
                    <a:pt x="82" y="149"/>
                    <a:pt x="80" y="150"/>
                    <a:pt x="78" y="150"/>
                  </a:cubicBezTo>
                  <a:cubicBezTo>
                    <a:pt x="73" y="150"/>
                    <a:pt x="68" y="149"/>
                    <a:pt x="64" y="148"/>
                  </a:cubicBezTo>
                  <a:cubicBezTo>
                    <a:pt x="58" y="148"/>
                    <a:pt x="54" y="150"/>
                    <a:pt x="49" y="150"/>
                  </a:cubicBezTo>
                  <a:cubicBezTo>
                    <a:pt x="47" y="150"/>
                    <a:pt x="44" y="150"/>
                    <a:pt x="42" y="149"/>
                  </a:cubicBezTo>
                  <a:cubicBezTo>
                    <a:pt x="24" y="144"/>
                    <a:pt x="12" y="129"/>
                    <a:pt x="7" y="111"/>
                  </a:cubicBezTo>
                  <a:cubicBezTo>
                    <a:pt x="1" y="91"/>
                    <a:pt x="0" y="64"/>
                    <a:pt x="13" y="42"/>
                  </a:cubicBezTo>
                  <a:cubicBezTo>
                    <a:pt x="18" y="33"/>
                    <a:pt x="26" y="25"/>
                    <a:pt x="36" y="19"/>
                  </a:cubicBezTo>
                  <a:cubicBezTo>
                    <a:pt x="42" y="15"/>
                    <a:pt x="49" y="12"/>
                    <a:pt x="57" y="10"/>
                  </a:cubicBezTo>
                  <a:cubicBezTo>
                    <a:pt x="87" y="0"/>
                    <a:pt x="124" y="16"/>
                    <a:pt x="133" y="44"/>
                  </a:cubicBezTo>
                  <a:close/>
                </a:path>
              </a:pathLst>
            </a:custGeom>
            <a:solidFill>
              <a:srgbClr val="E06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5" name="任意多边形 1685"/>
            <p:cNvSpPr/>
            <p:nvPr/>
          </p:nvSpPr>
          <p:spPr bwMode="auto">
            <a:xfrm>
              <a:off x="5776914" y="3081338"/>
              <a:ext cx="147638" cy="244475"/>
            </a:xfrm>
            <a:custGeom>
              <a:avLst/>
              <a:gdLst>
                <a:gd name="T0" fmla="*/ 47 w 57"/>
                <a:gd name="T1" fmla="*/ 0 h 94"/>
                <a:gd name="T2" fmla="*/ 50 w 57"/>
                <a:gd name="T3" fmla="*/ 7 h 94"/>
                <a:gd name="T4" fmla="*/ 31 w 57"/>
                <a:gd name="T5" fmla="*/ 92 h 94"/>
                <a:gd name="T6" fmla="*/ 7 w 57"/>
                <a:gd name="T7" fmla="*/ 91 h 94"/>
                <a:gd name="T8" fmla="*/ 7 w 57"/>
                <a:gd name="T9" fmla="*/ 91 h 94"/>
                <a:gd name="T10" fmla="*/ 0 w 57"/>
                <a:gd name="T11" fmla="*/ 88 h 94"/>
                <a:gd name="T12" fmla="*/ 6 w 57"/>
                <a:gd name="T13" fmla="*/ 87 h 94"/>
                <a:gd name="T14" fmla="*/ 31 w 57"/>
                <a:gd name="T15" fmla="*/ 15 h 94"/>
                <a:gd name="T16" fmla="*/ 47 w 57"/>
                <a:gd name="T1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94">
                  <a:moveTo>
                    <a:pt x="47" y="0"/>
                  </a:moveTo>
                  <a:cubicBezTo>
                    <a:pt x="48" y="2"/>
                    <a:pt x="49" y="5"/>
                    <a:pt x="50" y="7"/>
                  </a:cubicBezTo>
                  <a:cubicBezTo>
                    <a:pt x="57" y="30"/>
                    <a:pt x="57" y="84"/>
                    <a:pt x="31" y="92"/>
                  </a:cubicBezTo>
                  <a:cubicBezTo>
                    <a:pt x="24" y="94"/>
                    <a:pt x="16" y="94"/>
                    <a:pt x="7" y="91"/>
                  </a:cubicBezTo>
                  <a:cubicBezTo>
                    <a:pt x="7" y="91"/>
                    <a:pt x="7" y="91"/>
                    <a:pt x="7" y="91"/>
                  </a:cubicBezTo>
                  <a:cubicBezTo>
                    <a:pt x="4" y="90"/>
                    <a:pt x="2" y="89"/>
                    <a:pt x="0" y="88"/>
                  </a:cubicBezTo>
                  <a:cubicBezTo>
                    <a:pt x="2" y="88"/>
                    <a:pt x="4" y="87"/>
                    <a:pt x="6" y="87"/>
                  </a:cubicBezTo>
                  <a:cubicBezTo>
                    <a:pt x="44" y="75"/>
                    <a:pt x="2" y="23"/>
                    <a:pt x="31" y="15"/>
                  </a:cubicBezTo>
                  <a:cubicBezTo>
                    <a:pt x="37" y="13"/>
                    <a:pt x="38" y="2"/>
                    <a:pt x="47" y="0"/>
                  </a:cubicBezTo>
                  <a:close/>
                </a:path>
              </a:pathLst>
            </a:custGeom>
            <a:solidFill>
              <a:srgbClr val="E6A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6" name="任意多边形 1686"/>
            <p:cNvSpPr/>
            <p:nvPr/>
          </p:nvSpPr>
          <p:spPr bwMode="auto">
            <a:xfrm>
              <a:off x="7510464" y="4010026"/>
              <a:ext cx="295275" cy="152400"/>
            </a:xfrm>
            <a:custGeom>
              <a:avLst/>
              <a:gdLst>
                <a:gd name="T0" fmla="*/ 56 w 113"/>
                <a:gd name="T1" fmla="*/ 0 h 59"/>
                <a:gd name="T2" fmla="*/ 20 w 113"/>
                <a:gd name="T3" fmla="*/ 8 h 59"/>
                <a:gd name="T4" fmla="*/ 20 w 113"/>
                <a:gd name="T5" fmla="*/ 50 h 59"/>
                <a:gd name="T6" fmla="*/ 56 w 113"/>
                <a:gd name="T7" fmla="*/ 59 h 59"/>
                <a:gd name="T8" fmla="*/ 93 w 113"/>
                <a:gd name="T9" fmla="*/ 50 h 59"/>
                <a:gd name="T10" fmla="*/ 93 w 113"/>
                <a:gd name="T11" fmla="*/ 8 h 59"/>
                <a:gd name="T12" fmla="*/ 56 w 113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3" h="59">
                  <a:moveTo>
                    <a:pt x="56" y="0"/>
                  </a:moveTo>
                  <a:cubicBezTo>
                    <a:pt x="43" y="0"/>
                    <a:pt x="30" y="3"/>
                    <a:pt x="20" y="8"/>
                  </a:cubicBezTo>
                  <a:cubicBezTo>
                    <a:pt x="0" y="20"/>
                    <a:pt x="0" y="39"/>
                    <a:pt x="20" y="50"/>
                  </a:cubicBezTo>
                  <a:cubicBezTo>
                    <a:pt x="30" y="56"/>
                    <a:pt x="43" y="59"/>
                    <a:pt x="56" y="59"/>
                  </a:cubicBezTo>
                  <a:cubicBezTo>
                    <a:pt x="70" y="59"/>
                    <a:pt x="83" y="56"/>
                    <a:pt x="93" y="50"/>
                  </a:cubicBezTo>
                  <a:cubicBezTo>
                    <a:pt x="113" y="39"/>
                    <a:pt x="113" y="20"/>
                    <a:pt x="93" y="8"/>
                  </a:cubicBezTo>
                  <a:cubicBezTo>
                    <a:pt x="83" y="3"/>
                    <a:pt x="70" y="0"/>
                    <a:pt x="56" y="0"/>
                  </a:cubicBezTo>
                </a:path>
              </a:pathLst>
            </a:custGeom>
            <a:solidFill>
              <a:srgbClr val="903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7" name="任意多边形 1687"/>
            <p:cNvSpPr/>
            <p:nvPr/>
          </p:nvSpPr>
          <p:spPr bwMode="auto">
            <a:xfrm>
              <a:off x="7769226" y="2867026"/>
              <a:ext cx="4763" cy="3175"/>
            </a:xfrm>
            <a:custGeom>
              <a:avLst/>
              <a:gdLst>
                <a:gd name="T0" fmla="*/ 2 w 2"/>
                <a:gd name="T1" fmla="*/ 1 h 1"/>
                <a:gd name="T2" fmla="*/ 2 w 2"/>
                <a:gd name="T3" fmla="*/ 1 h 1"/>
                <a:gd name="T4" fmla="*/ 0 w 2"/>
                <a:gd name="T5" fmla="*/ 0 h 1"/>
                <a:gd name="T6" fmla="*/ 0 w 2"/>
                <a:gd name="T7" fmla="*/ 0 h 1"/>
                <a:gd name="T8" fmla="*/ 0 w 2"/>
                <a:gd name="T9" fmla="*/ 0 h 1"/>
                <a:gd name="T10" fmla="*/ 2 w 2"/>
                <a:gd name="T11" fmla="*/ 1 h 1"/>
                <a:gd name="T12" fmla="*/ 2 w 2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8" name="任意多边形 19"/>
            <p:cNvSpPr/>
            <p:nvPr/>
          </p:nvSpPr>
          <p:spPr bwMode="auto">
            <a:xfrm>
              <a:off x="7542213" y="3394075"/>
              <a:ext cx="219075" cy="122237"/>
            </a:xfrm>
            <a:custGeom>
              <a:avLst/>
              <a:gdLst>
                <a:gd name="T0" fmla="*/ 8 w 84"/>
                <a:gd name="T1" fmla="*/ 34 h 47"/>
                <a:gd name="T2" fmla="*/ 0 w 84"/>
                <a:gd name="T3" fmla="*/ 20 h 47"/>
                <a:gd name="T4" fmla="*/ 0 w 84"/>
                <a:gd name="T5" fmla="*/ 0 h 47"/>
                <a:gd name="T6" fmla="*/ 4 w 84"/>
                <a:gd name="T7" fmla="*/ 10 h 47"/>
                <a:gd name="T8" fmla="*/ 72 w 84"/>
                <a:gd name="T9" fmla="*/ 17 h 47"/>
                <a:gd name="T10" fmla="*/ 84 w 84"/>
                <a:gd name="T11" fmla="*/ 0 h 47"/>
                <a:gd name="T12" fmla="*/ 84 w 84"/>
                <a:gd name="T13" fmla="*/ 0 h 47"/>
                <a:gd name="T14" fmla="*/ 84 w 84"/>
                <a:gd name="T15" fmla="*/ 20 h 47"/>
                <a:gd name="T16" fmla="*/ 72 w 84"/>
                <a:gd name="T17" fmla="*/ 37 h 47"/>
                <a:gd name="T18" fmla="*/ 8 w 84"/>
                <a:gd name="T19" fmla="*/ 3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47">
                  <a:moveTo>
                    <a:pt x="8" y="34"/>
                  </a:moveTo>
                  <a:cubicBezTo>
                    <a:pt x="4" y="30"/>
                    <a:pt x="0" y="25"/>
                    <a:pt x="0" y="20"/>
                  </a:cubicBezTo>
                  <a:cubicBezTo>
                    <a:pt x="0" y="13"/>
                    <a:pt x="0" y="7"/>
                    <a:pt x="0" y="0"/>
                  </a:cubicBezTo>
                  <a:cubicBezTo>
                    <a:pt x="0" y="4"/>
                    <a:pt x="2" y="7"/>
                    <a:pt x="4" y="10"/>
                  </a:cubicBezTo>
                  <a:cubicBezTo>
                    <a:pt x="15" y="26"/>
                    <a:pt x="51" y="29"/>
                    <a:pt x="72" y="17"/>
                  </a:cubicBezTo>
                  <a:cubicBezTo>
                    <a:pt x="78" y="14"/>
                    <a:pt x="84" y="8"/>
                    <a:pt x="84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7"/>
                    <a:pt x="84" y="13"/>
                    <a:pt x="84" y="20"/>
                  </a:cubicBezTo>
                  <a:cubicBezTo>
                    <a:pt x="84" y="27"/>
                    <a:pt x="78" y="33"/>
                    <a:pt x="72" y="37"/>
                  </a:cubicBezTo>
                  <a:cubicBezTo>
                    <a:pt x="53" y="47"/>
                    <a:pt x="23" y="46"/>
                    <a:pt x="8" y="34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9" name="任意多边形 20"/>
            <p:cNvSpPr/>
            <p:nvPr/>
          </p:nvSpPr>
          <p:spPr bwMode="auto">
            <a:xfrm>
              <a:off x="7542213" y="3389313"/>
              <a:ext cx="222250" cy="79375"/>
            </a:xfrm>
            <a:custGeom>
              <a:avLst/>
              <a:gdLst>
                <a:gd name="T0" fmla="*/ 4 w 85"/>
                <a:gd name="T1" fmla="*/ 7 h 31"/>
                <a:gd name="T2" fmla="*/ 4 w 85"/>
                <a:gd name="T3" fmla="*/ 7 h 31"/>
                <a:gd name="T4" fmla="*/ 8 w 85"/>
                <a:gd name="T5" fmla="*/ 13 h 31"/>
                <a:gd name="T6" fmla="*/ 70 w 85"/>
                <a:gd name="T7" fmla="*/ 18 h 31"/>
                <a:gd name="T8" fmla="*/ 81 w 85"/>
                <a:gd name="T9" fmla="*/ 8 h 31"/>
                <a:gd name="T10" fmla="*/ 84 w 85"/>
                <a:gd name="T11" fmla="*/ 0 h 31"/>
                <a:gd name="T12" fmla="*/ 84 w 85"/>
                <a:gd name="T13" fmla="*/ 1 h 31"/>
                <a:gd name="T14" fmla="*/ 72 w 85"/>
                <a:gd name="T15" fmla="*/ 19 h 31"/>
                <a:gd name="T16" fmla="*/ 4 w 85"/>
                <a:gd name="T17" fmla="*/ 12 h 31"/>
                <a:gd name="T18" fmla="*/ 1 w 85"/>
                <a:gd name="T19" fmla="*/ 0 h 31"/>
                <a:gd name="T20" fmla="*/ 1 w 85"/>
                <a:gd name="T21" fmla="*/ 0 h 31"/>
                <a:gd name="T22" fmla="*/ 4 w 85"/>
                <a:gd name="T23" fmla="*/ 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5" h="31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5" y="9"/>
                    <a:pt x="6" y="11"/>
                    <a:pt x="8" y="13"/>
                  </a:cubicBezTo>
                  <a:cubicBezTo>
                    <a:pt x="20" y="26"/>
                    <a:pt x="52" y="29"/>
                    <a:pt x="70" y="18"/>
                  </a:cubicBezTo>
                  <a:cubicBezTo>
                    <a:pt x="75" y="16"/>
                    <a:pt x="79" y="12"/>
                    <a:pt x="81" y="8"/>
                  </a:cubicBezTo>
                  <a:cubicBezTo>
                    <a:pt x="81" y="7"/>
                    <a:pt x="82" y="5"/>
                    <a:pt x="84" y="0"/>
                  </a:cubicBezTo>
                  <a:cubicBezTo>
                    <a:pt x="84" y="1"/>
                    <a:pt x="84" y="1"/>
                    <a:pt x="84" y="1"/>
                  </a:cubicBezTo>
                  <a:cubicBezTo>
                    <a:pt x="85" y="9"/>
                    <a:pt x="79" y="15"/>
                    <a:pt x="72" y="19"/>
                  </a:cubicBezTo>
                  <a:cubicBezTo>
                    <a:pt x="51" y="31"/>
                    <a:pt x="15" y="28"/>
                    <a:pt x="4" y="12"/>
                  </a:cubicBezTo>
                  <a:cubicBezTo>
                    <a:pt x="1" y="8"/>
                    <a:pt x="0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2"/>
                    <a:pt x="3" y="5"/>
                    <a:pt x="4" y="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0" name="任意多边形 21"/>
            <p:cNvSpPr/>
            <p:nvPr/>
          </p:nvSpPr>
          <p:spPr bwMode="auto">
            <a:xfrm>
              <a:off x="7558088" y="3521075"/>
              <a:ext cx="192088" cy="96837"/>
            </a:xfrm>
            <a:custGeom>
              <a:avLst/>
              <a:gdLst>
                <a:gd name="T0" fmla="*/ 61 w 74"/>
                <a:gd name="T1" fmla="*/ 24 h 37"/>
                <a:gd name="T2" fmla="*/ 4 w 74"/>
                <a:gd name="T3" fmla="*/ 24 h 37"/>
                <a:gd name="T4" fmla="*/ 5 w 74"/>
                <a:gd name="T5" fmla="*/ 11 h 37"/>
                <a:gd name="T6" fmla="*/ 61 w 74"/>
                <a:gd name="T7" fmla="*/ 9 h 37"/>
                <a:gd name="T8" fmla="*/ 69 w 74"/>
                <a:gd name="T9" fmla="*/ 0 h 37"/>
                <a:gd name="T10" fmla="*/ 61 w 74"/>
                <a:gd name="T11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37">
                  <a:moveTo>
                    <a:pt x="61" y="24"/>
                  </a:moveTo>
                  <a:cubicBezTo>
                    <a:pt x="43" y="37"/>
                    <a:pt x="12" y="35"/>
                    <a:pt x="4" y="24"/>
                  </a:cubicBezTo>
                  <a:cubicBezTo>
                    <a:pt x="0" y="20"/>
                    <a:pt x="1" y="15"/>
                    <a:pt x="5" y="11"/>
                  </a:cubicBezTo>
                  <a:cubicBezTo>
                    <a:pt x="16" y="21"/>
                    <a:pt x="44" y="22"/>
                    <a:pt x="61" y="9"/>
                  </a:cubicBezTo>
                  <a:cubicBezTo>
                    <a:pt x="64" y="7"/>
                    <a:pt x="67" y="4"/>
                    <a:pt x="69" y="0"/>
                  </a:cubicBezTo>
                  <a:cubicBezTo>
                    <a:pt x="74" y="9"/>
                    <a:pt x="69" y="18"/>
                    <a:pt x="61" y="24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1" name="任意多边形 22"/>
            <p:cNvSpPr/>
            <p:nvPr/>
          </p:nvSpPr>
          <p:spPr bwMode="auto">
            <a:xfrm>
              <a:off x="7559676" y="3581400"/>
              <a:ext cx="190500" cy="92075"/>
            </a:xfrm>
            <a:custGeom>
              <a:avLst/>
              <a:gdLst>
                <a:gd name="T0" fmla="*/ 2 w 73"/>
                <a:gd name="T1" fmla="*/ 13 h 35"/>
                <a:gd name="T2" fmla="*/ 4 w 73"/>
                <a:gd name="T3" fmla="*/ 11 h 35"/>
                <a:gd name="T4" fmla="*/ 60 w 73"/>
                <a:gd name="T5" fmla="*/ 9 h 35"/>
                <a:gd name="T6" fmla="*/ 68 w 73"/>
                <a:gd name="T7" fmla="*/ 0 h 35"/>
                <a:gd name="T8" fmla="*/ 60 w 73"/>
                <a:gd name="T9" fmla="*/ 24 h 35"/>
                <a:gd name="T10" fmla="*/ 17 w 73"/>
                <a:gd name="T11" fmla="*/ 32 h 35"/>
                <a:gd name="T12" fmla="*/ 0 w 73"/>
                <a:gd name="T13" fmla="*/ 19 h 35"/>
                <a:gd name="T14" fmla="*/ 0 w 73"/>
                <a:gd name="T15" fmla="*/ 19 h 35"/>
                <a:gd name="T16" fmla="*/ 2 w 73"/>
                <a:gd name="T17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35">
                  <a:moveTo>
                    <a:pt x="2" y="13"/>
                  </a:moveTo>
                  <a:cubicBezTo>
                    <a:pt x="3" y="12"/>
                    <a:pt x="4" y="11"/>
                    <a:pt x="4" y="11"/>
                  </a:cubicBezTo>
                  <a:cubicBezTo>
                    <a:pt x="14" y="21"/>
                    <a:pt x="43" y="22"/>
                    <a:pt x="60" y="9"/>
                  </a:cubicBezTo>
                  <a:cubicBezTo>
                    <a:pt x="63" y="7"/>
                    <a:pt x="66" y="3"/>
                    <a:pt x="68" y="0"/>
                  </a:cubicBezTo>
                  <a:cubicBezTo>
                    <a:pt x="73" y="9"/>
                    <a:pt x="68" y="18"/>
                    <a:pt x="60" y="24"/>
                  </a:cubicBezTo>
                  <a:cubicBezTo>
                    <a:pt x="48" y="32"/>
                    <a:pt x="31" y="35"/>
                    <a:pt x="17" y="32"/>
                  </a:cubicBezTo>
                  <a:cubicBezTo>
                    <a:pt x="10" y="30"/>
                    <a:pt x="1" y="26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7"/>
                    <a:pt x="1" y="15"/>
                    <a:pt x="2" y="13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2" name="任意多边形 23"/>
            <p:cNvSpPr/>
            <p:nvPr/>
          </p:nvSpPr>
          <p:spPr bwMode="auto">
            <a:xfrm>
              <a:off x="7740651" y="3630613"/>
              <a:ext cx="1588" cy="15875"/>
            </a:xfrm>
            <a:custGeom>
              <a:avLst/>
              <a:gdLst>
                <a:gd name="T0" fmla="*/ 0 w 1"/>
                <a:gd name="T1" fmla="*/ 6 h 6"/>
                <a:gd name="T2" fmla="*/ 0 w 1"/>
                <a:gd name="T3" fmla="*/ 6 h 6"/>
                <a:gd name="T4" fmla="*/ 0 w 1"/>
                <a:gd name="T5" fmla="*/ 6 h 6"/>
                <a:gd name="T6" fmla="*/ 1 w 1"/>
                <a:gd name="T7" fmla="*/ 0 h 6"/>
                <a:gd name="T8" fmla="*/ 1 w 1"/>
                <a:gd name="T9" fmla="*/ 0 h 6"/>
                <a:gd name="T10" fmla="*/ 1 w 1"/>
                <a:gd name="T11" fmla="*/ 0 h 6"/>
                <a:gd name="T12" fmla="*/ 1 w 1"/>
                <a:gd name="T13" fmla="*/ 0 h 6"/>
                <a:gd name="T14" fmla="*/ 0 w 1"/>
                <a:gd name="T15" fmla="*/ 6 h 6"/>
                <a:gd name="T16" fmla="*/ 0 w 1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6">
                  <a:moveTo>
                    <a:pt x="0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4"/>
                    <a:pt x="1" y="2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3" name="任意多边形 24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4" name="任意多边形 25"/>
            <p:cNvSpPr/>
            <p:nvPr/>
          </p:nvSpPr>
          <p:spPr bwMode="auto">
            <a:xfrm>
              <a:off x="7742238" y="3630613"/>
              <a:ext cx="0" cy="3175"/>
            </a:xfrm>
            <a:custGeom>
              <a:avLst/>
              <a:gdLst>
                <a:gd name="T0" fmla="*/ 2 h 2"/>
                <a:gd name="T1" fmla="*/ 2 h 2"/>
                <a:gd name="T2" fmla="*/ 2 h 2"/>
                <a:gd name="T3" fmla="*/ 2 h 2"/>
                <a:gd name="T4" fmla="*/ 0 h 2"/>
                <a:gd name="T5" fmla="*/ 0 h 2"/>
                <a:gd name="T6" fmla="*/ 0 h 2"/>
                <a:gd name="T7" fmla="*/ 2 h 2"/>
                <a:gd name="T8" fmla="*/ 2 h 2"/>
                <a:gd name="T9" fmla="*/ 2 h 2"/>
                <a:gd name="T10" fmla="*/ 2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</a:cxnLst>
              <a:rect l="0" t="0" r="r" b="b"/>
              <a:pathLst>
                <a:path h="2">
                  <a:moveTo>
                    <a:pt x="0" y="2"/>
                  </a:move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5" name="任意多边形 26"/>
            <p:cNvSpPr/>
            <p:nvPr/>
          </p:nvSpPr>
          <p:spPr bwMode="auto">
            <a:xfrm>
              <a:off x="7559676" y="3541713"/>
              <a:ext cx="182563" cy="96837"/>
            </a:xfrm>
            <a:custGeom>
              <a:avLst/>
              <a:gdLst>
                <a:gd name="T0" fmla="*/ 0 w 70"/>
                <a:gd name="T1" fmla="*/ 19 h 37"/>
                <a:gd name="T2" fmla="*/ 0 w 70"/>
                <a:gd name="T3" fmla="*/ 19 h 37"/>
                <a:gd name="T4" fmla="*/ 0 w 70"/>
                <a:gd name="T5" fmla="*/ 11 h 37"/>
                <a:gd name="T6" fmla="*/ 60 w 70"/>
                <a:gd name="T7" fmla="*/ 16 h 37"/>
                <a:gd name="T8" fmla="*/ 70 w 70"/>
                <a:gd name="T9" fmla="*/ 0 h 37"/>
                <a:gd name="T10" fmla="*/ 70 w 70"/>
                <a:gd name="T11" fmla="*/ 7 h 37"/>
                <a:gd name="T12" fmla="*/ 70 w 70"/>
                <a:gd name="T13" fmla="*/ 7 h 37"/>
                <a:gd name="T14" fmla="*/ 60 w 70"/>
                <a:gd name="T15" fmla="*/ 24 h 37"/>
                <a:gd name="T16" fmla="*/ 4 w 70"/>
                <a:gd name="T17" fmla="*/ 26 h 37"/>
                <a:gd name="T18" fmla="*/ 0 w 70"/>
                <a:gd name="T19" fmla="*/ 1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7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6"/>
                    <a:pt x="0" y="13"/>
                    <a:pt x="0" y="11"/>
                  </a:cubicBezTo>
                  <a:cubicBezTo>
                    <a:pt x="0" y="25"/>
                    <a:pt x="37" y="32"/>
                    <a:pt x="60" y="16"/>
                  </a:cubicBezTo>
                  <a:cubicBezTo>
                    <a:pt x="66" y="12"/>
                    <a:pt x="70" y="6"/>
                    <a:pt x="70" y="0"/>
                  </a:cubicBezTo>
                  <a:cubicBezTo>
                    <a:pt x="70" y="2"/>
                    <a:pt x="70" y="5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4"/>
                    <a:pt x="65" y="20"/>
                    <a:pt x="60" y="24"/>
                  </a:cubicBezTo>
                  <a:cubicBezTo>
                    <a:pt x="43" y="37"/>
                    <a:pt x="14" y="36"/>
                    <a:pt x="4" y="26"/>
                  </a:cubicBezTo>
                  <a:cubicBezTo>
                    <a:pt x="2" y="24"/>
                    <a:pt x="0" y="22"/>
                    <a:pt x="0" y="19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6" name="任意多边形 27"/>
            <p:cNvSpPr/>
            <p:nvPr/>
          </p:nvSpPr>
          <p:spPr bwMode="auto">
            <a:xfrm>
              <a:off x="7559676" y="3479800"/>
              <a:ext cx="182563" cy="98425"/>
            </a:xfrm>
            <a:custGeom>
              <a:avLst/>
              <a:gdLst>
                <a:gd name="T0" fmla="*/ 0 w 70"/>
                <a:gd name="T1" fmla="*/ 20 h 38"/>
                <a:gd name="T2" fmla="*/ 0 w 70"/>
                <a:gd name="T3" fmla="*/ 12 h 38"/>
                <a:gd name="T4" fmla="*/ 6 w 70"/>
                <a:gd name="T5" fmla="*/ 21 h 38"/>
                <a:gd name="T6" fmla="*/ 60 w 70"/>
                <a:gd name="T7" fmla="*/ 17 h 38"/>
                <a:gd name="T8" fmla="*/ 70 w 70"/>
                <a:gd name="T9" fmla="*/ 0 h 38"/>
                <a:gd name="T10" fmla="*/ 70 w 70"/>
                <a:gd name="T11" fmla="*/ 0 h 38"/>
                <a:gd name="T12" fmla="*/ 70 w 70"/>
                <a:gd name="T13" fmla="*/ 8 h 38"/>
                <a:gd name="T14" fmla="*/ 60 w 70"/>
                <a:gd name="T15" fmla="*/ 25 h 38"/>
                <a:gd name="T16" fmla="*/ 4 w 70"/>
                <a:gd name="T17" fmla="*/ 27 h 38"/>
                <a:gd name="T18" fmla="*/ 0 w 70"/>
                <a:gd name="T19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38">
                  <a:moveTo>
                    <a:pt x="0" y="20"/>
                  </a:moveTo>
                  <a:cubicBezTo>
                    <a:pt x="0" y="17"/>
                    <a:pt x="0" y="14"/>
                    <a:pt x="0" y="12"/>
                  </a:cubicBezTo>
                  <a:cubicBezTo>
                    <a:pt x="0" y="15"/>
                    <a:pt x="2" y="18"/>
                    <a:pt x="6" y="21"/>
                  </a:cubicBezTo>
                  <a:cubicBezTo>
                    <a:pt x="18" y="29"/>
                    <a:pt x="44" y="29"/>
                    <a:pt x="60" y="17"/>
                  </a:cubicBezTo>
                  <a:cubicBezTo>
                    <a:pt x="66" y="13"/>
                    <a:pt x="70" y="7"/>
                    <a:pt x="70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70" y="3"/>
                    <a:pt x="70" y="6"/>
                    <a:pt x="70" y="8"/>
                  </a:cubicBezTo>
                  <a:cubicBezTo>
                    <a:pt x="70" y="15"/>
                    <a:pt x="65" y="21"/>
                    <a:pt x="60" y="25"/>
                  </a:cubicBezTo>
                  <a:cubicBezTo>
                    <a:pt x="43" y="38"/>
                    <a:pt x="15" y="37"/>
                    <a:pt x="4" y="27"/>
                  </a:cubicBezTo>
                  <a:cubicBezTo>
                    <a:pt x="2" y="25"/>
                    <a:pt x="0" y="23"/>
                    <a:pt x="0" y="2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7" name="任意多边形 28"/>
            <p:cNvSpPr/>
            <p:nvPr/>
          </p:nvSpPr>
          <p:spPr bwMode="auto">
            <a:xfrm>
              <a:off x="7554913" y="3479800"/>
              <a:ext cx="187325" cy="76200"/>
            </a:xfrm>
            <a:custGeom>
              <a:avLst/>
              <a:gdLst>
                <a:gd name="T0" fmla="*/ 62 w 72"/>
                <a:gd name="T1" fmla="*/ 17 h 29"/>
                <a:gd name="T2" fmla="*/ 8 w 72"/>
                <a:gd name="T3" fmla="*/ 21 h 29"/>
                <a:gd name="T4" fmla="*/ 6 w 72"/>
                <a:gd name="T5" fmla="*/ 4 h 29"/>
                <a:gd name="T6" fmla="*/ 42 w 72"/>
                <a:gd name="T7" fmla="*/ 11 h 29"/>
                <a:gd name="T8" fmla="*/ 72 w 72"/>
                <a:gd name="T9" fmla="*/ 0 h 29"/>
                <a:gd name="T10" fmla="*/ 72 w 72"/>
                <a:gd name="T11" fmla="*/ 0 h 29"/>
                <a:gd name="T12" fmla="*/ 62 w 72"/>
                <a:gd name="T13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29">
                  <a:moveTo>
                    <a:pt x="62" y="17"/>
                  </a:moveTo>
                  <a:cubicBezTo>
                    <a:pt x="46" y="29"/>
                    <a:pt x="20" y="29"/>
                    <a:pt x="8" y="21"/>
                  </a:cubicBezTo>
                  <a:cubicBezTo>
                    <a:pt x="2" y="16"/>
                    <a:pt x="0" y="10"/>
                    <a:pt x="6" y="4"/>
                  </a:cubicBezTo>
                  <a:cubicBezTo>
                    <a:pt x="14" y="12"/>
                    <a:pt x="31" y="13"/>
                    <a:pt x="42" y="11"/>
                  </a:cubicBezTo>
                  <a:cubicBezTo>
                    <a:pt x="53" y="10"/>
                    <a:pt x="64" y="7"/>
                    <a:pt x="72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7"/>
                    <a:pt x="67" y="13"/>
                    <a:pt x="62" y="17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8" name="任意多边形 29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9" name="任意多边形 30"/>
            <p:cNvSpPr/>
            <p:nvPr/>
          </p:nvSpPr>
          <p:spPr bwMode="auto">
            <a:xfrm>
              <a:off x="7737476" y="3646488"/>
              <a:ext cx="0" cy="4762"/>
            </a:xfrm>
            <a:custGeom>
              <a:avLst/>
              <a:gdLst>
                <a:gd name="T0" fmla="*/ 3 h 3"/>
                <a:gd name="T1" fmla="*/ 3 h 3"/>
                <a:gd name="T2" fmla="*/ 2 h 3"/>
                <a:gd name="T3" fmla="*/ 2 h 3"/>
                <a:gd name="T4" fmla="*/ 2 h 3"/>
                <a:gd name="T5" fmla="*/ 0 h 3"/>
                <a:gd name="T6" fmla="*/ 2 h 3"/>
                <a:gd name="T7" fmla="*/ 2 h 3"/>
                <a:gd name="T8" fmla="*/ 3 h 3"/>
                <a:gd name="T9" fmla="*/ 3 h 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</a:cxnLst>
              <a:rect l="0" t="0" r="r" b="b"/>
              <a:pathLst>
                <a:path h="3">
                  <a:moveTo>
                    <a:pt x="0" y="3"/>
                  </a:moveTo>
                  <a:lnTo>
                    <a:pt x="0" y="3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0" name="任意多边形 223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1" name="任意多边形 224"/>
            <p:cNvSpPr/>
            <p:nvPr/>
          </p:nvSpPr>
          <p:spPr bwMode="auto">
            <a:xfrm>
              <a:off x="7729538" y="3657600"/>
              <a:ext cx="3175" cy="1587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1 h 1"/>
                <a:gd name="T4" fmla="*/ 0 w 2"/>
                <a:gd name="T5" fmla="*/ 1 h 1"/>
                <a:gd name="T6" fmla="*/ 2 w 2"/>
                <a:gd name="T7" fmla="*/ 0 h 1"/>
                <a:gd name="T8" fmla="*/ 2 w 2"/>
                <a:gd name="T9" fmla="*/ 0 h 1"/>
                <a:gd name="T10" fmla="*/ 2 w 2"/>
                <a:gd name="T11" fmla="*/ 0 h 1"/>
                <a:gd name="T12" fmla="*/ 2 w 2"/>
                <a:gd name="T13" fmla="*/ 0 h 1"/>
                <a:gd name="T14" fmla="*/ 0 w 2"/>
                <a:gd name="T15" fmla="*/ 1 h 1"/>
                <a:gd name="T16" fmla="*/ 0 w 2"/>
                <a:gd name="T17" fmla="*/ 1 h 1"/>
                <a:gd name="T18" fmla="*/ 0 w 2"/>
                <a:gd name="T1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2" name="任意多边形 225"/>
            <p:cNvSpPr/>
            <p:nvPr/>
          </p:nvSpPr>
          <p:spPr bwMode="auto">
            <a:xfrm>
              <a:off x="7729538" y="36591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3" name="任意多边形 226"/>
            <p:cNvSpPr/>
            <p:nvPr/>
          </p:nvSpPr>
          <p:spPr bwMode="auto">
            <a:xfrm>
              <a:off x="7724776" y="3659188"/>
              <a:ext cx="4763" cy="6350"/>
            </a:xfrm>
            <a:custGeom>
              <a:avLst/>
              <a:gdLst>
                <a:gd name="T0" fmla="*/ 0 w 2"/>
                <a:gd name="T1" fmla="*/ 2 h 2"/>
                <a:gd name="T2" fmla="*/ 0 w 2"/>
                <a:gd name="T3" fmla="*/ 2 h 2"/>
                <a:gd name="T4" fmla="*/ 0 w 2"/>
                <a:gd name="T5" fmla="*/ 2 h 2"/>
                <a:gd name="T6" fmla="*/ 0 w 2"/>
                <a:gd name="T7" fmla="*/ 1 h 2"/>
                <a:gd name="T8" fmla="*/ 2 w 2"/>
                <a:gd name="T9" fmla="*/ 0 h 2"/>
                <a:gd name="T10" fmla="*/ 2 w 2"/>
                <a:gd name="T11" fmla="*/ 0 h 2"/>
                <a:gd name="T12" fmla="*/ 2 w 2"/>
                <a:gd name="T13" fmla="*/ 0 h 2"/>
                <a:gd name="T14" fmla="*/ 2 w 2"/>
                <a:gd name="T15" fmla="*/ 0 h 2"/>
                <a:gd name="T16" fmla="*/ 0 w 2"/>
                <a:gd name="T17" fmla="*/ 2 h 2"/>
                <a:gd name="T18" fmla="*/ 0 w 2"/>
                <a:gd name="T1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" h="2">
                  <a:moveTo>
                    <a:pt x="0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1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"/>
                    <a:pt x="1" y="1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4" name="任意多边形 227"/>
            <p:cNvSpPr/>
            <p:nvPr/>
          </p:nvSpPr>
          <p:spPr bwMode="auto">
            <a:xfrm>
              <a:off x="7716838" y="3667125"/>
              <a:ext cx="3175" cy="3175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  <a:gd name="T10" fmla="*/ 1 w 1"/>
                <a:gd name="T11" fmla="*/ 0 h 1"/>
                <a:gd name="T12" fmla="*/ 1 w 1"/>
                <a:gd name="T13" fmla="*/ 0 h 1"/>
                <a:gd name="T14" fmla="*/ 0 w 1"/>
                <a:gd name="T15" fmla="*/ 1 h 1"/>
                <a:gd name="T16" fmla="*/ 0 w 1"/>
                <a:gd name="T1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35" name="图片 133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9176" y="2830513"/>
              <a:ext cx="555625" cy="633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6" name="任意多边形 229"/>
            <p:cNvSpPr/>
            <p:nvPr/>
          </p:nvSpPr>
          <p:spPr bwMode="auto">
            <a:xfrm>
              <a:off x="7562851" y="3482975"/>
              <a:ext cx="101600" cy="30162"/>
            </a:xfrm>
            <a:custGeom>
              <a:avLst/>
              <a:gdLst>
                <a:gd name="T0" fmla="*/ 39 w 39"/>
                <a:gd name="T1" fmla="*/ 10 h 12"/>
                <a:gd name="T2" fmla="*/ 7 w 39"/>
                <a:gd name="T3" fmla="*/ 6 h 12"/>
                <a:gd name="T4" fmla="*/ 0 w 39"/>
                <a:gd name="T5" fmla="*/ 0 h 12"/>
                <a:gd name="T6" fmla="*/ 39 w 39"/>
                <a:gd name="T7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12">
                  <a:moveTo>
                    <a:pt x="39" y="10"/>
                  </a:moveTo>
                  <a:cubicBezTo>
                    <a:pt x="29" y="12"/>
                    <a:pt x="16" y="11"/>
                    <a:pt x="7" y="6"/>
                  </a:cubicBezTo>
                  <a:cubicBezTo>
                    <a:pt x="5" y="5"/>
                    <a:pt x="2" y="3"/>
                    <a:pt x="0" y="0"/>
                  </a:cubicBezTo>
                  <a:cubicBezTo>
                    <a:pt x="10" y="8"/>
                    <a:pt x="26" y="11"/>
                    <a:pt x="39" y="10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7" name="任意多边形 230"/>
            <p:cNvSpPr/>
            <p:nvPr/>
          </p:nvSpPr>
          <p:spPr bwMode="auto">
            <a:xfrm>
              <a:off x="7573963" y="3659188"/>
              <a:ext cx="155575" cy="52387"/>
            </a:xfrm>
            <a:custGeom>
              <a:avLst/>
              <a:gdLst>
                <a:gd name="T0" fmla="*/ 59 w 60"/>
                <a:gd name="T1" fmla="*/ 1 h 20"/>
                <a:gd name="T2" fmla="*/ 60 w 60"/>
                <a:gd name="T3" fmla="*/ 0 h 20"/>
                <a:gd name="T4" fmla="*/ 48 w 60"/>
                <a:gd name="T5" fmla="*/ 12 h 20"/>
                <a:gd name="T6" fmla="*/ 12 w 60"/>
                <a:gd name="T7" fmla="*/ 12 h 20"/>
                <a:gd name="T8" fmla="*/ 11 w 60"/>
                <a:gd name="T9" fmla="*/ 11 h 20"/>
                <a:gd name="T10" fmla="*/ 1 w 60"/>
                <a:gd name="T11" fmla="*/ 0 h 20"/>
                <a:gd name="T12" fmla="*/ 0 w 60"/>
                <a:gd name="T13" fmla="*/ 0 h 20"/>
                <a:gd name="T14" fmla="*/ 6 w 60"/>
                <a:gd name="T15" fmla="*/ 4 h 20"/>
                <a:gd name="T16" fmla="*/ 11 w 60"/>
                <a:gd name="T17" fmla="*/ 6 h 20"/>
                <a:gd name="T18" fmla="*/ 12 w 60"/>
                <a:gd name="T19" fmla="*/ 7 h 20"/>
                <a:gd name="T20" fmla="*/ 13 w 60"/>
                <a:gd name="T21" fmla="*/ 7 h 20"/>
                <a:gd name="T22" fmla="*/ 14 w 60"/>
                <a:gd name="T23" fmla="*/ 7 h 20"/>
                <a:gd name="T24" fmla="*/ 14 w 60"/>
                <a:gd name="T25" fmla="*/ 7 h 20"/>
                <a:gd name="T26" fmla="*/ 15 w 60"/>
                <a:gd name="T27" fmla="*/ 8 h 20"/>
                <a:gd name="T28" fmla="*/ 16 w 60"/>
                <a:gd name="T29" fmla="*/ 8 h 20"/>
                <a:gd name="T30" fmla="*/ 17 w 60"/>
                <a:gd name="T31" fmla="*/ 8 h 20"/>
                <a:gd name="T32" fmla="*/ 21 w 60"/>
                <a:gd name="T33" fmla="*/ 9 h 20"/>
                <a:gd name="T34" fmla="*/ 23 w 60"/>
                <a:gd name="T35" fmla="*/ 9 h 20"/>
                <a:gd name="T36" fmla="*/ 25 w 60"/>
                <a:gd name="T37" fmla="*/ 9 h 20"/>
                <a:gd name="T38" fmla="*/ 27 w 60"/>
                <a:gd name="T39" fmla="*/ 10 h 20"/>
                <a:gd name="T40" fmla="*/ 28 w 60"/>
                <a:gd name="T41" fmla="*/ 10 h 20"/>
                <a:gd name="T42" fmla="*/ 28 w 60"/>
                <a:gd name="T43" fmla="*/ 10 h 20"/>
                <a:gd name="T44" fmla="*/ 30 w 60"/>
                <a:gd name="T45" fmla="*/ 10 h 20"/>
                <a:gd name="T46" fmla="*/ 41 w 60"/>
                <a:gd name="T47" fmla="*/ 9 h 20"/>
                <a:gd name="T48" fmla="*/ 43 w 60"/>
                <a:gd name="T49" fmla="*/ 8 h 20"/>
                <a:gd name="T50" fmla="*/ 43 w 60"/>
                <a:gd name="T51" fmla="*/ 8 h 20"/>
                <a:gd name="T52" fmla="*/ 47 w 60"/>
                <a:gd name="T53" fmla="*/ 7 h 20"/>
                <a:gd name="T54" fmla="*/ 58 w 60"/>
                <a:gd name="T55" fmla="*/ 2 h 20"/>
                <a:gd name="T56" fmla="*/ 59 w 60"/>
                <a:gd name="T5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20">
                  <a:moveTo>
                    <a:pt x="59" y="1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58" y="2"/>
                    <a:pt x="51" y="9"/>
                    <a:pt x="48" y="12"/>
                  </a:cubicBezTo>
                  <a:cubicBezTo>
                    <a:pt x="40" y="20"/>
                    <a:pt x="20" y="20"/>
                    <a:pt x="12" y="12"/>
                  </a:cubicBezTo>
                  <a:cubicBezTo>
                    <a:pt x="12" y="12"/>
                    <a:pt x="11" y="11"/>
                    <a:pt x="11" y="11"/>
                  </a:cubicBezTo>
                  <a:cubicBezTo>
                    <a:pt x="8" y="7"/>
                    <a:pt x="4" y="4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8" y="5"/>
                    <a:pt x="9" y="6"/>
                    <a:pt x="11" y="6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7"/>
                    <a:pt x="15" y="8"/>
                    <a:pt x="15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9" y="9"/>
                    <a:pt x="20" y="9"/>
                    <a:pt x="21" y="9"/>
                  </a:cubicBezTo>
                  <a:cubicBezTo>
                    <a:pt x="22" y="9"/>
                    <a:pt x="22" y="9"/>
                    <a:pt x="23" y="9"/>
                  </a:cubicBezTo>
                  <a:cubicBezTo>
                    <a:pt x="23" y="9"/>
                    <a:pt x="24" y="9"/>
                    <a:pt x="25" y="9"/>
                  </a:cubicBezTo>
                  <a:cubicBezTo>
                    <a:pt x="26" y="9"/>
                    <a:pt x="26" y="10"/>
                    <a:pt x="27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9" y="10"/>
                    <a:pt x="29" y="10"/>
                    <a:pt x="30" y="10"/>
                  </a:cubicBezTo>
                  <a:cubicBezTo>
                    <a:pt x="34" y="10"/>
                    <a:pt x="38" y="9"/>
                    <a:pt x="41" y="9"/>
                  </a:cubicBezTo>
                  <a:cubicBezTo>
                    <a:pt x="42" y="9"/>
                    <a:pt x="42" y="8"/>
                    <a:pt x="43" y="8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5" y="8"/>
                    <a:pt x="46" y="8"/>
                    <a:pt x="47" y="7"/>
                  </a:cubicBezTo>
                  <a:cubicBezTo>
                    <a:pt x="51" y="6"/>
                    <a:pt x="55" y="4"/>
                    <a:pt x="58" y="2"/>
                  </a:cubicBezTo>
                  <a:cubicBezTo>
                    <a:pt x="58" y="2"/>
                    <a:pt x="59" y="1"/>
                    <a:pt x="59" y="1"/>
                  </a:cubicBezTo>
                </a:path>
              </a:pathLst>
            </a:custGeom>
            <a:solidFill>
              <a:srgbClr val="C0AD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8" name="任意多边形 231"/>
            <p:cNvSpPr/>
            <p:nvPr/>
          </p:nvSpPr>
          <p:spPr bwMode="auto">
            <a:xfrm>
              <a:off x="7559676" y="3600450"/>
              <a:ext cx="182563" cy="85725"/>
            </a:xfrm>
            <a:custGeom>
              <a:avLst/>
              <a:gdLst>
                <a:gd name="T0" fmla="*/ 70 w 70"/>
                <a:gd name="T1" fmla="*/ 0 h 33"/>
                <a:gd name="T2" fmla="*/ 70 w 70"/>
                <a:gd name="T3" fmla="*/ 13 h 33"/>
                <a:gd name="T4" fmla="*/ 66 w 70"/>
                <a:gd name="T5" fmla="*/ 22 h 33"/>
                <a:gd name="T6" fmla="*/ 65 w 70"/>
                <a:gd name="T7" fmla="*/ 23 h 33"/>
                <a:gd name="T8" fmla="*/ 65 w 70"/>
                <a:gd name="T9" fmla="*/ 23 h 33"/>
                <a:gd name="T10" fmla="*/ 64 w 70"/>
                <a:gd name="T11" fmla="*/ 24 h 33"/>
                <a:gd name="T12" fmla="*/ 63 w 70"/>
                <a:gd name="T13" fmla="*/ 25 h 33"/>
                <a:gd name="T14" fmla="*/ 52 w 70"/>
                <a:gd name="T15" fmla="*/ 30 h 33"/>
                <a:gd name="T16" fmla="*/ 48 w 70"/>
                <a:gd name="T17" fmla="*/ 31 h 33"/>
                <a:gd name="T18" fmla="*/ 48 w 70"/>
                <a:gd name="T19" fmla="*/ 31 h 33"/>
                <a:gd name="T20" fmla="*/ 46 w 70"/>
                <a:gd name="T21" fmla="*/ 32 h 33"/>
                <a:gd name="T22" fmla="*/ 35 w 70"/>
                <a:gd name="T23" fmla="*/ 33 h 33"/>
                <a:gd name="T24" fmla="*/ 33 w 70"/>
                <a:gd name="T25" fmla="*/ 33 h 33"/>
                <a:gd name="T26" fmla="*/ 33 w 70"/>
                <a:gd name="T27" fmla="*/ 33 h 33"/>
                <a:gd name="T28" fmla="*/ 31 w 70"/>
                <a:gd name="T29" fmla="*/ 33 h 33"/>
                <a:gd name="T30" fmla="*/ 30 w 70"/>
                <a:gd name="T31" fmla="*/ 32 h 33"/>
                <a:gd name="T32" fmla="*/ 28 w 70"/>
                <a:gd name="T33" fmla="*/ 32 h 33"/>
                <a:gd name="T34" fmla="*/ 26 w 70"/>
                <a:gd name="T35" fmla="*/ 32 h 33"/>
                <a:gd name="T36" fmla="*/ 22 w 70"/>
                <a:gd name="T37" fmla="*/ 31 h 33"/>
                <a:gd name="T38" fmla="*/ 20 w 70"/>
                <a:gd name="T39" fmla="*/ 31 h 33"/>
                <a:gd name="T40" fmla="*/ 19 w 70"/>
                <a:gd name="T41" fmla="*/ 30 h 33"/>
                <a:gd name="T42" fmla="*/ 19 w 70"/>
                <a:gd name="T43" fmla="*/ 30 h 33"/>
                <a:gd name="T44" fmla="*/ 18 w 70"/>
                <a:gd name="T45" fmla="*/ 30 h 33"/>
                <a:gd name="T46" fmla="*/ 11 w 70"/>
                <a:gd name="T47" fmla="*/ 27 h 33"/>
                <a:gd name="T48" fmla="*/ 6 w 70"/>
                <a:gd name="T49" fmla="*/ 23 h 33"/>
                <a:gd name="T50" fmla="*/ 5 w 70"/>
                <a:gd name="T51" fmla="*/ 23 h 33"/>
                <a:gd name="T52" fmla="*/ 5 w 70"/>
                <a:gd name="T53" fmla="*/ 23 h 33"/>
                <a:gd name="T54" fmla="*/ 2 w 70"/>
                <a:gd name="T55" fmla="*/ 18 h 33"/>
                <a:gd name="T56" fmla="*/ 0 w 70"/>
                <a:gd name="T57" fmla="*/ 12 h 33"/>
                <a:gd name="T58" fmla="*/ 1 w 70"/>
                <a:gd name="T59" fmla="*/ 13 h 33"/>
                <a:gd name="T60" fmla="*/ 1 w 70"/>
                <a:gd name="T61" fmla="*/ 13 h 33"/>
                <a:gd name="T62" fmla="*/ 1 w 70"/>
                <a:gd name="T63" fmla="*/ 14 h 33"/>
                <a:gd name="T64" fmla="*/ 1 w 70"/>
                <a:gd name="T65" fmla="*/ 15 h 33"/>
                <a:gd name="T66" fmla="*/ 2 w 70"/>
                <a:gd name="T67" fmla="*/ 16 h 33"/>
                <a:gd name="T68" fmla="*/ 2 w 70"/>
                <a:gd name="T69" fmla="*/ 16 h 33"/>
                <a:gd name="T70" fmla="*/ 3 w 70"/>
                <a:gd name="T71" fmla="*/ 17 h 33"/>
                <a:gd name="T72" fmla="*/ 4 w 70"/>
                <a:gd name="T73" fmla="*/ 18 h 33"/>
                <a:gd name="T74" fmla="*/ 4 w 70"/>
                <a:gd name="T75" fmla="*/ 19 h 33"/>
                <a:gd name="T76" fmla="*/ 6 w 70"/>
                <a:gd name="T77" fmla="*/ 20 h 33"/>
                <a:gd name="T78" fmla="*/ 8 w 70"/>
                <a:gd name="T79" fmla="*/ 22 h 33"/>
                <a:gd name="T80" fmla="*/ 9 w 70"/>
                <a:gd name="T81" fmla="*/ 22 h 33"/>
                <a:gd name="T82" fmla="*/ 10 w 70"/>
                <a:gd name="T83" fmla="*/ 23 h 33"/>
                <a:gd name="T84" fmla="*/ 25 w 70"/>
                <a:gd name="T85" fmla="*/ 26 h 33"/>
                <a:gd name="T86" fmla="*/ 26 w 70"/>
                <a:gd name="T87" fmla="*/ 26 h 33"/>
                <a:gd name="T88" fmla="*/ 31 w 70"/>
                <a:gd name="T89" fmla="*/ 26 h 33"/>
                <a:gd name="T90" fmla="*/ 33 w 70"/>
                <a:gd name="T91" fmla="*/ 26 h 33"/>
                <a:gd name="T92" fmla="*/ 39 w 70"/>
                <a:gd name="T93" fmla="*/ 25 h 33"/>
                <a:gd name="T94" fmla="*/ 40 w 70"/>
                <a:gd name="T95" fmla="*/ 25 h 33"/>
                <a:gd name="T96" fmla="*/ 41 w 70"/>
                <a:gd name="T97" fmla="*/ 25 h 33"/>
                <a:gd name="T98" fmla="*/ 41 w 70"/>
                <a:gd name="T99" fmla="*/ 25 h 33"/>
                <a:gd name="T100" fmla="*/ 55 w 70"/>
                <a:gd name="T101" fmla="*/ 20 h 33"/>
                <a:gd name="T102" fmla="*/ 58 w 70"/>
                <a:gd name="T103" fmla="*/ 18 h 33"/>
                <a:gd name="T104" fmla="*/ 60 w 70"/>
                <a:gd name="T105" fmla="*/ 17 h 33"/>
                <a:gd name="T106" fmla="*/ 66 w 70"/>
                <a:gd name="T107" fmla="*/ 10 h 33"/>
                <a:gd name="T108" fmla="*/ 68 w 70"/>
                <a:gd name="T109" fmla="*/ 9 h 33"/>
                <a:gd name="T110" fmla="*/ 68 w 70"/>
                <a:gd name="T111" fmla="*/ 7 h 33"/>
                <a:gd name="T112" fmla="*/ 69 w 70"/>
                <a:gd name="T113" fmla="*/ 6 h 33"/>
                <a:gd name="T114" fmla="*/ 69 w 70"/>
                <a:gd name="T115" fmla="*/ 5 h 33"/>
                <a:gd name="T116" fmla="*/ 70 w 70"/>
                <a:gd name="T117" fmla="*/ 4 h 33"/>
                <a:gd name="T118" fmla="*/ 70 w 70"/>
                <a:gd name="T119" fmla="*/ 2 h 33"/>
                <a:gd name="T120" fmla="*/ 70 w 70"/>
                <a:gd name="T121" fmla="*/ 2 h 33"/>
                <a:gd name="T122" fmla="*/ 70 w 70"/>
                <a:gd name="T12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0" h="33">
                  <a:moveTo>
                    <a:pt x="70" y="0"/>
                  </a:moveTo>
                  <a:cubicBezTo>
                    <a:pt x="70" y="13"/>
                    <a:pt x="70" y="13"/>
                    <a:pt x="70" y="13"/>
                  </a:cubicBezTo>
                  <a:cubicBezTo>
                    <a:pt x="70" y="16"/>
                    <a:pt x="68" y="20"/>
                    <a:pt x="66" y="22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64" y="24"/>
                    <a:pt x="64" y="24"/>
                    <a:pt x="64" y="24"/>
                  </a:cubicBezTo>
                  <a:cubicBezTo>
                    <a:pt x="64" y="24"/>
                    <a:pt x="63" y="25"/>
                    <a:pt x="63" y="25"/>
                  </a:cubicBezTo>
                  <a:cubicBezTo>
                    <a:pt x="60" y="27"/>
                    <a:pt x="56" y="29"/>
                    <a:pt x="52" y="30"/>
                  </a:cubicBezTo>
                  <a:cubicBezTo>
                    <a:pt x="51" y="31"/>
                    <a:pt x="50" y="31"/>
                    <a:pt x="48" y="31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47" y="31"/>
                    <a:pt x="47" y="32"/>
                    <a:pt x="46" y="32"/>
                  </a:cubicBezTo>
                  <a:cubicBezTo>
                    <a:pt x="43" y="32"/>
                    <a:pt x="39" y="33"/>
                    <a:pt x="35" y="33"/>
                  </a:cubicBezTo>
                  <a:cubicBezTo>
                    <a:pt x="34" y="33"/>
                    <a:pt x="34" y="33"/>
                    <a:pt x="33" y="33"/>
                  </a:cubicBezTo>
                  <a:cubicBezTo>
                    <a:pt x="33" y="33"/>
                    <a:pt x="33" y="33"/>
                    <a:pt x="33" y="33"/>
                  </a:cubicBezTo>
                  <a:cubicBezTo>
                    <a:pt x="32" y="33"/>
                    <a:pt x="32" y="33"/>
                    <a:pt x="31" y="33"/>
                  </a:cubicBezTo>
                  <a:cubicBezTo>
                    <a:pt x="31" y="33"/>
                    <a:pt x="30" y="32"/>
                    <a:pt x="30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7" y="32"/>
                    <a:pt x="27" y="32"/>
                    <a:pt x="26" y="32"/>
                  </a:cubicBezTo>
                  <a:cubicBezTo>
                    <a:pt x="25" y="32"/>
                    <a:pt x="24" y="32"/>
                    <a:pt x="22" y="31"/>
                  </a:cubicBezTo>
                  <a:cubicBezTo>
                    <a:pt x="22" y="31"/>
                    <a:pt x="21" y="31"/>
                    <a:pt x="20" y="31"/>
                  </a:cubicBezTo>
                  <a:cubicBezTo>
                    <a:pt x="20" y="31"/>
                    <a:pt x="19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8" y="30"/>
                    <a:pt x="18" y="30"/>
                    <a:pt x="18" y="30"/>
                  </a:cubicBezTo>
                  <a:cubicBezTo>
                    <a:pt x="16" y="29"/>
                    <a:pt x="14" y="28"/>
                    <a:pt x="11" y="27"/>
                  </a:cubicBezTo>
                  <a:cubicBezTo>
                    <a:pt x="9" y="26"/>
                    <a:pt x="7" y="25"/>
                    <a:pt x="6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5" y="23"/>
                    <a:pt x="5" y="23"/>
                    <a:pt x="5" y="23"/>
                  </a:cubicBezTo>
                  <a:cubicBezTo>
                    <a:pt x="4" y="21"/>
                    <a:pt x="3" y="20"/>
                    <a:pt x="2" y="18"/>
                  </a:cubicBezTo>
                  <a:cubicBezTo>
                    <a:pt x="1" y="16"/>
                    <a:pt x="0" y="14"/>
                    <a:pt x="0" y="1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7"/>
                    <a:pt x="3" y="18"/>
                    <a:pt x="4" y="18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19"/>
                    <a:pt x="5" y="20"/>
                    <a:pt x="6" y="20"/>
                  </a:cubicBezTo>
                  <a:cubicBezTo>
                    <a:pt x="7" y="21"/>
                    <a:pt x="8" y="21"/>
                    <a:pt x="8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5" y="24"/>
                    <a:pt x="20" y="26"/>
                    <a:pt x="25" y="26"/>
                  </a:cubicBezTo>
                  <a:cubicBezTo>
                    <a:pt x="26" y="26"/>
                    <a:pt x="26" y="26"/>
                    <a:pt x="26" y="26"/>
                  </a:cubicBezTo>
                  <a:cubicBezTo>
                    <a:pt x="28" y="26"/>
                    <a:pt x="29" y="26"/>
                    <a:pt x="31" y="26"/>
                  </a:cubicBezTo>
                  <a:cubicBezTo>
                    <a:pt x="31" y="26"/>
                    <a:pt x="32" y="26"/>
                    <a:pt x="33" y="26"/>
                  </a:cubicBezTo>
                  <a:cubicBezTo>
                    <a:pt x="35" y="26"/>
                    <a:pt x="37" y="26"/>
                    <a:pt x="39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40" y="25"/>
                    <a:pt x="41" y="25"/>
                    <a:pt x="41" y="25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6" y="24"/>
                    <a:pt x="51" y="22"/>
                    <a:pt x="55" y="20"/>
                  </a:cubicBezTo>
                  <a:cubicBezTo>
                    <a:pt x="56" y="20"/>
                    <a:pt x="57" y="19"/>
                    <a:pt x="58" y="18"/>
                  </a:cubicBezTo>
                  <a:cubicBezTo>
                    <a:pt x="59" y="18"/>
                    <a:pt x="59" y="17"/>
                    <a:pt x="60" y="17"/>
                  </a:cubicBezTo>
                  <a:cubicBezTo>
                    <a:pt x="62" y="15"/>
                    <a:pt x="65" y="13"/>
                    <a:pt x="66" y="10"/>
                  </a:cubicBezTo>
                  <a:cubicBezTo>
                    <a:pt x="67" y="10"/>
                    <a:pt x="67" y="9"/>
                    <a:pt x="68" y="9"/>
                  </a:cubicBezTo>
                  <a:cubicBezTo>
                    <a:pt x="68" y="8"/>
                    <a:pt x="68" y="8"/>
                    <a:pt x="68" y="7"/>
                  </a:cubicBezTo>
                  <a:cubicBezTo>
                    <a:pt x="69" y="7"/>
                    <a:pt x="69" y="6"/>
                    <a:pt x="69" y="6"/>
                  </a:cubicBezTo>
                  <a:cubicBezTo>
                    <a:pt x="69" y="6"/>
                    <a:pt x="69" y="5"/>
                    <a:pt x="69" y="5"/>
                  </a:cubicBezTo>
                  <a:cubicBezTo>
                    <a:pt x="69" y="4"/>
                    <a:pt x="69" y="4"/>
                    <a:pt x="70" y="4"/>
                  </a:cubicBezTo>
                  <a:cubicBezTo>
                    <a:pt x="70" y="3"/>
                    <a:pt x="70" y="3"/>
                    <a:pt x="70" y="2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0" y="1"/>
                    <a:pt x="70" y="1"/>
                    <a:pt x="70" y="0"/>
                  </a:cubicBezTo>
                </a:path>
              </a:pathLst>
            </a:custGeom>
            <a:solidFill>
              <a:srgbClr val="B190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9" name="任意多边形 232"/>
            <p:cNvSpPr/>
            <p:nvPr/>
          </p:nvSpPr>
          <p:spPr bwMode="auto">
            <a:xfrm>
              <a:off x="7697788" y="3154363"/>
              <a:ext cx="15875" cy="12700"/>
            </a:xfrm>
            <a:custGeom>
              <a:avLst/>
              <a:gdLst>
                <a:gd name="T0" fmla="*/ 6 w 6"/>
                <a:gd name="T1" fmla="*/ 3 h 5"/>
                <a:gd name="T2" fmla="*/ 1 w 6"/>
                <a:gd name="T3" fmla="*/ 3 h 5"/>
                <a:gd name="T4" fmla="*/ 1 w 6"/>
                <a:gd name="T5" fmla="*/ 1 h 5"/>
                <a:gd name="T6" fmla="*/ 5 w 6"/>
                <a:gd name="T7" fmla="*/ 1 h 5"/>
                <a:gd name="T8" fmla="*/ 6 w 6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3"/>
                  </a:moveTo>
                  <a:cubicBezTo>
                    <a:pt x="5" y="5"/>
                    <a:pt x="3" y="4"/>
                    <a:pt x="1" y="3"/>
                  </a:cubicBezTo>
                  <a:cubicBezTo>
                    <a:pt x="1" y="3"/>
                    <a:pt x="0" y="2"/>
                    <a:pt x="1" y="1"/>
                  </a:cubicBezTo>
                  <a:cubicBezTo>
                    <a:pt x="1" y="0"/>
                    <a:pt x="4" y="0"/>
                    <a:pt x="5" y="1"/>
                  </a:cubicBezTo>
                  <a:cubicBezTo>
                    <a:pt x="6" y="2"/>
                    <a:pt x="6" y="2"/>
                    <a:pt x="6" y="3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0" name="任意多边形 233"/>
            <p:cNvSpPr/>
            <p:nvPr/>
          </p:nvSpPr>
          <p:spPr bwMode="auto">
            <a:xfrm>
              <a:off x="7656513" y="3155950"/>
              <a:ext cx="57150" cy="133350"/>
            </a:xfrm>
            <a:custGeom>
              <a:avLst/>
              <a:gdLst>
                <a:gd name="T0" fmla="*/ 5 w 22"/>
                <a:gd name="T1" fmla="*/ 49 h 51"/>
                <a:gd name="T2" fmla="*/ 0 w 22"/>
                <a:gd name="T3" fmla="*/ 49 h 51"/>
                <a:gd name="T4" fmla="*/ 0 w 22"/>
                <a:gd name="T5" fmla="*/ 48 h 51"/>
                <a:gd name="T6" fmla="*/ 17 w 22"/>
                <a:gd name="T7" fmla="*/ 0 h 51"/>
                <a:gd name="T8" fmla="*/ 20 w 22"/>
                <a:gd name="T9" fmla="*/ 3 h 51"/>
                <a:gd name="T10" fmla="*/ 22 w 22"/>
                <a:gd name="T11" fmla="*/ 2 h 51"/>
                <a:gd name="T12" fmla="*/ 5 w 22"/>
                <a:gd name="T13" fmla="*/ 49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51">
                  <a:moveTo>
                    <a:pt x="5" y="49"/>
                  </a:moveTo>
                  <a:cubicBezTo>
                    <a:pt x="5" y="50"/>
                    <a:pt x="2" y="51"/>
                    <a:pt x="0" y="49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6" y="2"/>
                    <a:pt x="19" y="4"/>
                    <a:pt x="20" y="3"/>
                  </a:cubicBezTo>
                  <a:cubicBezTo>
                    <a:pt x="21" y="3"/>
                    <a:pt x="21" y="3"/>
                    <a:pt x="22" y="2"/>
                  </a:cubicBezTo>
                  <a:cubicBezTo>
                    <a:pt x="18" y="13"/>
                    <a:pt x="6" y="49"/>
                    <a:pt x="5" y="49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1" name="任意多边形 234"/>
            <p:cNvSpPr/>
            <p:nvPr/>
          </p:nvSpPr>
          <p:spPr bwMode="auto">
            <a:xfrm>
              <a:off x="7615238" y="3257550"/>
              <a:ext cx="73025" cy="42862"/>
            </a:xfrm>
            <a:custGeom>
              <a:avLst/>
              <a:gdLst>
                <a:gd name="T0" fmla="*/ 21 w 28"/>
                <a:gd name="T1" fmla="*/ 10 h 16"/>
                <a:gd name="T2" fmla="*/ 24 w 28"/>
                <a:gd name="T3" fmla="*/ 2 h 16"/>
                <a:gd name="T4" fmla="*/ 23 w 28"/>
                <a:gd name="T5" fmla="*/ 12 h 16"/>
                <a:gd name="T6" fmla="*/ 4 w 28"/>
                <a:gd name="T7" fmla="*/ 11 h 16"/>
                <a:gd name="T8" fmla="*/ 6 w 28"/>
                <a:gd name="T9" fmla="*/ 1 h 16"/>
                <a:gd name="T10" fmla="*/ 8 w 28"/>
                <a:gd name="T11" fmla="*/ 5 h 16"/>
                <a:gd name="T12" fmla="*/ 12 w 28"/>
                <a:gd name="T13" fmla="*/ 4 h 16"/>
                <a:gd name="T14" fmla="*/ 11 w 28"/>
                <a:gd name="T15" fmla="*/ 0 h 16"/>
                <a:gd name="T16" fmla="*/ 19 w 28"/>
                <a:gd name="T17" fmla="*/ 0 h 16"/>
                <a:gd name="T18" fmla="*/ 16 w 28"/>
                <a:gd name="T19" fmla="*/ 9 h 16"/>
                <a:gd name="T20" fmla="*/ 21 w 28"/>
                <a:gd name="T21" fmla="*/ 11 h 16"/>
                <a:gd name="T22" fmla="*/ 21 w 28"/>
                <a:gd name="T23" fmla="*/ 10 h 16"/>
                <a:gd name="T24" fmla="*/ 21 w 28"/>
                <a:gd name="T2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" h="16">
                  <a:moveTo>
                    <a:pt x="21" y="10"/>
                  </a:moveTo>
                  <a:cubicBezTo>
                    <a:pt x="22" y="8"/>
                    <a:pt x="23" y="5"/>
                    <a:pt x="24" y="2"/>
                  </a:cubicBezTo>
                  <a:cubicBezTo>
                    <a:pt x="28" y="5"/>
                    <a:pt x="28" y="10"/>
                    <a:pt x="23" y="12"/>
                  </a:cubicBezTo>
                  <a:cubicBezTo>
                    <a:pt x="18" y="16"/>
                    <a:pt x="8" y="15"/>
                    <a:pt x="4" y="11"/>
                  </a:cubicBezTo>
                  <a:cubicBezTo>
                    <a:pt x="0" y="8"/>
                    <a:pt x="1" y="4"/>
                    <a:pt x="6" y="1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9" y="6"/>
                    <a:pt x="13" y="6"/>
                    <a:pt x="12" y="4"/>
                  </a:cubicBezTo>
                  <a:cubicBezTo>
                    <a:pt x="12" y="3"/>
                    <a:pt x="12" y="1"/>
                    <a:pt x="11" y="0"/>
                  </a:cubicBezTo>
                  <a:cubicBezTo>
                    <a:pt x="14" y="0"/>
                    <a:pt x="17" y="0"/>
                    <a:pt x="19" y="0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11"/>
                    <a:pt x="19" y="12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1" y="10"/>
                  </a:cubicBezTo>
                </a:path>
              </a:pathLst>
            </a:custGeom>
            <a:solidFill>
              <a:srgbClr val="BAA2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2" name="任意多边形 235"/>
            <p:cNvSpPr/>
            <p:nvPr/>
          </p:nvSpPr>
          <p:spPr bwMode="auto">
            <a:xfrm>
              <a:off x="7620001" y="3276600"/>
              <a:ext cx="65088" cy="82550"/>
            </a:xfrm>
            <a:custGeom>
              <a:avLst/>
              <a:gdLst>
                <a:gd name="T0" fmla="*/ 24 w 25"/>
                <a:gd name="T1" fmla="*/ 3 h 32"/>
                <a:gd name="T2" fmla="*/ 25 w 25"/>
                <a:gd name="T3" fmla="*/ 0 h 32"/>
                <a:gd name="T4" fmla="*/ 25 w 25"/>
                <a:gd name="T5" fmla="*/ 0 h 32"/>
                <a:gd name="T6" fmla="*/ 25 w 25"/>
                <a:gd name="T7" fmla="*/ 22 h 32"/>
                <a:gd name="T8" fmla="*/ 21 w 25"/>
                <a:gd name="T9" fmla="*/ 28 h 32"/>
                <a:gd name="T10" fmla="*/ 0 w 25"/>
                <a:gd name="T11" fmla="*/ 22 h 32"/>
                <a:gd name="T12" fmla="*/ 0 w 25"/>
                <a:gd name="T13" fmla="*/ 0 h 32"/>
                <a:gd name="T14" fmla="*/ 0 w 25"/>
                <a:gd name="T15" fmla="*/ 0 h 32"/>
                <a:gd name="T16" fmla="*/ 2 w 25"/>
                <a:gd name="T17" fmla="*/ 4 h 32"/>
                <a:gd name="T18" fmla="*/ 24 w 25"/>
                <a:gd name="T19" fmla="*/ 3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32">
                  <a:moveTo>
                    <a:pt x="24" y="3"/>
                  </a:moveTo>
                  <a:cubicBezTo>
                    <a:pt x="24" y="2"/>
                    <a:pt x="25" y="1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3"/>
                    <a:pt x="25" y="19"/>
                    <a:pt x="25" y="22"/>
                  </a:cubicBezTo>
                  <a:cubicBezTo>
                    <a:pt x="25" y="25"/>
                    <a:pt x="23" y="26"/>
                    <a:pt x="21" y="28"/>
                  </a:cubicBezTo>
                  <a:cubicBezTo>
                    <a:pt x="13" y="32"/>
                    <a:pt x="0" y="29"/>
                    <a:pt x="0" y="22"/>
                  </a:cubicBezTo>
                  <a:cubicBezTo>
                    <a:pt x="0" y="20"/>
                    <a:pt x="0" y="3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7" y="9"/>
                    <a:pt x="19" y="8"/>
                    <a:pt x="24" y="3"/>
                  </a:cubicBezTo>
                </a:path>
              </a:pathLst>
            </a:custGeom>
            <a:solidFill>
              <a:srgbClr val="8F7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3" name="任意多边形 236"/>
            <p:cNvSpPr/>
            <p:nvPr/>
          </p:nvSpPr>
          <p:spPr bwMode="auto">
            <a:xfrm>
              <a:off x="7542213" y="3286125"/>
              <a:ext cx="222250" cy="104775"/>
            </a:xfrm>
            <a:custGeom>
              <a:avLst/>
              <a:gdLst>
                <a:gd name="T0" fmla="*/ 55 w 85"/>
                <a:gd name="T1" fmla="*/ 0 h 40"/>
                <a:gd name="T2" fmla="*/ 55 w 85"/>
                <a:gd name="T3" fmla="*/ 18 h 40"/>
                <a:gd name="T4" fmla="*/ 51 w 85"/>
                <a:gd name="T5" fmla="*/ 24 h 40"/>
                <a:gd name="T6" fmla="*/ 30 w 85"/>
                <a:gd name="T7" fmla="*/ 18 h 40"/>
                <a:gd name="T8" fmla="*/ 30 w 85"/>
                <a:gd name="T9" fmla="*/ 0 h 40"/>
                <a:gd name="T10" fmla="*/ 18 w 85"/>
                <a:gd name="T11" fmla="*/ 33 h 40"/>
                <a:gd name="T12" fmla="*/ 67 w 85"/>
                <a:gd name="T13" fmla="*/ 33 h 40"/>
                <a:gd name="T14" fmla="*/ 55 w 85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5" h="40">
                  <a:moveTo>
                    <a:pt x="55" y="0"/>
                  </a:moveTo>
                  <a:cubicBezTo>
                    <a:pt x="55" y="6"/>
                    <a:pt x="55" y="12"/>
                    <a:pt x="55" y="18"/>
                  </a:cubicBezTo>
                  <a:cubicBezTo>
                    <a:pt x="55" y="21"/>
                    <a:pt x="53" y="22"/>
                    <a:pt x="51" y="24"/>
                  </a:cubicBezTo>
                  <a:cubicBezTo>
                    <a:pt x="44" y="28"/>
                    <a:pt x="30" y="25"/>
                    <a:pt x="30" y="18"/>
                  </a:cubicBezTo>
                  <a:cubicBezTo>
                    <a:pt x="30" y="12"/>
                    <a:pt x="30" y="6"/>
                    <a:pt x="30" y="0"/>
                  </a:cubicBezTo>
                  <a:cubicBezTo>
                    <a:pt x="6" y="5"/>
                    <a:pt x="0" y="22"/>
                    <a:pt x="18" y="33"/>
                  </a:cubicBezTo>
                  <a:cubicBezTo>
                    <a:pt x="31" y="40"/>
                    <a:pt x="53" y="40"/>
                    <a:pt x="67" y="33"/>
                  </a:cubicBezTo>
                  <a:cubicBezTo>
                    <a:pt x="85" y="22"/>
                    <a:pt x="78" y="5"/>
                    <a:pt x="55" y="0"/>
                  </a:cubicBezTo>
                </a:path>
              </a:pathLst>
            </a:custGeom>
            <a:solidFill>
              <a:srgbClr val="EDE5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4" name="任意多边形 237"/>
            <p:cNvSpPr/>
            <p:nvPr/>
          </p:nvSpPr>
          <p:spPr bwMode="auto">
            <a:xfrm>
              <a:off x="7588251" y="3090863"/>
              <a:ext cx="15875" cy="11112"/>
            </a:xfrm>
            <a:custGeom>
              <a:avLst/>
              <a:gdLst>
                <a:gd name="T0" fmla="*/ 6 w 6"/>
                <a:gd name="T1" fmla="*/ 2 h 4"/>
                <a:gd name="T2" fmla="*/ 5 w 6"/>
                <a:gd name="T3" fmla="*/ 2 h 4"/>
                <a:gd name="T4" fmla="*/ 1 w 6"/>
                <a:gd name="T5" fmla="*/ 2 h 4"/>
                <a:gd name="T6" fmla="*/ 1 w 6"/>
                <a:gd name="T7" fmla="*/ 2 h 4"/>
                <a:gd name="T8" fmla="*/ 6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6" y="2"/>
                  </a:moveTo>
                  <a:cubicBezTo>
                    <a:pt x="5" y="2"/>
                    <a:pt x="5" y="2"/>
                    <a:pt x="5" y="2"/>
                  </a:cubicBezTo>
                  <a:cubicBezTo>
                    <a:pt x="4" y="3"/>
                    <a:pt x="0" y="4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1"/>
                    <a:pt x="6" y="0"/>
                    <a:pt x="6" y="2"/>
                  </a:cubicBezTo>
                </a:path>
              </a:pathLst>
            </a:custGeom>
            <a:solidFill>
              <a:srgbClr val="EDDF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5" name="任意多边形 238"/>
            <p:cNvSpPr/>
            <p:nvPr/>
          </p:nvSpPr>
          <p:spPr bwMode="auto">
            <a:xfrm>
              <a:off x="7591426" y="3094038"/>
              <a:ext cx="57150" cy="179387"/>
            </a:xfrm>
            <a:custGeom>
              <a:avLst/>
              <a:gdLst>
                <a:gd name="T0" fmla="*/ 5 w 22"/>
                <a:gd name="T1" fmla="*/ 0 h 69"/>
                <a:gd name="T2" fmla="*/ 5 w 22"/>
                <a:gd name="T3" fmla="*/ 0 h 69"/>
                <a:gd name="T4" fmla="*/ 21 w 22"/>
                <a:gd name="T5" fmla="*/ 67 h 69"/>
                <a:gd name="T6" fmla="*/ 17 w 22"/>
                <a:gd name="T7" fmla="*/ 68 h 69"/>
                <a:gd name="T8" fmla="*/ 16 w 22"/>
                <a:gd name="T9" fmla="*/ 67 h 69"/>
                <a:gd name="T10" fmla="*/ 0 w 22"/>
                <a:gd name="T11" fmla="*/ 2 h 69"/>
                <a:gd name="T12" fmla="*/ 4 w 22"/>
                <a:gd name="T13" fmla="*/ 1 h 69"/>
                <a:gd name="T14" fmla="*/ 5 w 22"/>
                <a:gd name="T1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69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10" y="21"/>
                    <a:pt x="20" y="63"/>
                    <a:pt x="21" y="67"/>
                  </a:cubicBezTo>
                  <a:cubicBezTo>
                    <a:pt x="22" y="69"/>
                    <a:pt x="18" y="69"/>
                    <a:pt x="17" y="68"/>
                  </a:cubicBezTo>
                  <a:cubicBezTo>
                    <a:pt x="16" y="67"/>
                    <a:pt x="16" y="67"/>
                    <a:pt x="16" y="67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3" y="2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E8DD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6" name="任意多边形 239"/>
            <p:cNvSpPr/>
            <p:nvPr/>
          </p:nvSpPr>
          <p:spPr bwMode="auto">
            <a:xfrm>
              <a:off x="7559676" y="3333750"/>
              <a:ext cx="182563" cy="106362"/>
            </a:xfrm>
            <a:custGeom>
              <a:avLst/>
              <a:gdLst>
                <a:gd name="T0" fmla="*/ 70 w 70"/>
                <a:gd name="T1" fmla="*/ 0 h 41"/>
                <a:gd name="T2" fmla="*/ 70 w 70"/>
                <a:gd name="T3" fmla="*/ 20 h 41"/>
                <a:gd name="T4" fmla="*/ 60 w 70"/>
                <a:gd name="T5" fmla="*/ 33 h 41"/>
                <a:gd name="T6" fmla="*/ 11 w 70"/>
                <a:gd name="T7" fmla="*/ 33 h 41"/>
                <a:gd name="T8" fmla="*/ 0 w 70"/>
                <a:gd name="T9" fmla="*/ 19 h 41"/>
                <a:gd name="T10" fmla="*/ 0 w 70"/>
                <a:gd name="T11" fmla="*/ 0 h 41"/>
                <a:gd name="T12" fmla="*/ 11 w 70"/>
                <a:gd name="T13" fmla="*/ 15 h 41"/>
                <a:gd name="T14" fmla="*/ 60 w 70"/>
                <a:gd name="T15" fmla="*/ 15 h 41"/>
                <a:gd name="T16" fmla="*/ 70 w 70"/>
                <a:gd name="T17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" h="41">
                  <a:moveTo>
                    <a:pt x="70" y="0"/>
                  </a:moveTo>
                  <a:cubicBezTo>
                    <a:pt x="70" y="21"/>
                    <a:pt x="70" y="19"/>
                    <a:pt x="70" y="20"/>
                  </a:cubicBezTo>
                  <a:cubicBezTo>
                    <a:pt x="70" y="24"/>
                    <a:pt x="66" y="29"/>
                    <a:pt x="60" y="33"/>
                  </a:cubicBezTo>
                  <a:cubicBezTo>
                    <a:pt x="46" y="41"/>
                    <a:pt x="24" y="41"/>
                    <a:pt x="11" y="33"/>
                  </a:cubicBezTo>
                  <a:cubicBezTo>
                    <a:pt x="4" y="29"/>
                    <a:pt x="0" y="24"/>
                    <a:pt x="0" y="1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11"/>
                    <a:pt x="11" y="15"/>
                  </a:cubicBezTo>
                  <a:cubicBezTo>
                    <a:pt x="24" y="22"/>
                    <a:pt x="46" y="22"/>
                    <a:pt x="60" y="15"/>
                  </a:cubicBezTo>
                  <a:cubicBezTo>
                    <a:pt x="67" y="11"/>
                    <a:pt x="70" y="5"/>
                    <a:pt x="70" y="0"/>
                  </a:cubicBezTo>
                </a:path>
              </a:pathLst>
            </a:custGeom>
            <a:solidFill>
              <a:srgbClr val="E6AD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7" name="任意多边形 240"/>
            <p:cNvSpPr/>
            <p:nvPr/>
          </p:nvSpPr>
          <p:spPr bwMode="auto">
            <a:xfrm>
              <a:off x="7526338" y="2903538"/>
              <a:ext cx="122238" cy="198437"/>
            </a:xfrm>
            <a:custGeom>
              <a:avLst/>
              <a:gdLst>
                <a:gd name="T0" fmla="*/ 26 w 47"/>
                <a:gd name="T1" fmla="*/ 52 h 76"/>
                <a:gd name="T2" fmla="*/ 13 w 47"/>
                <a:gd name="T3" fmla="*/ 72 h 76"/>
                <a:gd name="T4" fmla="*/ 3 w 47"/>
                <a:gd name="T5" fmla="*/ 61 h 76"/>
                <a:gd name="T6" fmla="*/ 32 w 47"/>
                <a:gd name="T7" fmla="*/ 3 h 76"/>
                <a:gd name="T8" fmla="*/ 42 w 47"/>
                <a:gd name="T9" fmla="*/ 4 h 76"/>
                <a:gd name="T10" fmla="*/ 26 w 47"/>
                <a:gd name="T11" fmla="*/ 5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76">
                  <a:moveTo>
                    <a:pt x="26" y="52"/>
                  </a:moveTo>
                  <a:cubicBezTo>
                    <a:pt x="23" y="58"/>
                    <a:pt x="17" y="68"/>
                    <a:pt x="13" y="72"/>
                  </a:cubicBezTo>
                  <a:cubicBezTo>
                    <a:pt x="7" y="76"/>
                    <a:pt x="3" y="68"/>
                    <a:pt x="3" y="61"/>
                  </a:cubicBezTo>
                  <a:cubicBezTo>
                    <a:pt x="0" y="38"/>
                    <a:pt x="15" y="12"/>
                    <a:pt x="32" y="3"/>
                  </a:cubicBezTo>
                  <a:cubicBezTo>
                    <a:pt x="36" y="2"/>
                    <a:pt x="41" y="0"/>
                    <a:pt x="42" y="4"/>
                  </a:cubicBezTo>
                  <a:cubicBezTo>
                    <a:pt x="47" y="12"/>
                    <a:pt x="30" y="44"/>
                    <a:pt x="26" y="52"/>
                  </a:cubicBezTo>
                  <a:close/>
                </a:path>
              </a:pathLst>
            </a:custGeom>
            <a:solidFill>
              <a:srgbClr val="EDEA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48" name="图片 134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8413" y="3249613"/>
              <a:ext cx="22225" cy="31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9" name="任意多边形 242"/>
            <p:cNvSpPr/>
            <p:nvPr/>
          </p:nvSpPr>
          <p:spPr bwMode="auto">
            <a:xfrm>
              <a:off x="7623176" y="3263900"/>
              <a:ext cx="17463" cy="25400"/>
            </a:xfrm>
            <a:custGeom>
              <a:avLst/>
              <a:gdLst>
                <a:gd name="T0" fmla="*/ 3 w 7"/>
                <a:gd name="T1" fmla="*/ 0 h 10"/>
                <a:gd name="T2" fmla="*/ 3 w 7"/>
                <a:gd name="T3" fmla="*/ 0 h 10"/>
                <a:gd name="T4" fmla="*/ 2 w 7"/>
                <a:gd name="T5" fmla="*/ 0 h 10"/>
                <a:gd name="T6" fmla="*/ 4 w 7"/>
                <a:gd name="T7" fmla="*/ 8 h 10"/>
                <a:gd name="T8" fmla="*/ 7 w 7"/>
                <a:gd name="T9" fmla="*/ 10 h 10"/>
                <a:gd name="T10" fmla="*/ 7 w 7"/>
                <a:gd name="T11" fmla="*/ 10 h 10"/>
                <a:gd name="T12" fmla="*/ 6 w 7"/>
                <a:gd name="T13" fmla="*/ 8 h 10"/>
                <a:gd name="T14" fmla="*/ 4 w 7"/>
                <a:gd name="T15" fmla="*/ 3 h 10"/>
                <a:gd name="T16" fmla="*/ 4 w 7"/>
                <a:gd name="T17" fmla="*/ 2 h 10"/>
                <a:gd name="T18" fmla="*/ 4 w 7"/>
                <a:gd name="T19" fmla="*/ 2 h 10"/>
                <a:gd name="T20" fmla="*/ 4 w 7"/>
                <a:gd name="T21" fmla="*/ 2 h 10"/>
                <a:gd name="T22" fmla="*/ 4 w 7"/>
                <a:gd name="T23" fmla="*/ 2 h 10"/>
                <a:gd name="T24" fmla="*/ 3 w 7"/>
                <a:gd name="T2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0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3"/>
                    <a:pt x="1" y="6"/>
                    <a:pt x="4" y="8"/>
                  </a:cubicBezTo>
                  <a:cubicBezTo>
                    <a:pt x="5" y="8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7" y="9"/>
                    <a:pt x="6" y="8"/>
                  </a:cubicBezTo>
                  <a:cubicBezTo>
                    <a:pt x="5" y="6"/>
                    <a:pt x="5" y="4"/>
                    <a:pt x="4" y="3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3" y="1"/>
                    <a:pt x="3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0" name="任意多边形 244"/>
            <p:cNvSpPr/>
            <p:nvPr/>
          </p:nvSpPr>
          <p:spPr bwMode="auto">
            <a:xfrm>
              <a:off x="7632701" y="3268663"/>
              <a:ext cx="0" cy="3175"/>
            </a:xfrm>
            <a:custGeom>
              <a:avLst/>
              <a:gdLst>
                <a:gd name="T0" fmla="*/ 0 h 1"/>
                <a:gd name="T1" fmla="*/ 0 h 1"/>
                <a:gd name="T2" fmla="*/ 0 h 1"/>
                <a:gd name="T3" fmla="*/ 0 h 1"/>
                <a:gd name="T4" fmla="*/ 1 h 1"/>
                <a:gd name="T5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51" name="图片 135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4601" y="3090863"/>
              <a:ext cx="155575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52" name="任意多边形 1186"/>
            <p:cNvSpPr/>
            <p:nvPr/>
          </p:nvSpPr>
          <p:spPr bwMode="auto">
            <a:xfrm>
              <a:off x="7705726" y="3162300"/>
              <a:ext cx="7938" cy="1587"/>
            </a:xfrm>
            <a:custGeom>
              <a:avLst/>
              <a:gdLst>
                <a:gd name="T0" fmla="*/ 0 w 3"/>
                <a:gd name="T1" fmla="*/ 1 h 1"/>
                <a:gd name="T2" fmla="*/ 0 w 3"/>
                <a:gd name="T3" fmla="*/ 1 h 1"/>
                <a:gd name="T4" fmla="*/ 1 w 3"/>
                <a:gd name="T5" fmla="*/ 1 h 1"/>
                <a:gd name="T6" fmla="*/ 0 w 3"/>
                <a:gd name="T7" fmla="*/ 1 h 1"/>
                <a:gd name="T8" fmla="*/ 0 w 3"/>
                <a:gd name="T9" fmla="*/ 1 h 1"/>
                <a:gd name="T10" fmla="*/ 3 w 3"/>
                <a:gd name="T11" fmla="*/ 0 h 1"/>
                <a:gd name="T12" fmla="*/ 1 w 3"/>
                <a:gd name="T13" fmla="*/ 1 h 1"/>
                <a:gd name="T14" fmla="*/ 1 w 3"/>
                <a:gd name="T15" fmla="*/ 1 h 1"/>
                <a:gd name="T16" fmla="*/ 3 w 3"/>
                <a:gd name="T1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moveTo>
                    <a:pt x="3" y="0"/>
                  </a:moveTo>
                  <a:cubicBezTo>
                    <a:pt x="2" y="0"/>
                    <a:pt x="2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1"/>
                    <a:pt x="2" y="1"/>
                    <a:pt x="3" y="0"/>
                  </a:cubicBezTo>
                </a:path>
              </a:pathLst>
            </a:custGeom>
            <a:solidFill>
              <a:srgbClr val="AF95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3" name="任意多边形 1202"/>
            <p:cNvSpPr/>
            <p:nvPr/>
          </p:nvSpPr>
          <p:spPr bwMode="auto">
            <a:xfrm>
              <a:off x="7656513" y="3162300"/>
              <a:ext cx="57150" cy="123825"/>
            </a:xfrm>
            <a:custGeom>
              <a:avLst/>
              <a:gdLst>
                <a:gd name="T0" fmla="*/ 22 w 22"/>
                <a:gd name="T1" fmla="*/ 0 h 48"/>
                <a:gd name="T2" fmla="*/ 22 w 22"/>
                <a:gd name="T3" fmla="*/ 0 h 48"/>
                <a:gd name="T4" fmla="*/ 20 w 22"/>
                <a:gd name="T5" fmla="*/ 1 h 48"/>
                <a:gd name="T6" fmla="*/ 20 w 22"/>
                <a:gd name="T7" fmla="*/ 1 h 48"/>
                <a:gd name="T8" fmla="*/ 20 w 22"/>
                <a:gd name="T9" fmla="*/ 1 h 48"/>
                <a:gd name="T10" fmla="*/ 20 w 22"/>
                <a:gd name="T11" fmla="*/ 1 h 48"/>
                <a:gd name="T12" fmla="*/ 19 w 22"/>
                <a:gd name="T13" fmla="*/ 1 h 48"/>
                <a:gd name="T14" fmla="*/ 7 w 22"/>
                <a:gd name="T15" fmla="*/ 37 h 48"/>
                <a:gd name="T16" fmla="*/ 7 w 22"/>
                <a:gd name="T17" fmla="*/ 37 h 48"/>
                <a:gd name="T18" fmla="*/ 7 w 22"/>
                <a:gd name="T19" fmla="*/ 36 h 48"/>
                <a:gd name="T20" fmla="*/ 6 w 22"/>
                <a:gd name="T21" fmla="*/ 34 h 48"/>
                <a:gd name="T22" fmla="*/ 6 w 22"/>
                <a:gd name="T23" fmla="*/ 34 h 48"/>
                <a:gd name="T24" fmla="*/ 6 w 22"/>
                <a:gd name="T25" fmla="*/ 37 h 48"/>
                <a:gd name="T26" fmla="*/ 6 w 22"/>
                <a:gd name="T27" fmla="*/ 40 h 48"/>
                <a:gd name="T28" fmla="*/ 5 w 22"/>
                <a:gd name="T29" fmla="*/ 39 h 48"/>
                <a:gd name="T30" fmla="*/ 4 w 22"/>
                <a:gd name="T31" fmla="*/ 36 h 48"/>
                <a:gd name="T32" fmla="*/ 0 w 22"/>
                <a:gd name="T33" fmla="*/ 46 h 48"/>
                <a:gd name="T34" fmla="*/ 0 w 22"/>
                <a:gd name="T35" fmla="*/ 47 h 48"/>
                <a:gd name="T36" fmla="*/ 1 w 22"/>
                <a:gd name="T37" fmla="*/ 48 h 48"/>
                <a:gd name="T38" fmla="*/ 3 w 22"/>
                <a:gd name="T39" fmla="*/ 48 h 48"/>
                <a:gd name="T40" fmla="*/ 3 w 22"/>
                <a:gd name="T41" fmla="*/ 48 h 48"/>
                <a:gd name="T42" fmla="*/ 4 w 22"/>
                <a:gd name="T43" fmla="*/ 48 h 48"/>
                <a:gd name="T44" fmla="*/ 5 w 22"/>
                <a:gd name="T45" fmla="*/ 48 h 48"/>
                <a:gd name="T46" fmla="*/ 5 w 22"/>
                <a:gd name="T47" fmla="*/ 47 h 48"/>
                <a:gd name="T48" fmla="*/ 6 w 22"/>
                <a:gd name="T49" fmla="*/ 47 h 48"/>
                <a:gd name="T50" fmla="*/ 8 w 22"/>
                <a:gd name="T51" fmla="*/ 39 h 48"/>
                <a:gd name="T52" fmla="*/ 8 w 22"/>
                <a:gd name="T53" fmla="*/ 39 h 48"/>
                <a:gd name="T54" fmla="*/ 22 w 22"/>
                <a:gd name="T5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" h="48"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1"/>
                    <a:pt x="21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7" y="37"/>
                    <a:pt x="7" y="36"/>
                  </a:cubicBezTo>
                  <a:cubicBezTo>
                    <a:pt x="6" y="36"/>
                    <a:pt x="6" y="34"/>
                    <a:pt x="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4"/>
                    <a:pt x="6" y="35"/>
                    <a:pt x="6" y="37"/>
                  </a:cubicBezTo>
                  <a:cubicBezTo>
                    <a:pt x="6" y="38"/>
                    <a:pt x="6" y="40"/>
                    <a:pt x="6" y="40"/>
                  </a:cubicBezTo>
                  <a:cubicBezTo>
                    <a:pt x="6" y="40"/>
                    <a:pt x="5" y="40"/>
                    <a:pt x="5" y="39"/>
                  </a:cubicBezTo>
                  <a:cubicBezTo>
                    <a:pt x="5" y="38"/>
                    <a:pt x="4" y="36"/>
                    <a:pt x="4" y="3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7"/>
                    <a:pt x="1" y="47"/>
                    <a:pt x="1" y="48"/>
                  </a:cubicBezTo>
                  <a:cubicBezTo>
                    <a:pt x="1" y="48"/>
                    <a:pt x="2" y="48"/>
                    <a:pt x="3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3" y="48"/>
                    <a:pt x="4" y="48"/>
                    <a:pt x="4" y="48"/>
                  </a:cubicBezTo>
                  <a:cubicBezTo>
                    <a:pt x="5" y="48"/>
                    <a:pt x="5" y="48"/>
                    <a:pt x="5" y="48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7"/>
                    <a:pt x="6" y="47"/>
                  </a:cubicBezTo>
                  <a:cubicBezTo>
                    <a:pt x="6" y="44"/>
                    <a:pt x="7" y="42"/>
                    <a:pt x="8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2" y="28"/>
                    <a:pt x="19" y="8"/>
                    <a:pt x="22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4" name="任意多边形 1207"/>
            <p:cNvSpPr/>
            <p:nvPr/>
          </p:nvSpPr>
          <p:spPr bwMode="auto">
            <a:xfrm>
              <a:off x="7643813" y="3257550"/>
              <a:ext cx="41275" cy="36512"/>
            </a:xfrm>
            <a:custGeom>
              <a:avLst/>
              <a:gdLst>
                <a:gd name="T0" fmla="*/ 3 w 16"/>
                <a:gd name="T1" fmla="*/ 0 h 14"/>
                <a:gd name="T2" fmla="*/ 2 w 16"/>
                <a:gd name="T3" fmla="*/ 0 h 14"/>
                <a:gd name="T4" fmla="*/ 0 w 16"/>
                <a:gd name="T5" fmla="*/ 0 h 14"/>
                <a:gd name="T6" fmla="*/ 1 w 16"/>
                <a:gd name="T7" fmla="*/ 4 h 14"/>
                <a:gd name="T8" fmla="*/ 1 w 16"/>
                <a:gd name="T9" fmla="*/ 4 h 14"/>
                <a:gd name="T10" fmla="*/ 1 w 16"/>
                <a:gd name="T11" fmla="*/ 4 h 14"/>
                <a:gd name="T12" fmla="*/ 1 w 16"/>
                <a:gd name="T13" fmla="*/ 4 h 14"/>
                <a:gd name="T14" fmla="*/ 0 w 16"/>
                <a:gd name="T15" fmla="*/ 6 h 14"/>
                <a:gd name="T16" fmla="*/ 0 w 16"/>
                <a:gd name="T17" fmla="*/ 6 h 14"/>
                <a:gd name="T18" fmla="*/ 0 w 16"/>
                <a:gd name="T19" fmla="*/ 6 h 14"/>
                <a:gd name="T20" fmla="*/ 2 w 16"/>
                <a:gd name="T21" fmla="*/ 5 h 14"/>
                <a:gd name="T22" fmla="*/ 3 w 16"/>
                <a:gd name="T23" fmla="*/ 5 h 14"/>
                <a:gd name="T24" fmla="*/ 3 w 16"/>
                <a:gd name="T25" fmla="*/ 5 h 14"/>
                <a:gd name="T26" fmla="*/ 3 w 16"/>
                <a:gd name="T27" fmla="*/ 14 h 14"/>
                <a:gd name="T28" fmla="*/ 3 w 16"/>
                <a:gd name="T29" fmla="*/ 14 h 14"/>
                <a:gd name="T30" fmla="*/ 9 w 16"/>
                <a:gd name="T31" fmla="*/ 14 h 14"/>
                <a:gd name="T32" fmla="*/ 12 w 16"/>
                <a:gd name="T33" fmla="*/ 12 h 14"/>
                <a:gd name="T34" fmla="*/ 15 w 16"/>
                <a:gd name="T35" fmla="*/ 10 h 14"/>
                <a:gd name="T36" fmla="*/ 15 w 16"/>
                <a:gd name="T37" fmla="*/ 10 h 14"/>
                <a:gd name="T38" fmla="*/ 16 w 16"/>
                <a:gd name="T39" fmla="*/ 9 h 14"/>
                <a:gd name="T40" fmla="*/ 16 w 16"/>
                <a:gd name="T41" fmla="*/ 8 h 14"/>
                <a:gd name="T42" fmla="*/ 16 w 16"/>
                <a:gd name="T43" fmla="*/ 6 h 14"/>
                <a:gd name="T44" fmla="*/ 14 w 16"/>
                <a:gd name="T45" fmla="*/ 3 h 14"/>
                <a:gd name="T46" fmla="*/ 13 w 16"/>
                <a:gd name="T47" fmla="*/ 2 h 14"/>
                <a:gd name="T48" fmla="*/ 13 w 16"/>
                <a:gd name="T49" fmla="*/ 2 h 14"/>
                <a:gd name="T50" fmla="*/ 13 w 16"/>
                <a:gd name="T51" fmla="*/ 2 h 14"/>
                <a:gd name="T52" fmla="*/ 13 w 16"/>
                <a:gd name="T53" fmla="*/ 2 h 14"/>
                <a:gd name="T54" fmla="*/ 11 w 16"/>
                <a:gd name="T55" fmla="*/ 10 h 14"/>
                <a:gd name="T56" fmla="*/ 10 w 16"/>
                <a:gd name="T57" fmla="*/ 10 h 14"/>
                <a:gd name="T58" fmla="*/ 10 w 16"/>
                <a:gd name="T59" fmla="*/ 10 h 14"/>
                <a:gd name="T60" fmla="*/ 10 w 16"/>
                <a:gd name="T61" fmla="*/ 11 h 14"/>
                <a:gd name="T62" fmla="*/ 9 w 16"/>
                <a:gd name="T63" fmla="*/ 11 h 14"/>
                <a:gd name="T64" fmla="*/ 8 w 16"/>
                <a:gd name="T65" fmla="*/ 11 h 14"/>
                <a:gd name="T66" fmla="*/ 8 w 16"/>
                <a:gd name="T67" fmla="*/ 11 h 14"/>
                <a:gd name="T68" fmla="*/ 6 w 16"/>
                <a:gd name="T69" fmla="*/ 11 h 14"/>
                <a:gd name="T70" fmla="*/ 5 w 16"/>
                <a:gd name="T71" fmla="*/ 9 h 14"/>
                <a:gd name="T72" fmla="*/ 8 w 16"/>
                <a:gd name="T73" fmla="*/ 0 h 14"/>
                <a:gd name="T74" fmla="*/ 8 w 16"/>
                <a:gd name="T75" fmla="*/ 0 h 14"/>
                <a:gd name="T76" fmla="*/ 8 w 16"/>
                <a:gd name="T77" fmla="*/ 0 h 14"/>
                <a:gd name="T78" fmla="*/ 8 w 16"/>
                <a:gd name="T79" fmla="*/ 0 h 14"/>
                <a:gd name="T80" fmla="*/ 6 w 16"/>
                <a:gd name="T81" fmla="*/ 0 h 14"/>
                <a:gd name="T82" fmla="*/ 3 w 16"/>
                <a:gd name="T83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6" h="14">
                  <a:moveTo>
                    <a:pt x="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1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5"/>
                    <a:pt x="1" y="5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" y="6"/>
                    <a:pt x="1" y="6"/>
                    <a:pt x="2" y="5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9"/>
                    <a:pt x="3" y="12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" y="14"/>
                    <a:pt x="7" y="14"/>
                    <a:pt x="9" y="14"/>
                  </a:cubicBezTo>
                  <a:cubicBezTo>
                    <a:pt x="10" y="13"/>
                    <a:pt x="11" y="13"/>
                    <a:pt x="12" y="12"/>
                  </a:cubicBezTo>
                  <a:cubicBezTo>
                    <a:pt x="13" y="12"/>
                    <a:pt x="14" y="11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7"/>
                    <a:pt x="16" y="7"/>
                    <a:pt x="16" y="6"/>
                  </a:cubicBezTo>
                  <a:cubicBezTo>
                    <a:pt x="16" y="5"/>
                    <a:pt x="15" y="4"/>
                    <a:pt x="14" y="3"/>
                  </a:cubicBezTo>
                  <a:cubicBezTo>
                    <a:pt x="13" y="3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12" y="5"/>
                    <a:pt x="11" y="7"/>
                    <a:pt x="11" y="10"/>
                  </a:cubicBezTo>
                  <a:cubicBezTo>
                    <a:pt x="11" y="10"/>
                    <a:pt x="11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10" y="11"/>
                    <a:pt x="9" y="11"/>
                  </a:cubicBezTo>
                  <a:cubicBezTo>
                    <a:pt x="9" y="11"/>
                    <a:pt x="9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5" y="10"/>
                    <a:pt x="5" y="10"/>
                    <a:pt x="5" y="9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5" y="0"/>
                    <a:pt x="4" y="0"/>
                    <a:pt x="3" y="0"/>
                  </a:cubicBezTo>
                </a:path>
              </a:pathLst>
            </a:custGeom>
            <a:solidFill>
              <a:srgbClr val="896C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5" name="任意多边形 1208"/>
            <p:cNvSpPr/>
            <p:nvPr/>
          </p:nvSpPr>
          <p:spPr bwMode="auto">
            <a:xfrm>
              <a:off x="7651751" y="3279775"/>
              <a:ext cx="33338" cy="74612"/>
            </a:xfrm>
            <a:custGeom>
              <a:avLst/>
              <a:gdLst>
                <a:gd name="T0" fmla="*/ 13 w 13"/>
                <a:gd name="T1" fmla="*/ 0 h 29"/>
                <a:gd name="T2" fmla="*/ 13 w 13"/>
                <a:gd name="T3" fmla="*/ 1 h 29"/>
                <a:gd name="T4" fmla="*/ 12 w 13"/>
                <a:gd name="T5" fmla="*/ 2 h 29"/>
                <a:gd name="T6" fmla="*/ 12 w 13"/>
                <a:gd name="T7" fmla="*/ 2 h 29"/>
                <a:gd name="T8" fmla="*/ 6 w 13"/>
                <a:gd name="T9" fmla="*/ 6 h 29"/>
                <a:gd name="T10" fmla="*/ 0 w 13"/>
                <a:gd name="T11" fmla="*/ 6 h 29"/>
                <a:gd name="T12" fmla="*/ 0 w 13"/>
                <a:gd name="T13" fmla="*/ 6 h 29"/>
                <a:gd name="T14" fmla="*/ 0 w 13"/>
                <a:gd name="T15" fmla="*/ 29 h 29"/>
                <a:gd name="T16" fmla="*/ 0 w 13"/>
                <a:gd name="T17" fmla="*/ 29 h 29"/>
                <a:gd name="T18" fmla="*/ 9 w 13"/>
                <a:gd name="T19" fmla="*/ 27 h 29"/>
                <a:gd name="T20" fmla="*/ 13 w 13"/>
                <a:gd name="T21" fmla="*/ 21 h 29"/>
                <a:gd name="T22" fmla="*/ 13 w 13"/>
                <a:gd name="T23" fmla="*/ 8 h 29"/>
                <a:gd name="T24" fmla="*/ 13 w 13"/>
                <a:gd name="T2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9">
                  <a:moveTo>
                    <a:pt x="13" y="0"/>
                  </a:moveTo>
                  <a:cubicBezTo>
                    <a:pt x="13" y="0"/>
                    <a:pt x="13" y="0"/>
                    <a:pt x="13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0" y="4"/>
                    <a:pt x="8" y="5"/>
                    <a:pt x="6" y="6"/>
                  </a:cubicBezTo>
                  <a:cubicBezTo>
                    <a:pt x="4" y="6"/>
                    <a:pt x="2" y="6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4"/>
                    <a:pt x="0" y="1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4" y="29"/>
                    <a:pt x="7" y="28"/>
                    <a:pt x="9" y="27"/>
                  </a:cubicBezTo>
                  <a:cubicBezTo>
                    <a:pt x="11" y="25"/>
                    <a:pt x="13" y="24"/>
                    <a:pt x="13" y="21"/>
                  </a:cubicBezTo>
                  <a:cubicBezTo>
                    <a:pt x="13" y="20"/>
                    <a:pt x="13" y="14"/>
                    <a:pt x="13" y="8"/>
                  </a:cubicBezTo>
                  <a:cubicBezTo>
                    <a:pt x="13" y="5"/>
                    <a:pt x="13" y="3"/>
                    <a:pt x="13" y="0"/>
                  </a:cubicBezTo>
                </a:path>
              </a:pathLst>
            </a:custGeom>
            <a:solidFill>
              <a:srgbClr val="6951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6" name="任意多边形 1209"/>
            <p:cNvSpPr/>
            <p:nvPr/>
          </p:nvSpPr>
          <p:spPr bwMode="auto">
            <a:xfrm>
              <a:off x="7651751" y="3300413"/>
              <a:ext cx="90488" cy="53975"/>
            </a:xfrm>
            <a:custGeom>
              <a:avLst/>
              <a:gdLst>
                <a:gd name="T0" fmla="*/ 13 w 35"/>
                <a:gd name="T1" fmla="*/ 0 h 21"/>
                <a:gd name="T2" fmla="*/ 13 w 35"/>
                <a:gd name="T3" fmla="*/ 13 h 21"/>
                <a:gd name="T4" fmla="*/ 13 w 35"/>
                <a:gd name="T5" fmla="*/ 13 h 21"/>
                <a:gd name="T6" fmla="*/ 9 w 35"/>
                <a:gd name="T7" fmla="*/ 19 h 21"/>
                <a:gd name="T8" fmla="*/ 0 w 35"/>
                <a:gd name="T9" fmla="*/ 21 h 21"/>
                <a:gd name="T10" fmla="*/ 0 w 35"/>
                <a:gd name="T11" fmla="*/ 21 h 21"/>
                <a:gd name="T12" fmla="*/ 0 w 35"/>
                <a:gd name="T13" fmla="*/ 21 h 21"/>
                <a:gd name="T14" fmla="*/ 11 w 35"/>
                <a:gd name="T15" fmla="*/ 21 h 21"/>
                <a:gd name="T16" fmla="*/ 29 w 35"/>
                <a:gd name="T17" fmla="*/ 21 h 21"/>
                <a:gd name="T18" fmla="*/ 32 w 35"/>
                <a:gd name="T19" fmla="*/ 20 h 21"/>
                <a:gd name="T20" fmla="*/ 33 w 35"/>
                <a:gd name="T21" fmla="*/ 20 h 21"/>
                <a:gd name="T22" fmla="*/ 33 w 35"/>
                <a:gd name="T23" fmla="*/ 20 h 21"/>
                <a:gd name="T24" fmla="*/ 34 w 35"/>
                <a:gd name="T25" fmla="*/ 18 h 21"/>
                <a:gd name="T26" fmla="*/ 35 w 35"/>
                <a:gd name="T27" fmla="*/ 15 h 21"/>
                <a:gd name="T28" fmla="*/ 35 w 35"/>
                <a:gd name="T29" fmla="*/ 11 h 21"/>
                <a:gd name="T30" fmla="*/ 34 w 35"/>
                <a:gd name="T31" fmla="*/ 8 h 21"/>
                <a:gd name="T32" fmla="*/ 33 w 35"/>
                <a:gd name="T33" fmla="*/ 7 h 21"/>
                <a:gd name="T34" fmla="*/ 29 w 35"/>
                <a:gd name="T35" fmla="*/ 7 h 21"/>
                <a:gd name="T36" fmla="*/ 28 w 35"/>
                <a:gd name="T37" fmla="*/ 6 h 21"/>
                <a:gd name="T38" fmla="*/ 32 w 35"/>
                <a:gd name="T39" fmla="*/ 5 h 21"/>
                <a:gd name="T40" fmla="*/ 29 w 35"/>
                <a:gd name="T41" fmla="*/ 2 h 21"/>
                <a:gd name="T42" fmla="*/ 19 w 35"/>
                <a:gd name="T43" fmla="*/ 7 h 21"/>
                <a:gd name="T44" fmla="*/ 13 w 35"/>
                <a:gd name="T45" fmla="*/ 6 h 21"/>
                <a:gd name="T46" fmla="*/ 13 w 35"/>
                <a:gd name="T4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5" h="21">
                  <a:moveTo>
                    <a:pt x="13" y="0"/>
                  </a:moveTo>
                  <a:cubicBezTo>
                    <a:pt x="13" y="5"/>
                    <a:pt x="13" y="9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6"/>
                    <a:pt x="11" y="17"/>
                    <a:pt x="9" y="19"/>
                  </a:cubicBezTo>
                  <a:cubicBezTo>
                    <a:pt x="7" y="20"/>
                    <a:pt x="4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" y="21"/>
                    <a:pt x="6" y="21"/>
                    <a:pt x="11" y="21"/>
                  </a:cubicBezTo>
                  <a:cubicBezTo>
                    <a:pt x="19" y="21"/>
                    <a:pt x="29" y="21"/>
                    <a:pt x="29" y="21"/>
                  </a:cubicBezTo>
                  <a:cubicBezTo>
                    <a:pt x="30" y="21"/>
                    <a:pt x="31" y="20"/>
                    <a:pt x="32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3" y="20"/>
                    <a:pt x="33" y="20"/>
                    <a:pt x="33" y="20"/>
                  </a:cubicBezTo>
                  <a:cubicBezTo>
                    <a:pt x="34" y="19"/>
                    <a:pt x="34" y="18"/>
                    <a:pt x="34" y="18"/>
                  </a:cubicBezTo>
                  <a:cubicBezTo>
                    <a:pt x="35" y="17"/>
                    <a:pt x="35" y="16"/>
                    <a:pt x="35" y="15"/>
                  </a:cubicBezTo>
                  <a:cubicBezTo>
                    <a:pt x="35" y="13"/>
                    <a:pt x="35" y="12"/>
                    <a:pt x="35" y="11"/>
                  </a:cubicBezTo>
                  <a:cubicBezTo>
                    <a:pt x="35" y="10"/>
                    <a:pt x="34" y="9"/>
                    <a:pt x="34" y="8"/>
                  </a:cubicBezTo>
                  <a:cubicBezTo>
                    <a:pt x="34" y="8"/>
                    <a:pt x="33" y="8"/>
                    <a:pt x="33" y="7"/>
                  </a:cubicBezTo>
                  <a:cubicBezTo>
                    <a:pt x="32" y="7"/>
                    <a:pt x="30" y="7"/>
                    <a:pt x="29" y="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2"/>
                    <a:pt x="29" y="2"/>
                    <a:pt x="29" y="2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7" y="7"/>
                    <a:pt x="15" y="6"/>
                    <a:pt x="13" y="6"/>
                  </a:cubicBezTo>
                  <a:cubicBezTo>
                    <a:pt x="13" y="4"/>
                    <a:pt x="13" y="2"/>
                    <a:pt x="13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7" name="任意多边形 1210"/>
            <p:cNvSpPr/>
            <p:nvPr/>
          </p:nvSpPr>
          <p:spPr bwMode="auto">
            <a:xfrm>
              <a:off x="7602538" y="3097213"/>
              <a:ext cx="44450" cy="176212"/>
            </a:xfrm>
            <a:custGeom>
              <a:avLst/>
              <a:gdLst>
                <a:gd name="T0" fmla="*/ 1 w 17"/>
                <a:gd name="T1" fmla="*/ 0 h 68"/>
                <a:gd name="T2" fmla="*/ 0 w 17"/>
                <a:gd name="T3" fmla="*/ 1 h 68"/>
                <a:gd name="T4" fmla="*/ 16 w 17"/>
                <a:gd name="T5" fmla="*/ 68 h 68"/>
                <a:gd name="T6" fmla="*/ 17 w 17"/>
                <a:gd name="T7" fmla="*/ 66 h 68"/>
                <a:gd name="T8" fmla="*/ 17 w 17"/>
                <a:gd name="T9" fmla="*/ 66 h 68"/>
                <a:gd name="T10" fmla="*/ 17 w 17"/>
                <a:gd name="T11" fmla="*/ 66 h 68"/>
                <a:gd name="T12" fmla="*/ 17 w 17"/>
                <a:gd name="T13" fmla="*/ 66 h 68"/>
                <a:gd name="T14" fmla="*/ 1 w 17"/>
                <a:gd name="T15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68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6" y="65"/>
                    <a:pt x="16" y="68"/>
                  </a:cubicBezTo>
                  <a:cubicBezTo>
                    <a:pt x="17" y="67"/>
                    <a:pt x="17" y="67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7" y="66"/>
                    <a:pt x="17" y="66"/>
                    <a:pt x="17" y="66"/>
                  </a:cubicBezTo>
                  <a:cubicBezTo>
                    <a:pt x="16" y="62"/>
                    <a:pt x="6" y="21"/>
                    <a:pt x="1" y="0"/>
                  </a:cubicBezTo>
                </a:path>
              </a:pathLst>
            </a:custGeom>
            <a:solidFill>
              <a:srgbClr val="AB93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8" name="任意多边形 1211"/>
            <p:cNvSpPr/>
            <p:nvPr/>
          </p:nvSpPr>
          <p:spPr bwMode="auto">
            <a:xfrm>
              <a:off x="7573963" y="3417888"/>
              <a:ext cx="179388" cy="190500"/>
            </a:xfrm>
            <a:custGeom>
              <a:avLst/>
              <a:gdLst>
                <a:gd name="T0" fmla="*/ 65 w 69"/>
                <a:gd name="T1" fmla="*/ 73 h 73"/>
                <a:gd name="T2" fmla="*/ 65 w 69"/>
                <a:gd name="T3" fmla="*/ 72 h 73"/>
                <a:gd name="T4" fmla="*/ 65 w 69"/>
                <a:gd name="T5" fmla="*/ 72 h 73"/>
                <a:gd name="T6" fmla="*/ 65 w 69"/>
                <a:gd name="T7" fmla="*/ 72 h 73"/>
                <a:gd name="T8" fmla="*/ 48 w 69"/>
                <a:gd name="T9" fmla="*/ 68 h 73"/>
                <a:gd name="T10" fmla="*/ 55 w 69"/>
                <a:gd name="T11" fmla="*/ 64 h 73"/>
                <a:gd name="T12" fmla="*/ 57 w 69"/>
                <a:gd name="T13" fmla="*/ 71 h 73"/>
                <a:gd name="T14" fmla="*/ 62 w 69"/>
                <a:gd name="T15" fmla="*/ 64 h 73"/>
                <a:gd name="T16" fmla="*/ 62 w 69"/>
                <a:gd name="T17" fmla="*/ 64 h 73"/>
                <a:gd name="T18" fmla="*/ 60 w 69"/>
                <a:gd name="T19" fmla="*/ 59 h 73"/>
                <a:gd name="T20" fmla="*/ 60 w 69"/>
                <a:gd name="T21" fmla="*/ 59 h 73"/>
                <a:gd name="T22" fmla="*/ 60 w 69"/>
                <a:gd name="T23" fmla="*/ 59 h 73"/>
                <a:gd name="T24" fmla="*/ 60 w 69"/>
                <a:gd name="T25" fmla="*/ 59 h 73"/>
                <a:gd name="T26" fmla="*/ 60 w 69"/>
                <a:gd name="T27" fmla="*/ 59 h 73"/>
                <a:gd name="T28" fmla="*/ 60 w 69"/>
                <a:gd name="T29" fmla="*/ 59 h 73"/>
                <a:gd name="T30" fmla="*/ 61 w 69"/>
                <a:gd name="T31" fmla="*/ 59 h 73"/>
                <a:gd name="T32" fmla="*/ 61 w 69"/>
                <a:gd name="T33" fmla="*/ 59 h 73"/>
                <a:gd name="T34" fmla="*/ 55 w 69"/>
                <a:gd name="T35" fmla="*/ 49 h 73"/>
                <a:gd name="T36" fmla="*/ 28 w 69"/>
                <a:gd name="T37" fmla="*/ 58 h 73"/>
                <a:gd name="T38" fmla="*/ 55 w 69"/>
                <a:gd name="T39" fmla="*/ 49 h 73"/>
                <a:gd name="T40" fmla="*/ 61 w 69"/>
                <a:gd name="T41" fmla="*/ 59 h 73"/>
                <a:gd name="T42" fmla="*/ 65 w 69"/>
                <a:gd name="T43" fmla="*/ 49 h 73"/>
                <a:gd name="T44" fmla="*/ 55 w 69"/>
                <a:gd name="T45" fmla="*/ 49 h 73"/>
                <a:gd name="T46" fmla="*/ 54 w 69"/>
                <a:gd name="T47" fmla="*/ 42 h 73"/>
                <a:gd name="T48" fmla="*/ 35 w 69"/>
                <a:gd name="T49" fmla="*/ 49 h 73"/>
                <a:gd name="T50" fmla="*/ 62 w 69"/>
                <a:gd name="T51" fmla="*/ 42 h 73"/>
                <a:gd name="T52" fmla="*/ 62 w 69"/>
                <a:gd name="T53" fmla="*/ 42 h 73"/>
                <a:gd name="T54" fmla="*/ 54 w 69"/>
                <a:gd name="T55" fmla="*/ 42 h 73"/>
                <a:gd name="T56" fmla="*/ 63 w 69"/>
                <a:gd name="T57" fmla="*/ 39 h 73"/>
                <a:gd name="T58" fmla="*/ 63 w 69"/>
                <a:gd name="T59" fmla="*/ 40 h 73"/>
                <a:gd name="T60" fmla="*/ 62 w 69"/>
                <a:gd name="T61" fmla="*/ 34 h 73"/>
                <a:gd name="T62" fmla="*/ 62 w 69"/>
                <a:gd name="T63" fmla="*/ 34 h 73"/>
                <a:gd name="T64" fmla="*/ 62 w 69"/>
                <a:gd name="T65" fmla="*/ 34 h 73"/>
                <a:gd name="T66" fmla="*/ 62 w 69"/>
                <a:gd name="T67" fmla="*/ 34 h 73"/>
                <a:gd name="T68" fmla="*/ 62 w 69"/>
                <a:gd name="T69" fmla="*/ 34 h 73"/>
                <a:gd name="T70" fmla="*/ 0 w 69"/>
                <a:gd name="T71" fmla="*/ 27 h 73"/>
                <a:gd name="T72" fmla="*/ 4 w 69"/>
                <a:gd name="T73" fmla="*/ 29 h 73"/>
                <a:gd name="T74" fmla="*/ 3 w 69"/>
                <a:gd name="T75" fmla="*/ 29 h 73"/>
                <a:gd name="T76" fmla="*/ 0 w 69"/>
                <a:gd name="T77" fmla="*/ 27 h 73"/>
                <a:gd name="T78" fmla="*/ 27 w 69"/>
                <a:gd name="T79" fmla="*/ 15 h 73"/>
                <a:gd name="T80" fmla="*/ 27 w 69"/>
                <a:gd name="T81" fmla="*/ 15 h 73"/>
                <a:gd name="T82" fmla="*/ 69 w 69"/>
                <a:gd name="T83" fmla="*/ 0 h 73"/>
                <a:gd name="T84" fmla="*/ 62 w 69"/>
                <a:gd name="T85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" h="73">
                  <a:moveTo>
                    <a:pt x="65" y="72"/>
                  </a:moveTo>
                  <a:cubicBezTo>
                    <a:pt x="65" y="72"/>
                    <a:pt x="65" y="73"/>
                    <a:pt x="65" y="73"/>
                  </a:cubicBezTo>
                  <a:cubicBezTo>
                    <a:pt x="65" y="73"/>
                    <a:pt x="65" y="73"/>
                    <a:pt x="65" y="73"/>
                  </a:cubicBezTo>
                  <a:cubicBezTo>
                    <a:pt x="65" y="73"/>
                    <a:pt x="65" y="73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cubicBezTo>
                    <a:pt x="65" y="72"/>
                    <a:pt x="65" y="72"/>
                    <a:pt x="65" y="72"/>
                  </a:cubicBezTo>
                  <a:moveTo>
                    <a:pt x="55" y="64"/>
                  </a:moveTo>
                  <a:cubicBezTo>
                    <a:pt x="53" y="66"/>
                    <a:pt x="50" y="67"/>
                    <a:pt x="48" y="68"/>
                  </a:cubicBezTo>
                  <a:cubicBezTo>
                    <a:pt x="48" y="68"/>
                    <a:pt x="48" y="68"/>
                    <a:pt x="48" y="68"/>
                  </a:cubicBezTo>
                  <a:cubicBezTo>
                    <a:pt x="50" y="67"/>
                    <a:pt x="53" y="66"/>
                    <a:pt x="55" y="64"/>
                  </a:cubicBezTo>
                  <a:moveTo>
                    <a:pt x="62" y="64"/>
                  </a:moveTo>
                  <a:cubicBezTo>
                    <a:pt x="61" y="67"/>
                    <a:pt x="59" y="69"/>
                    <a:pt x="57" y="71"/>
                  </a:cubicBezTo>
                  <a:cubicBezTo>
                    <a:pt x="57" y="71"/>
                    <a:pt x="57" y="71"/>
                    <a:pt x="57" y="71"/>
                  </a:cubicBezTo>
                  <a:cubicBezTo>
                    <a:pt x="59" y="69"/>
                    <a:pt x="61" y="67"/>
                    <a:pt x="62" y="64"/>
                  </a:cubicBezTo>
                  <a:moveTo>
                    <a:pt x="63" y="64"/>
                  </a:moveTo>
                  <a:cubicBezTo>
                    <a:pt x="62" y="64"/>
                    <a:pt x="62" y="64"/>
                    <a:pt x="62" y="64"/>
                  </a:cubicBezTo>
                  <a:cubicBezTo>
                    <a:pt x="62" y="64"/>
                    <a:pt x="62" y="64"/>
                    <a:pt x="63" y="64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0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0" y="59"/>
                  </a:cubicBezTo>
                  <a:moveTo>
                    <a:pt x="61" y="59"/>
                  </a:moveTo>
                  <a:cubicBezTo>
                    <a:pt x="60" y="59"/>
                    <a:pt x="60" y="59"/>
                    <a:pt x="60" y="59"/>
                  </a:cubicBezTo>
                  <a:cubicBezTo>
                    <a:pt x="60" y="59"/>
                    <a:pt x="60" y="59"/>
                    <a:pt x="61" y="59"/>
                  </a:cubicBezTo>
                  <a:moveTo>
                    <a:pt x="55" y="49"/>
                  </a:moveTo>
                  <a:cubicBezTo>
                    <a:pt x="55" y="49"/>
                    <a:pt x="55" y="49"/>
                    <a:pt x="55" y="49"/>
                  </a:cubicBezTo>
                  <a:cubicBezTo>
                    <a:pt x="47" y="55"/>
                    <a:pt x="37" y="58"/>
                    <a:pt x="28" y="58"/>
                  </a:cubicBezTo>
                  <a:cubicBezTo>
                    <a:pt x="28" y="58"/>
                    <a:pt x="28" y="58"/>
                    <a:pt x="28" y="58"/>
                  </a:cubicBezTo>
                  <a:cubicBezTo>
                    <a:pt x="37" y="58"/>
                    <a:pt x="47" y="55"/>
                    <a:pt x="55" y="49"/>
                  </a:cubicBezTo>
                  <a:cubicBezTo>
                    <a:pt x="55" y="49"/>
                    <a:pt x="55" y="49"/>
                    <a:pt x="55" y="49"/>
                  </a:cubicBezTo>
                  <a:moveTo>
                    <a:pt x="65" y="49"/>
                  </a:moveTo>
                  <a:cubicBezTo>
                    <a:pt x="64" y="53"/>
                    <a:pt x="63" y="56"/>
                    <a:pt x="61" y="59"/>
                  </a:cubicBezTo>
                  <a:cubicBezTo>
                    <a:pt x="63" y="56"/>
                    <a:pt x="64" y="53"/>
                    <a:pt x="65" y="49"/>
                  </a:cubicBezTo>
                  <a:cubicBezTo>
                    <a:pt x="65" y="49"/>
                    <a:pt x="65" y="49"/>
                    <a:pt x="65" y="49"/>
                  </a:cubicBezTo>
                  <a:moveTo>
                    <a:pt x="62" y="42"/>
                  </a:moveTo>
                  <a:cubicBezTo>
                    <a:pt x="60" y="45"/>
                    <a:pt x="58" y="47"/>
                    <a:pt x="55" y="49"/>
                  </a:cubicBezTo>
                  <a:cubicBezTo>
                    <a:pt x="58" y="47"/>
                    <a:pt x="60" y="45"/>
                    <a:pt x="62" y="42"/>
                  </a:cubicBezTo>
                  <a:moveTo>
                    <a:pt x="54" y="42"/>
                  </a:moveTo>
                  <a:cubicBezTo>
                    <a:pt x="49" y="46"/>
                    <a:pt x="42" y="48"/>
                    <a:pt x="35" y="49"/>
                  </a:cubicBezTo>
                  <a:cubicBezTo>
                    <a:pt x="35" y="49"/>
                    <a:pt x="35" y="49"/>
                    <a:pt x="35" y="49"/>
                  </a:cubicBezTo>
                  <a:cubicBezTo>
                    <a:pt x="42" y="48"/>
                    <a:pt x="49" y="46"/>
                    <a:pt x="54" y="42"/>
                  </a:cubicBezTo>
                  <a:moveTo>
                    <a:pt x="62" y="42"/>
                  </a:moveTo>
                  <a:cubicBezTo>
                    <a:pt x="62" y="42"/>
                    <a:pt x="62" y="42"/>
                    <a:pt x="62" y="42"/>
                  </a:cubicBezTo>
                  <a:cubicBezTo>
                    <a:pt x="62" y="42"/>
                    <a:pt x="62" y="42"/>
                    <a:pt x="62" y="42"/>
                  </a:cubicBezTo>
                  <a:moveTo>
                    <a:pt x="55" y="41"/>
                  </a:moveTo>
                  <a:cubicBezTo>
                    <a:pt x="54" y="42"/>
                    <a:pt x="54" y="42"/>
                    <a:pt x="54" y="42"/>
                  </a:cubicBezTo>
                  <a:cubicBezTo>
                    <a:pt x="54" y="42"/>
                    <a:pt x="54" y="42"/>
                    <a:pt x="55" y="41"/>
                  </a:cubicBezTo>
                  <a:moveTo>
                    <a:pt x="63" y="39"/>
                  </a:move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39"/>
                    <a:pt x="63" y="39"/>
                    <a:pt x="63" y="39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62" y="34"/>
                  </a:move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cubicBezTo>
                    <a:pt x="62" y="34"/>
                    <a:pt x="62" y="34"/>
                    <a:pt x="62" y="34"/>
                  </a:cubicBezTo>
                  <a:moveTo>
                    <a:pt x="0" y="27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8"/>
                    <a:pt x="2" y="29"/>
                    <a:pt x="4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2" y="28"/>
                    <a:pt x="1" y="28"/>
                    <a:pt x="0" y="27"/>
                  </a:cubicBezTo>
                  <a:moveTo>
                    <a:pt x="27" y="15"/>
                  </a:move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moveTo>
                    <a:pt x="69" y="0"/>
                  </a:moveTo>
                  <a:cubicBezTo>
                    <a:pt x="67" y="3"/>
                    <a:pt x="65" y="5"/>
                    <a:pt x="62" y="7"/>
                  </a:cubicBezTo>
                  <a:cubicBezTo>
                    <a:pt x="62" y="7"/>
                    <a:pt x="62" y="7"/>
                    <a:pt x="62" y="7"/>
                  </a:cubicBezTo>
                  <a:cubicBezTo>
                    <a:pt x="65" y="5"/>
                    <a:pt x="67" y="3"/>
                    <a:pt x="69" y="0"/>
                  </a:cubicBezTo>
                </a:path>
              </a:pathLst>
            </a:custGeom>
            <a:solidFill>
              <a:srgbClr val="BCAA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9" name="任意多边形 1212"/>
            <p:cNvSpPr/>
            <p:nvPr/>
          </p:nvSpPr>
          <p:spPr bwMode="auto">
            <a:xfrm>
              <a:off x="7583488" y="3435350"/>
              <a:ext cx="161925" cy="112712"/>
            </a:xfrm>
            <a:custGeom>
              <a:avLst/>
              <a:gdLst>
                <a:gd name="T0" fmla="*/ 20 w 62"/>
                <a:gd name="T1" fmla="*/ 43 h 43"/>
                <a:gd name="T2" fmla="*/ 20 w 62"/>
                <a:gd name="T3" fmla="*/ 43 h 43"/>
                <a:gd name="T4" fmla="*/ 20 w 62"/>
                <a:gd name="T5" fmla="*/ 43 h 43"/>
                <a:gd name="T6" fmla="*/ 31 w 62"/>
                <a:gd name="T7" fmla="*/ 42 h 43"/>
                <a:gd name="T8" fmla="*/ 58 w 62"/>
                <a:gd name="T9" fmla="*/ 27 h 43"/>
                <a:gd name="T10" fmla="*/ 58 w 62"/>
                <a:gd name="T11" fmla="*/ 27 h 43"/>
                <a:gd name="T12" fmla="*/ 58 w 62"/>
                <a:gd name="T13" fmla="*/ 27 h 43"/>
                <a:gd name="T14" fmla="*/ 58 w 62"/>
                <a:gd name="T15" fmla="*/ 26 h 43"/>
                <a:gd name="T16" fmla="*/ 58 w 62"/>
                <a:gd name="T17" fmla="*/ 26 h 43"/>
                <a:gd name="T18" fmla="*/ 58 w 62"/>
                <a:gd name="T19" fmla="*/ 26 h 43"/>
                <a:gd name="T20" fmla="*/ 58 w 62"/>
                <a:gd name="T21" fmla="*/ 26 h 43"/>
                <a:gd name="T22" fmla="*/ 58 w 62"/>
                <a:gd name="T23" fmla="*/ 26 h 43"/>
                <a:gd name="T24" fmla="*/ 58 w 62"/>
                <a:gd name="T25" fmla="*/ 26 h 43"/>
                <a:gd name="T26" fmla="*/ 58 w 62"/>
                <a:gd name="T27" fmla="*/ 26 h 43"/>
                <a:gd name="T28" fmla="*/ 58 w 62"/>
                <a:gd name="T29" fmla="*/ 26 h 43"/>
                <a:gd name="T30" fmla="*/ 58 w 62"/>
                <a:gd name="T31" fmla="*/ 26 h 43"/>
                <a:gd name="T32" fmla="*/ 59 w 62"/>
                <a:gd name="T33" fmla="*/ 26 h 43"/>
                <a:gd name="T34" fmla="*/ 59 w 62"/>
                <a:gd name="T35" fmla="*/ 26 h 43"/>
                <a:gd name="T36" fmla="*/ 59 w 62"/>
                <a:gd name="T37" fmla="*/ 26 h 43"/>
                <a:gd name="T38" fmla="*/ 1 w 62"/>
                <a:gd name="T39" fmla="*/ 25 h 43"/>
                <a:gd name="T40" fmla="*/ 11 w 62"/>
                <a:gd name="T41" fmla="*/ 28 h 43"/>
                <a:gd name="T42" fmla="*/ 1 w 62"/>
                <a:gd name="T43" fmla="*/ 23 h 43"/>
                <a:gd name="T44" fmla="*/ 5 w 62"/>
                <a:gd name="T45" fmla="*/ 24 h 43"/>
                <a:gd name="T46" fmla="*/ 1 w 62"/>
                <a:gd name="T47" fmla="*/ 23 h 43"/>
                <a:gd name="T48" fmla="*/ 0 w 62"/>
                <a:gd name="T49" fmla="*/ 22 h 43"/>
                <a:gd name="T50" fmla="*/ 0 w 62"/>
                <a:gd name="T51" fmla="*/ 22 h 43"/>
                <a:gd name="T52" fmla="*/ 61 w 62"/>
                <a:gd name="T53" fmla="*/ 19 h 43"/>
                <a:gd name="T54" fmla="*/ 61 w 62"/>
                <a:gd name="T55" fmla="*/ 19 h 43"/>
                <a:gd name="T56" fmla="*/ 62 w 62"/>
                <a:gd name="T57" fmla="*/ 16 h 43"/>
                <a:gd name="T58" fmla="*/ 52 w 62"/>
                <a:gd name="T59" fmla="*/ 23 h 43"/>
                <a:gd name="T60" fmla="*/ 61 w 62"/>
                <a:gd name="T61" fmla="*/ 17 h 43"/>
                <a:gd name="T62" fmla="*/ 61 w 62"/>
                <a:gd name="T63" fmla="*/ 17 h 43"/>
                <a:gd name="T64" fmla="*/ 61 w 62"/>
                <a:gd name="T65" fmla="*/ 17 h 43"/>
                <a:gd name="T66" fmla="*/ 61 w 62"/>
                <a:gd name="T67" fmla="*/ 17 h 43"/>
                <a:gd name="T68" fmla="*/ 56 w 62"/>
                <a:gd name="T69" fmla="*/ 1 h 43"/>
                <a:gd name="T70" fmla="*/ 26 w 62"/>
                <a:gd name="T71" fmla="*/ 8 h 43"/>
                <a:gd name="T72" fmla="*/ 23 w 62"/>
                <a:gd name="T73" fmla="*/ 8 h 43"/>
                <a:gd name="T74" fmla="*/ 56 w 62"/>
                <a:gd name="T75" fmla="*/ 1 h 43"/>
                <a:gd name="T76" fmla="*/ 56 w 62"/>
                <a:gd name="T77" fmla="*/ 1 h 43"/>
                <a:gd name="T78" fmla="*/ 56 w 62"/>
                <a:gd name="T79" fmla="*/ 1 h 43"/>
                <a:gd name="T80" fmla="*/ 56 w 62"/>
                <a:gd name="T81" fmla="*/ 1 h 43"/>
                <a:gd name="T82" fmla="*/ 56 w 62"/>
                <a:gd name="T83" fmla="*/ 1 h 43"/>
                <a:gd name="T84" fmla="*/ 56 w 62"/>
                <a:gd name="T85" fmla="*/ 1 h 43"/>
                <a:gd name="T86" fmla="*/ 56 w 62"/>
                <a:gd name="T87" fmla="*/ 1 h 43"/>
                <a:gd name="T88" fmla="*/ 58 w 62"/>
                <a:gd name="T8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2" h="43">
                  <a:moveTo>
                    <a:pt x="20" y="43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cubicBezTo>
                    <a:pt x="20" y="43"/>
                    <a:pt x="20" y="43"/>
                    <a:pt x="20" y="43"/>
                  </a:cubicBezTo>
                  <a:moveTo>
                    <a:pt x="31" y="42"/>
                  </a:moveTo>
                  <a:cubicBezTo>
                    <a:pt x="27" y="43"/>
                    <a:pt x="24" y="43"/>
                    <a:pt x="20" y="43"/>
                  </a:cubicBezTo>
                  <a:cubicBezTo>
                    <a:pt x="24" y="43"/>
                    <a:pt x="27" y="43"/>
                    <a:pt x="31" y="42"/>
                  </a:cubicBezTo>
                  <a:cubicBezTo>
                    <a:pt x="31" y="42"/>
                    <a:pt x="31" y="42"/>
                    <a:pt x="31" y="42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7"/>
                  </a:moveTo>
                  <a:cubicBezTo>
                    <a:pt x="58" y="27"/>
                    <a:pt x="58" y="27"/>
                    <a:pt x="58" y="27"/>
                  </a:cubicBezTo>
                  <a:cubicBezTo>
                    <a:pt x="58" y="27"/>
                    <a:pt x="58" y="27"/>
                    <a:pt x="58" y="27"/>
                  </a:cubicBezTo>
                  <a:moveTo>
                    <a:pt x="58" y="26"/>
                  </a:moveTo>
                  <a:cubicBezTo>
                    <a:pt x="58" y="26"/>
                    <a:pt x="58" y="27"/>
                    <a:pt x="58" y="27"/>
                  </a:cubicBezTo>
                  <a:cubicBezTo>
                    <a:pt x="58" y="27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8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6"/>
                  </a:cubicBezTo>
                  <a:moveTo>
                    <a:pt x="59" y="26"/>
                  </a:move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9" y="26"/>
                  </a:cubicBezTo>
                  <a:moveTo>
                    <a:pt x="59" y="26"/>
                  </a:moveTo>
                  <a:cubicBezTo>
                    <a:pt x="59" y="26"/>
                    <a:pt x="59" y="26"/>
                    <a:pt x="59" y="26"/>
                  </a:cubicBezTo>
                  <a:cubicBezTo>
                    <a:pt x="59" y="26"/>
                    <a:pt x="59" y="26"/>
                    <a:pt x="59" y="26"/>
                  </a:cubicBezTo>
                  <a:moveTo>
                    <a:pt x="1" y="25"/>
                  </a:moveTo>
                  <a:cubicBezTo>
                    <a:pt x="1" y="25"/>
                    <a:pt x="1" y="25"/>
                    <a:pt x="1" y="25"/>
                  </a:cubicBezTo>
                  <a:cubicBezTo>
                    <a:pt x="4" y="26"/>
                    <a:pt x="7" y="27"/>
                    <a:pt x="11" y="28"/>
                  </a:cubicBezTo>
                  <a:cubicBezTo>
                    <a:pt x="7" y="27"/>
                    <a:pt x="4" y="26"/>
                    <a:pt x="1" y="25"/>
                  </a:cubicBezTo>
                  <a:moveTo>
                    <a:pt x="1" y="23"/>
                  </a:moveTo>
                  <a:cubicBezTo>
                    <a:pt x="5" y="25"/>
                    <a:pt x="10" y="26"/>
                    <a:pt x="15" y="27"/>
                  </a:cubicBezTo>
                  <a:cubicBezTo>
                    <a:pt x="11" y="26"/>
                    <a:pt x="8" y="25"/>
                    <a:pt x="5" y="24"/>
                  </a:cubicBezTo>
                  <a:cubicBezTo>
                    <a:pt x="4" y="24"/>
                    <a:pt x="3" y="24"/>
                    <a:pt x="2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moveTo>
                    <a:pt x="0" y="22"/>
                  </a:move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2"/>
                  </a:cubicBezTo>
                  <a:moveTo>
                    <a:pt x="61" y="19"/>
                  </a:moveTo>
                  <a:cubicBezTo>
                    <a:pt x="61" y="22"/>
                    <a:pt x="60" y="24"/>
                    <a:pt x="59" y="26"/>
                  </a:cubicBezTo>
                  <a:cubicBezTo>
                    <a:pt x="60" y="24"/>
                    <a:pt x="61" y="22"/>
                    <a:pt x="61" y="19"/>
                  </a:cubicBezTo>
                  <a:cubicBezTo>
                    <a:pt x="61" y="19"/>
                    <a:pt x="61" y="19"/>
                    <a:pt x="61" y="19"/>
                  </a:cubicBezTo>
                  <a:moveTo>
                    <a:pt x="62" y="16"/>
                  </a:moveTo>
                  <a:cubicBezTo>
                    <a:pt x="60" y="18"/>
                    <a:pt x="58" y="19"/>
                    <a:pt x="56" y="21"/>
                  </a:cubicBezTo>
                  <a:cubicBezTo>
                    <a:pt x="55" y="21"/>
                    <a:pt x="53" y="22"/>
                    <a:pt x="52" y="23"/>
                  </a:cubicBezTo>
                  <a:cubicBezTo>
                    <a:pt x="55" y="21"/>
                    <a:pt x="58" y="19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1" y="17"/>
                    <a:pt x="61" y="17"/>
                  </a:cubicBezTo>
                  <a:cubicBezTo>
                    <a:pt x="61" y="17"/>
                    <a:pt x="62" y="17"/>
                    <a:pt x="62" y="16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48" y="6"/>
                    <a:pt x="37" y="8"/>
                    <a:pt x="26" y="8"/>
                  </a:cubicBezTo>
                  <a:cubicBezTo>
                    <a:pt x="25" y="8"/>
                    <a:pt x="24" y="8"/>
                    <a:pt x="23" y="8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5" y="8"/>
                    <a:pt x="26" y="8"/>
                  </a:cubicBezTo>
                  <a:cubicBezTo>
                    <a:pt x="37" y="8"/>
                    <a:pt x="48" y="6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6" y="1"/>
                  </a:move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moveTo>
                    <a:pt x="58" y="0"/>
                  </a:moveTo>
                  <a:cubicBezTo>
                    <a:pt x="58" y="0"/>
                    <a:pt x="57" y="1"/>
                    <a:pt x="56" y="1"/>
                  </a:cubicBezTo>
                  <a:cubicBezTo>
                    <a:pt x="57" y="1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AD9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0" name="任意多边形 1213"/>
            <p:cNvSpPr/>
            <p:nvPr/>
          </p:nvSpPr>
          <p:spPr bwMode="auto">
            <a:xfrm>
              <a:off x="7640638" y="3594100"/>
              <a:ext cx="101600" cy="92075"/>
            </a:xfrm>
            <a:custGeom>
              <a:avLst/>
              <a:gdLst>
                <a:gd name="T0" fmla="*/ 0 w 39"/>
                <a:gd name="T1" fmla="*/ 35 h 35"/>
                <a:gd name="T2" fmla="*/ 1 w 39"/>
                <a:gd name="T3" fmla="*/ 35 h 35"/>
                <a:gd name="T4" fmla="*/ 1 w 39"/>
                <a:gd name="T5" fmla="*/ 35 h 35"/>
                <a:gd name="T6" fmla="*/ 1 w 39"/>
                <a:gd name="T7" fmla="*/ 35 h 35"/>
                <a:gd name="T8" fmla="*/ 0 w 39"/>
                <a:gd name="T9" fmla="*/ 35 h 35"/>
                <a:gd name="T10" fmla="*/ 0 w 39"/>
                <a:gd name="T11" fmla="*/ 35 h 35"/>
                <a:gd name="T12" fmla="*/ 9 w 39"/>
                <a:gd name="T13" fmla="*/ 27 h 35"/>
                <a:gd name="T14" fmla="*/ 9 w 39"/>
                <a:gd name="T15" fmla="*/ 27 h 35"/>
                <a:gd name="T16" fmla="*/ 8 w 39"/>
                <a:gd name="T17" fmla="*/ 27 h 35"/>
                <a:gd name="T18" fmla="*/ 6 w 39"/>
                <a:gd name="T19" fmla="*/ 28 h 35"/>
                <a:gd name="T20" fmla="*/ 6 w 39"/>
                <a:gd name="T21" fmla="*/ 28 h 35"/>
                <a:gd name="T22" fmla="*/ 6 w 39"/>
                <a:gd name="T23" fmla="*/ 28 h 35"/>
                <a:gd name="T24" fmla="*/ 2 w 39"/>
                <a:gd name="T25" fmla="*/ 28 h 35"/>
                <a:gd name="T26" fmla="*/ 2 w 39"/>
                <a:gd name="T27" fmla="*/ 28 h 35"/>
                <a:gd name="T28" fmla="*/ 2 w 39"/>
                <a:gd name="T29" fmla="*/ 28 h 35"/>
                <a:gd name="T30" fmla="*/ 2 w 39"/>
                <a:gd name="T31" fmla="*/ 28 h 35"/>
                <a:gd name="T32" fmla="*/ 8 w 39"/>
                <a:gd name="T33" fmla="*/ 27 h 35"/>
                <a:gd name="T34" fmla="*/ 9 w 39"/>
                <a:gd name="T35" fmla="*/ 27 h 35"/>
                <a:gd name="T36" fmla="*/ 9 w 39"/>
                <a:gd name="T37" fmla="*/ 27 h 35"/>
                <a:gd name="T38" fmla="*/ 30 w 39"/>
                <a:gd name="T39" fmla="*/ 18 h 35"/>
                <a:gd name="T40" fmla="*/ 29 w 39"/>
                <a:gd name="T41" fmla="*/ 19 h 35"/>
                <a:gd name="T42" fmla="*/ 10 w 39"/>
                <a:gd name="T43" fmla="*/ 27 h 35"/>
                <a:gd name="T44" fmla="*/ 10 w 39"/>
                <a:gd name="T45" fmla="*/ 27 h 35"/>
                <a:gd name="T46" fmla="*/ 10 w 39"/>
                <a:gd name="T47" fmla="*/ 27 h 35"/>
                <a:gd name="T48" fmla="*/ 10 w 39"/>
                <a:gd name="T49" fmla="*/ 27 h 35"/>
                <a:gd name="T50" fmla="*/ 10 w 39"/>
                <a:gd name="T51" fmla="*/ 27 h 35"/>
                <a:gd name="T52" fmla="*/ 10 w 39"/>
                <a:gd name="T53" fmla="*/ 27 h 35"/>
                <a:gd name="T54" fmla="*/ 10 w 39"/>
                <a:gd name="T55" fmla="*/ 27 h 35"/>
                <a:gd name="T56" fmla="*/ 10 w 39"/>
                <a:gd name="T57" fmla="*/ 27 h 35"/>
                <a:gd name="T58" fmla="*/ 24 w 39"/>
                <a:gd name="T59" fmla="*/ 22 h 35"/>
                <a:gd name="T60" fmla="*/ 27 w 39"/>
                <a:gd name="T61" fmla="*/ 20 h 35"/>
                <a:gd name="T62" fmla="*/ 29 w 39"/>
                <a:gd name="T63" fmla="*/ 19 h 35"/>
                <a:gd name="T64" fmla="*/ 30 w 39"/>
                <a:gd name="T65" fmla="*/ 18 h 35"/>
                <a:gd name="T66" fmla="*/ 37 w 39"/>
                <a:gd name="T67" fmla="*/ 11 h 35"/>
                <a:gd name="T68" fmla="*/ 35 w 39"/>
                <a:gd name="T69" fmla="*/ 14 h 35"/>
                <a:gd name="T70" fmla="*/ 35 w 39"/>
                <a:gd name="T71" fmla="*/ 12 h 35"/>
                <a:gd name="T72" fmla="*/ 37 w 39"/>
                <a:gd name="T73" fmla="*/ 11 h 35"/>
                <a:gd name="T74" fmla="*/ 37 w 39"/>
                <a:gd name="T75" fmla="*/ 9 h 35"/>
                <a:gd name="T76" fmla="*/ 37 w 39"/>
                <a:gd name="T77" fmla="*/ 10 h 35"/>
                <a:gd name="T78" fmla="*/ 37 w 39"/>
                <a:gd name="T79" fmla="*/ 9 h 35"/>
                <a:gd name="T80" fmla="*/ 38 w 39"/>
                <a:gd name="T81" fmla="*/ 8 h 35"/>
                <a:gd name="T82" fmla="*/ 37 w 39"/>
                <a:gd name="T83" fmla="*/ 9 h 35"/>
                <a:gd name="T84" fmla="*/ 38 w 39"/>
                <a:gd name="T85" fmla="*/ 8 h 35"/>
                <a:gd name="T86" fmla="*/ 38 w 39"/>
                <a:gd name="T87" fmla="*/ 7 h 35"/>
                <a:gd name="T88" fmla="*/ 38 w 39"/>
                <a:gd name="T89" fmla="*/ 8 h 35"/>
                <a:gd name="T90" fmla="*/ 38 w 39"/>
                <a:gd name="T91" fmla="*/ 7 h 35"/>
                <a:gd name="T92" fmla="*/ 39 w 39"/>
                <a:gd name="T93" fmla="*/ 5 h 35"/>
                <a:gd name="T94" fmla="*/ 39 w 39"/>
                <a:gd name="T95" fmla="*/ 5 h 35"/>
                <a:gd name="T96" fmla="*/ 39 w 39"/>
                <a:gd name="T97" fmla="*/ 5 h 35"/>
                <a:gd name="T98" fmla="*/ 39 w 39"/>
                <a:gd name="T99" fmla="*/ 5 h 35"/>
                <a:gd name="T100" fmla="*/ 31 w 39"/>
                <a:gd name="T101" fmla="*/ 3 h 35"/>
                <a:gd name="T102" fmla="*/ 29 w 39"/>
                <a:gd name="T103" fmla="*/ 4 h 35"/>
                <a:gd name="T104" fmla="*/ 29 w 39"/>
                <a:gd name="T105" fmla="*/ 4 h 35"/>
                <a:gd name="T106" fmla="*/ 29 w 39"/>
                <a:gd name="T107" fmla="*/ 4 h 35"/>
                <a:gd name="T108" fmla="*/ 31 w 39"/>
                <a:gd name="T109" fmla="*/ 3 h 35"/>
                <a:gd name="T110" fmla="*/ 31 w 39"/>
                <a:gd name="T111" fmla="*/ 3 h 35"/>
                <a:gd name="T112" fmla="*/ 22 w 39"/>
                <a:gd name="T113" fmla="*/ 0 h 35"/>
                <a:gd name="T114" fmla="*/ 10 w 39"/>
                <a:gd name="T115" fmla="*/ 4 h 35"/>
                <a:gd name="T116" fmla="*/ 10 w 39"/>
                <a:gd name="T117" fmla="*/ 4 h 35"/>
                <a:gd name="T118" fmla="*/ 22 w 39"/>
                <a:gd name="T119" fmla="*/ 0 h 35"/>
                <a:gd name="T120" fmla="*/ 22 w 39"/>
                <a:gd name="T1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9" h="35">
                  <a:moveTo>
                    <a:pt x="0" y="35"/>
                  </a:moveTo>
                  <a:cubicBezTo>
                    <a:pt x="0" y="35"/>
                    <a:pt x="0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1" y="35"/>
                    <a:pt x="1" y="35"/>
                    <a:pt x="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moveTo>
                    <a:pt x="9" y="27"/>
                  </a:moveTo>
                  <a:cubicBezTo>
                    <a:pt x="9" y="27"/>
                    <a:pt x="9" y="27"/>
                    <a:pt x="9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7" y="27"/>
                    <a:pt x="7" y="27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6" y="28"/>
                    <a:pt x="6" y="28"/>
                    <a:pt x="6" y="28"/>
                  </a:cubicBezTo>
                  <a:cubicBezTo>
                    <a:pt x="4" y="28"/>
                    <a:pt x="3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4" y="28"/>
                    <a:pt x="6" y="28"/>
                    <a:pt x="8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7"/>
                    <a:pt x="9" y="27"/>
                    <a:pt x="9" y="27"/>
                  </a:cubicBezTo>
                  <a:moveTo>
                    <a:pt x="30" y="18"/>
                  </a:moveTo>
                  <a:cubicBezTo>
                    <a:pt x="29" y="19"/>
                    <a:pt x="29" y="19"/>
                    <a:pt x="29" y="19"/>
                  </a:cubicBezTo>
                  <a:cubicBezTo>
                    <a:pt x="24" y="23"/>
                    <a:pt x="17" y="25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0" y="27"/>
                    <a:pt x="10" y="27"/>
                    <a:pt x="10" y="27"/>
                  </a:cubicBezTo>
                  <a:cubicBezTo>
                    <a:pt x="15" y="26"/>
                    <a:pt x="20" y="24"/>
                    <a:pt x="24" y="22"/>
                  </a:cubicBezTo>
                  <a:cubicBezTo>
                    <a:pt x="25" y="22"/>
                    <a:pt x="26" y="21"/>
                    <a:pt x="27" y="20"/>
                  </a:cubicBezTo>
                  <a:cubicBezTo>
                    <a:pt x="28" y="20"/>
                    <a:pt x="28" y="19"/>
                    <a:pt x="29" y="19"/>
                  </a:cubicBezTo>
                  <a:cubicBezTo>
                    <a:pt x="29" y="19"/>
                    <a:pt x="29" y="19"/>
                    <a:pt x="30" y="18"/>
                  </a:cubicBezTo>
                  <a:moveTo>
                    <a:pt x="37" y="11"/>
                  </a:moveTo>
                  <a:cubicBezTo>
                    <a:pt x="36" y="12"/>
                    <a:pt x="35" y="13"/>
                    <a:pt x="35" y="14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6" y="12"/>
                    <a:pt x="36" y="11"/>
                    <a:pt x="37" y="11"/>
                  </a:cubicBezTo>
                  <a:moveTo>
                    <a:pt x="37" y="9"/>
                  </a:moveTo>
                  <a:cubicBezTo>
                    <a:pt x="37" y="10"/>
                    <a:pt x="37" y="10"/>
                    <a:pt x="37" y="10"/>
                  </a:cubicBezTo>
                  <a:cubicBezTo>
                    <a:pt x="37" y="10"/>
                    <a:pt x="37" y="10"/>
                    <a:pt x="37" y="9"/>
                  </a:cubicBezTo>
                  <a:moveTo>
                    <a:pt x="38" y="8"/>
                  </a:moveTo>
                  <a:cubicBezTo>
                    <a:pt x="38" y="8"/>
                    <a:pt x="38" y="9"/>
                    <a:pt x="37" y="9"/>
                  </a:cubicBezTo>
                  <a:cubicBezTo>
                    <a:pt x="38" y="9"/>
                    <a:pt x="38" y="8"/>
                    <a:pt x="38" y="8"/>
                  </a:cubicBezTo>
                  <a:moveTo>
                    <a:pt x="38" y="7"/>
                  </a:moveTo>
                  <a:cubicBezTo>
                    <a:pt x="38" y="7"/>
                    <a:pt x="38" y="7"/>
                    <a:pt x="38" y="8"/>
                  </a:cubicBezTo>
                  <a:cubicBezTo>
                    <a:pt x="38" y="8"/>
                    <a:pt x="38" y="7"/>
                    <a:pt x="38" y="7"/>
                  </a:cubicBezTo>
                  <a:moveTo>
                    <a:pt x="39" y="5"/>
                  </a:move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cubicBezTo>
                    <a:pt x="39" y="5"/>
                    <a:pt x="39" y="5"/>
                    <a:pt x="39" y="5"/>
                  </a:cubicBezTo>
                  <a:moveTo>
                    <a:pt x="31" y="3"/>
                  </a:moveTo>
                  <a:cubicBezTo>
                    <a:pt x="30" y="3"/>
                    <a:pt x="30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moveTo>
                    <a:pt x="22" y="0"/>
                  </a:moveTo>
                  <a:cubicBezTo>
                    <a:pt x="18" y="2"/>
                    <a:pt x="14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4" y="3"/>
                    <a:pt x="18" y="2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826F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1" name="任意多边形 1214"/>
            <p:cNvSpPr/>
            <p:nvPr/>
          </p:nvSpPr>
          <p:spPr bwMode="auto">
            <a:xfrm>
              <a:off x="7573963" y="3403600"/>
              <a:ext cx="187325" cy="104775"/>
            </a:xfrm>
            <a:custGeom>
              <a:avLst/>
              <a:gdLst>
                <a:gd name="T0" fmla="*/ 9 w 72"/>
                <a:gd name="T1" fmla="*/ 36 h 40"/>
                <a:gd name="T2" fmla="*/ 19 w 72"/>
                <a:gd name="T3" fmla="*/ 39 h 40"/>
                <a:gd name="T4" fmla="*/ 22 w 72"/>
                <a:gd name="T5" fmla="*/ 39 h 40"/>
                <a:gd name="T6" fmla="*/ 22 w 72"/>
                <a:gd name="T7" fmla="*/ 39 h 40"/>
                <a:gd name="T8" fmla="*/ 20 w 72"/>
                <a:gd name="T9" fmla="*/ 39 h 40"/>
                <a:gd name="T10" fmla="*/ 11 w 72"/>
                <a:gd name="T11" fmla="*/ 37 h 40"/>
                <a:gd name="T12" fmla="*/ 11 w 72"/>
                <a:gd name="T13" fmla="*/ 37 h 40"/>
                <a:gd name="T14" fmla="*/ 9 w 72"/>
                <a:gd name="T15" fmla="*/ 36 h 40"/>
                <a:gd name="T16" fmla="*/ 5 w 72"/>
                <a:gd name="T17" fmla="*/ 35 h 40"/>
                <a:gd name="T18" fmla="*/ 6 w 72"/>
                <a:gd name="T19" fmla="*/ 35 h 40"/>
                <a:gd name="T20" fmla="*/ 5 w 72"/>
                <a:gd name="T21" fmla="*/ 35 h 40"/>
                <a:gd name="T22" fmla="*/ 5 w 72"/>
                <a:gd name="T23" fmla="*/ 35 h 40"/>
                <a:gd name="T24" fmla="*/ 0 w 72"/>
                <a:gd name="T25" fmla="*/ 32 h 40"/>
                <a:gd name="T26" fmla="*/ 0 w 72"/>
                <a:gd name="T27" fmla="*/ 32 h 40"/>
                <a:gd name="T28" fmla="*/ 0 w 72"/>
                <a:gd name="T29" fmla="*/ 32 h 40"/>
                <a:gd name="T30" fmla="*/ 3 w 72"/>
                <a:gd name="T31" fmla="*/ 34 h 40"/>
                <a:gd name="T32" fmla="*/ 1 w 72"/>
                <a:gd name="T33" fmla="*/ 33 h 40"/>
                <a:gd name="T34" fmla="*/ 0 w 72"/>
                <a:gd name="T35" fmla="*/ 32 h 40"/>
                <a:gd name="T36" fmla="*/ 72 w 72"/>
                <a:gd name="T37" fmla="*/ 0 h 40"/>
                <a:gd name="T38" fmla="*/ 69 w 72"/>
                <a:gd name="T39" fmla="*/ 5 h 40"/>
                <a:gd name="T40" fmla="*/ 62 w 72"/>
                <a:gd name="T41" fmla="*/ 12 h 40"/>
                <a:gd name="T42" fmla="*/ 60 w 72"/>
                <a:gd name="T43" fmla="*/ 13 h 40"/>
                <a:gd name="T44" fmla="*/ 60 w 72"/>
                <a:gd name="T45" fmla="*/ 13 h 40"/>
                <a:gd name="T46" fmla="*/ 60 w 72"/>
                <a:gd name="T47" fmla="*/ 13 h 40"/>
                <a:gd name="T48" fmla="*/ 60 w 72"/>
                <a:gd name="T49" fmla="*/ 13 h 40"/>
                <a:gd name="T50" fmla="*/ 60 w 72"/>
                <a:gd name="T51" fmla="*/ 13 h 40"/>
                <a:gd name="T52" fmla="*/ 60 w 72"/>
                <a:gd name="T53" fmla="*/ 13 h 40"/>
                <a:gd name="T54" fmla="*/ 60 w 72"/>
                <a:gd name="T55" fmla="*/ 13 h 40"/>
                <a:gd name="T56" fmla="*/ 60 w 72"/>
                <a:gd name="T57" fmla="*/ 13 h 40"/>
                <a:gd name="T58" fmla="*/ 60 w 72"/>
                <a:gd name="T59" fmla="*/ 13 h 40"/>
                <a:gd name="T60" fmla="*/ 30 w 72"/>
                <a:gd name="T61" fmla="*/ 20 h 40"/>
                <a:gd name="T62" fmla="*/ 27 w 72"/>
                <a:gd name="T63" fmla="*/ 20 h 40"/>
                <a:gd name="T64" fmla="*/ 27 w 72"/>
                <a:gd name="T65" fmla="*/ 20 h 40"/>
                <a:gd name="T66" fmla="*/ 27 w 72"/>
                <a:gd name="T67" fmla="*/ 40 h 40"/>
                <a:gd name="T68" fmla="*/ 30 w 72"/>
                <a:gd name="T69" fmla="*/ 40 h 40"/>
                <a:gd name="T70" fmla="*/ 35 w 72"/>
                <a:gd name="T71" fmla="*/ 40 h 40"/>
                <a:gd name="T72" fmla="*/ 35 w 72"/>
                <a:gd name="T73" fmla="*/ 40 h 40"/>
                <a:gd name="T74" fmla="*/ 35 w 72"/>
                <a:gd name="T75" fmla="*/ 40 h 40"/>
                <a:gd name="T76" fmla="*/ 35 w 72"/>
                <a:gd name="T77" fmla="*/ 40 h 40"/>
                <a:gd name="T78" fmla="*/ 35 w 72"/>
                <a:gd name="T79" fmla="*/ 40 h 40"/>
                <a:gd name="T80" fmla="*/ 56 w 72"/>
                <a:gd name="T81" fmla="*/ 35 h 40"/>
                <a:gd name="T82" fmla="*/ 60 w 72"/>
                <a:gd name="T83" fmla="*/ 33 h 40"/>
                <a:gd name="T84" fmla="*/ 66 w 72"/>
                <a:gd name="T85" fmla="*/ 28 h 40"/>
                <a:gd name="T86" fmla="*/ 66 w 72"/>
                <a:gd name="T87" fmla="*/ 28 h 40"/>
                <a:gd name="T88" fmla="*/ 66 w 72"/>
                <a:gd name="T89" fmla="*/ 28 h 40"/>
                <a:gd name="T90" fmla="*/ 72 w 72"/>
                <a:gd name="T91" fmla="*/ 18 h 40"/>
                <a:gd name="T92" fmla="*/ 72 w 72"/>
                <a:gd name="T9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72" h="40">
                  <a:moveTo>
                    <a:pt x="9" y="36"/>
                  </a:moveTo>
                  <a:cubicBezTo>
                    <a:pt x="12" y="37"/>
                    <a:pt x="15" y="38"/>
                    <a:pt x="19" y="39"/>
                  </a:cubicBezTo>
                  <a:cubicBezTo>
                    <a:pt x="20" y="39"/>
                    <a:pt x="21" y="39"/>
                    <a:pt x="22" y="39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0" y="39"/>
                  </a:cubicBezTo>
                  <a:cubicBezTo>
                    <a:pt x="17" y="39"/>
                    <a:pt x="14" y="38"/>
                    <a:pt x="11" y="37"/>
                  </a:cubicBezTo>
                  <a:cubicBezTo>
                    <a:pt x="11" y="37"/>
                    <a:pt x="11" y="37"/>
                    <a:pt x="11" y="37"/>
                  </a:cubicBezTo>
                  <a:cubicBezTo>
                    <a:pt x="10" y="37"/>
                    <a:pt x="10" y="37"/>
                    <a:pt x="9" y="36"/>
                  </a:cubicBezTo>
                  <a:moveTo>
                    <a:pt x="5" y="35"/>
                  </a:moveTo>
                  <a:cubicBezTo>
                    <a:pt x="5" y="35"/>
                    <a:pt x="5" y="35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" y="33"/>
                    <a:pt x="2" y="33"/>
                    <a:pt x="3" y="34"/>
                  </a:cubicBezTo>
                  <a:cubicBezTo>
                    <a:pt x="3" y="34"/>
                    <a:pt x="2" y="33"/>
                    <a:pt x="1" y="33"/>
                  </a:cubicBezTo>
                  <a:cubicBezTo>
                    <a:pt x="1" y="33"/>
                    <a:pt x="1" y="32"/>
                    <a:pt x="0" y="32"/>
                  </a:cubicBezTo>
                  <a:moveTo>
                    <a:pt x="72" y="0"/>
                  </a:moveTo>
                  <a:cubicBezTo>
                    <a:pt x="71" y="2"/>
                    <a:pt x="70" y="4"/>
                    <a:pt x="69" y="5"/>
                  </a:cubicBezTo>
                  <a:cubicBezTo>
                    <a:pt x="67" y="8"/>
                    <a:pt x="65" y="10"/>
                    <a:pt x="62" y="12"/>
                  </a:cubicBezTo>
                  <a:cubicBezTo>
                    <a:pt x="62" y="12"/>
                    <a:pt x="61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60" y="13"/>
                    <a:pt x="60" y="13"/>
                    <a:pt x="60" y="13"/>
                  </a:cubicBezTo>
                  <a:cubicBezTo>
                    <a:pt x="52" y="18"/>
                    <a:pt x="41" y="20"/>
                    <a:pt x="30" y="20"/>
                  </a:cubicBezTo>
                  <a:cubicBezTo>
                    <a:pt x="29" y="20"/>
                    <a:pt x="28" y="20"/>
                    <a:pt x="27" y="20"/>
                  </a:cubicBezTo>
                  <a:cubicBezTo>
                    <a:pt x="27" y="20"/>
                    <a:pt x="27" y="20"/>
                    <a:pt x="27" y="20"/>
                  </a:cubicBezTo>
                  <a:cubicBezTo>
                    <a:pt x="27" y="25"/>
                    <a:pt x="27" y="36"/>
                    <a:pt x="27" y="40"/>
                  </a:cubicBezTo>
                  <a:cubicBezTo>
                    <a:pt x="28" y="40"/>
                    <a:pt x="29" y="40"/>
                    <a:pt x="30" y="40"/>
                  </a:cubicBezTo>
                  <a:cubicBezTo>
                    <a:pt x="32" y="40"/>
                    <a:pt x="34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2" y="39"/>
                    <a:pt x="50" y="38"/>
                    <a:pt x="56" y="35"/>
                  </a:cubicBezTo>
                  <a:cubicBezTo>
                    <a:pt x="57" y="34"/>
                    <a:pt x="59" y="33"/>
                    <a:pt x="60" y="33"/>
                  </a:cubicBezTo>
                  <a:cubicBezTo>
                    <a:pt x="62" y="31"/>
                    <a:pt x="64" y="30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6" y="28"/>
                    <a:pt x="66" y="28"/>
                    <a:pt x="66" y="28"/>
                  </a:cubicBezTo>
                  <a:cubicBezTo>
                    <a:pt x="69" y="24"/>
                    <a:pt x="70" y="23"/>
                    <a:pt x="72" y="18"/>
                  </a:cubicBezTo>
                  <a:cubicBezTo>
                    <a:pt x="72" y="9"/>
                    <a:pt x="72" y="3"/>
                    <a:pt x="72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2" name="任意多边形 1252"/>
            <p:cNvSpPr/>
            <p:nvPr/>
          </p:nvSpPr>
          <p:spPr bwMode="auto">
            <a:xfrm>
              <a:off x="7643813" y="3390900"/>
              <a:ext cx="117475" cy="65087"/>
            </a:xfrm>
            <a:custGeom>
              <a:avLst/>
              <a:gdLst>
                <a:gd name="T0" fmla="*/ 45 w 45"/>
                <a:gd name="T1" fmla="*/ 0 h 25"/>
                <a:gd name="T2" fmla="*/ 42 w 45"/>
                <a:gd name="T3" fmla="*/ 7 h 25"/>
                <a:gd name="T4" fmla="*/ 41 w 45"/>
                <a:gd name="T5" fmla="*/ 8 h 25"/>
                <a:gd name="T6" fmla="*/ 31 w 45"/>
                <a:gd name="T7" fmla="*/ 17 h 25"/>
                <a:gd name="T8" fmla="*/ 29 w 45"/>
                <a:gd name="T9" fmla="*/ 18 h 25"/>
                <a:gd name="T10" fmla="*/ 29 w 45"/>
                <a:gd name="T11" fmla="*/ 18 h 25"/>
                <a:gd name="T12" fmla="*/ 29 w 45"/>
                <a:gd name="T13" fmla="*/ 18 h 25"/>
                <a:gd name="T14" fmla="*/ 27 w 45"/>
                <a:gd name="T15" fmla="*/ 19 h 25"/>
                <a:gd name="T16" fmla="*/ 5 w 45"/>
                <a:gd name="T17" fmla="*/ 24 h 25"/>
                <a:gd name="T18" fmla="*/ 0 w 45"/>
                <a:gd name="T19" fmla="*/ 24 h 25"/>
                <a:gd name="T20" fmla="*/ 0 w 45"/>
                <a:gd name="T21" fmla="*/ 25 h 25"/>
                <a:gd name="T22" fmla="*/ 0 w 45"/>
                <a:gd name="T23" fmla="*/ 25 h 25"/>
                <a:gd name="T24" fmla="*/ 0 w 45"/>
                <a:gd name="T25" fmla="*/ 25 h 25"/>
                <a:gd name="T26" fmla="*/ 3 w 45"/>
                <a:gd name="T27" fmla="*/ 25 h 25"/>
                <a:gd name="T28" fmla="*/ 33 w 45"/>
                <a:gd name="T29" fmla="*/ 18 h 25"/>
                <a:gd name="T30" fmla="*/ 33 w 45"/>
                <a:gd name="T31" fmla="*/ 18 h 25"/>
                <a:gd name="T32" fmla="*/ 33 w 45"/>
                <a:gd name="T33" fmla="*/ 18 h 25"/>
                <a:gd name="T34" fmla="*/ 33 w 45"/>
                <a:gd name="T35" fmla="*/ 18 h 25"/>
                <a:gd name="T36" fmla="*/ 33 w 45"/>
                <a:gd name="T37" fmla="*/ 18 h 25"/>
                <a:gd name="T38" fmla="*/ 33 w 45"/>
                <a:gd name="T39" fmla="*/ 18 h 25"/>
                <a:gd name="T40" fmla="*/ 33 w 45"/>
                <a:gd name="T41" fmla="*/ 18 h 25"/>
                <a:gd name="T42" fmla="*/ 33 w 45"/>
                <a:gd name="T43" fmla="*/ 18 h 25"/>
                <a:gd name="T44" fmla="*/ 33 w 45"/>
                <a:gd name="T45" fmla="*/ 18 h 25"/>
                <a:gd name="T46" fmla="*/ 35 w 45"/>
                <a:gd name="T47" fmla="*/ 17 h 25"/>
                <a:gd name="T48" fmla="*/ 42 w 45"/>
                <a:gd name="T49" fmla="*/ 10 h 25"/>
                <a:gd name="T50" fmla="*/ 45 w 45"/>
                <a:gd name="T51" fmla="*/ 5 h 25"/>
                <a:gd name="T52" fmla="*/ 45 w 45"/>
                <a:gd name="T53" fmla="*/ 5 h 25"/>
                <a:gd name="T54" fmla="*/ 45 w 45"/>
                <a:gd name="T5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5" h="25">
                  <a:moveTo>
                    <a:pt x="45" y="0"/>
                  </a:moveTo>
                  <a:cubicBezTo>
                    <a:pt x="43" y="4"/>
                    <a:pt x="42" y="6"/>
                    <a:pt x="42" y="7"/>
                  </a:cubicBezTo>
                  <a:cubicBezTo>
                    <a:pt x="41" y="7"/>
                    <a:pt x="41" y="7"/>
                    <a:pt x="41" y="8"/>
                  </a:cubicBezTo>
                  <a:cubicBezTo>
                    <a:pt x="39" y="12"/>
                    <a:pt x="35" y="15"/>
                    <a:pt x="31" y="17"/>
                  </a:cubicBezTo>
                  <a:cubicBezTo>
                    <a:pt x="30" y="18"/>
                    <a:pt x="30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8" y="19"/>
                    <a:pt x="27" y="19"/>
                  </a:cubicBezTo>
                  <a:cubicBezTo>
                    <a:pt x="17" y="23"/>
                    <a:pt x="12" y="24"/>
                    <a:pt x="5" y="24"/>
                  </a:cubicBezTo>
                  <a:cubicBezTo>
                    <a:pt x="3" y="24"/>
                    <a:pt x="2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1" y="25"/>
                    <a:pt x="2" y="25"/>
                    <a:pt x="3" y="25"/>
                  </a:cubicBezTo>
                  <a:cubicBezTo>
                    <a:pt x="14" y="25"/>
                    <a:pt x="25" y="23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4" y="18"/>
                    <a:pt x="35" y="17"/>
                    <a:pt x="35" y="17"/>
                  </a:cubicBezTo>
                  <a:cubicBezTo>
                    <a:pt x="38" y="15"/>
                    <a:pt x="40" y="13"/>
                    <a:pt x="42" y="10"/>
                  </a:cubicBezTo>
                  <a:cubicBezTo>
                    <a:pt x="43" y="9"/>
                    <a:pt x="44" y="7"/>
                    <a:pt x="45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5" y="2"/>
                    <a:pt x="45" y="1"/>
                    <a:pt x="45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3" name="任意多边形 1256"/>
            <p:cNvSpPr/>
            <p:nvPr/>
          </p:nvSpPr>
          <p:spPr bwMode="auto">
            <a:xfrm>
              <a:off x="7586663" y="3521075"/>
              <a:ext cx="155575" cy="84137"/>
            </a:xfrm>
            <a:custGeom>
              <a:avLst/>
              <a:gdLst>
                <a:gd name="T0" fmla="*/ 58 w 60"/>
                <a:gd name="T1" fmla="*/ 0 h 32"/>
                <a:gd name="T2" fmla="*/ 57 w 60"/>
                <a:gd name="T3" fmla="*/ 2 h 32"/>
                <a:gd name="T4" fmla="*/ 57 w 60"/>
                <a:gd name="T5" fmla="*/ 2 h 32"/>
                <a:gd name="T6" fmla="*/ 57 w 60"/>
                <a:gd name="T7" fmla="*/ 2 h 32"/>
                <a:gd name="T8" fmla="*/ 50 w 60"/>
                <a:gd name="T9" fmla="*/ 9 h 32"/>
                <a:gd name="T10" fmla="*/ 50 w 60"/>
                <a:gd name="T11" fmla="*/ 9 h 32"/>
                <a:gd name="T12" fmla="*/ 50 w 60"/>
                <a:gd name="T13" fmla="*/ 9 h 32"/>
                <a:gd name="T14" fmla="*/ 23 w 60"/>
                <a:gd name="T15" fmla="*/ 18 h 32"/>
                <a:gd name="T16" fmla="*/ 23 w 60"/>
                <a:gd name="T17" fmla="*/ 19 h 32"/>
                <a:gd name="T18" fmla="*/ 3 w 60"/>
                <a:gd name="T19" fmla="*/ 16 h 32"/>
                <a:gd name="T20" fmla="*/ 1 w 60"/>
                <a:gd name="T21" fmla="*/ 15 h 32"/>
                <a:gd name="T22" fmla="*/ 1 w 60"/>
                <a:gd name="T23" fmla="*/ 15 h 32"/>
                <a:gd name="T24" fmla="*/ 1 w 60"/>
                <a:gd name="T25" fmla="*/ 17 h 32"/>
                <a:gd name="T26" fmla="*/ 12 w 60"/>
                <a:gd name="T27" fmla="*/ 28 h 32"/>
                <a:gd name="T28" fmla="*/ 29 w 60"/>
                <a:gd name="T29" fmla="*/ 32 h 32"/>
                <a:gd name="T30" fmla="*/ 31 w 60"/>
                <a:gd name="T31" fmla="*/ 32 h 32"/>
                <a:gd name="T32" fmla="*/ 31 w 60"/>
                <a:gd name="T33" fmla="*/ 32 h 32"/>
                <a:gd name="T34" fmla="*/ 43 w 60"/>
                <a:gd name="T35" fmla="*/ 28 h 32"/>
                <a:gd name="T36" fmla="*/ 50 w 60"/>
                <a:gd name="T37" fmla="*/ 24 h 32"/>
                <a:gd name="T38" fmla="*/ 50 w 60"/>
                <a:gd name="T39" fmla="*/ 24 h 32"/>
                <a:gd name="T40" fmla="*/ 55 w 60"/>
                <a:gd name="T41" fmla="*/ 19 h 32"/>
                <a:gd name="T42" fmla="*/ 55 w 60"/>
                <a:gd name="T43" fmla="*/ 19 h 32"/>
                <a:gd name="T44" fmla="*/ 55 w 60"/>
                <a:gd name="T45" fmla="*/ 19 h 32"/>
                <a:gd name="T46" fmla="*/ 55 w 60"/>
                <a:gd name="T47" fmla="*/ 19 h 32"/>
                <a:gd name="T48" fmla="*/ 55 w 60"/>
                <a:gd name="T49" fmla="*/ 19 h 32"/>
                <a:gd name="T50" fmla="*/ 55 w 60"/>
                <a:gd name="T51" fmla="*/ 19 h 32"/>
                <a:gd name="T52" fmla="*/ 55 w 60"/>
                <a:gd name="T53" fmla="*/ 19 h 32"/>
                <a:gd name="T54" fmla="*/ 55 w 60"/>
                <a:gd name="T55" fmla="*/ 19 h 32"/>
                <a:gd name="T56" fmla="*/ 55 w 60"/>
                <a:gd name="T57" fmla="*/ 19 h 32"/>
                <a:gd name="T58" fmla="*/ 56 w 60"/>
                <a:gd name="T59" fmla="*/ 19 h 32"/>
                <a:gd name="T60" fmla="*/ 56 w 60"/>
                <a:gd name="T61" fmla="*/ 19 h 32"/>
                <a:gd name="T62" fmla="*/ 60 w 60"/>
                <a:gd name="T63" fmla="*/ 9 h 32"/>
                <a:gd name="T64" fmla="*/ 60 w 60"/>
                <a:gd name="T65" fmla="*/ 9 h 32"/>
                <a:gd name="T66" fmla="*/ 58 w 60"/>
                <a:gd name="T67" fmla="*/ 0 h 32"/>
                <a:gd name="T68" fmla="*/ 58 w 60"/>
                <a:gd name="T69" fmla="*/ 0 h 32"/>
                <a:gd name="T70" fmla="*/ 58 w 60"/>
                <a:gd name="T71" fmla="*/ 0 h 32"/>
                <a:gd name="T72" fmla="*/ 58 w 60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0" h="32">
                  <a:moveTo>
                    <a:pt x="58" y="0"/>
                  </a:moveTo>
                  <a:cubicBezTo>
                    <a:pt x="58" y="0"/>
                    <a:pt x="58" y="1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7" y="2"/>
                    <a:pt x="57" y="2"/>
                    <a:pt x="57" y="2"/>
                  </a:cubicBezTo>
                  <a:cubicBezTo>
                    <a:pt x="55" y="5"/>
                    <a:pt x="53" y="7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50" y="9"/>
                    <a:pt x="50" y="9"/>
                    <a:pt x="50" y="9"/>
                  </a:cubicBezTo>
                  <a:cubicBezTo>
                    <a:pt x="42" y="15"/>
                    <a:pt x="32" y="18"/>
                    <a:pt x="23" y="18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17" y="19"/>
                    <a:pt x="9" y="19"/>
                    <a:pt x="3" y="16"/>
                  </a:cubicBezTo>
                  <a:cubicBezTo>
                    <a:pt x="2" y="16"/>
                    <a:pt x="2" y="16"/>
                    <a:pt x="1" y="15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0" y="15"/>
                    <a:pt x="0" y="16"/>
                    <a:pt x="1" y="17"/>
                  </a:cubicBezTo>
                  <a:cubicBezTo>
                    <a:pt x="1" y="21"/>
                    <a:pt x="6" y="24"/>
                    <a:pt x="12" y="28"/>
                  </a:cubicBezTo>
                  <a:cubicBezTo>
                    <a:pt x="17" y="30"/>
                    <a:pt x="23" y="32"/>
                    <a:pt x="29" y="32"/>
                  </a:cubicBezTo>
                  <a:cubicBezTo>
                    <a:pt x="30" y="32"/>
                    <a:pt x="30" y="32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1"/>
                    <a:pt x="39" y="30"/>
                    <a:pt x="43" y="28"/>
                  </a:cubicBezTo>
                  <a:cubicBezTo>
                    <a:pt x="45" y="27"/>
                    <a:pt x="48" y="26"/>
                    <a:pt x="50" y="24"/>
                  </a:cubicBezTo>
                  <a:cubicBezTo>
                    <a:pt x="50" y="24"/>
                    <a:pt x="50" y="24"/>
                    <a:pt x="50" y="24"/>
                  </a:cubicBezTo>
                  <a:cubicBezTo>
                    <a:pt x="52" y="23"/>
                    <a:pt x="54" y="21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5" y="19"/>
                  </a:cubicBezTo>
                  <a:cubicBezTo>
                    <a:pt x="55" y="19"/>
                    <a:pt x="55" y="19"/>
                    <a:pt x="56" y="19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58" y="16"/>
                    <a:pt x="59" y="13"/>
                    <a:pt x="60" y="9"/>
                  </a:cubicBezTo>
                  <a:cubicBezTo>
                    <a:pt x="60" y="9"/>
                    <a:pt x="60" y="9"/>
                    <a:pt x="60" y="9"/>
                  </a:cubicBezTo>
                  <a:cubicBezTo>
                    <a:pt x="60" y="3"/>
                    <a:pt x="60" y="3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4" name="任意多边形 1258"/>
            <p:cNvSpPr/>
            <p:nvPr/>
          </p:nvSpPr>
          <p:spPr bwMode="auto">
            <a:xfrm>
              <a:off x="7588251" y="3581400"/>
              <a:ext cx="153988" cy="85725"/>
            </a:xfrm>
            <a:custGeom>
              <a:avLst/>
              <a:gdLst>
                <a:gd name="T0" fmla="*/ 26 w 59"/>
                <a:gd name="T1" fmla="*/ 33 h 33"/>
                <a:gd name="T2" fmla="*/ 22 w 59"/>
                <a:gd name="T3" fmla="*/ 33 h 33"/>
                <a:gd name="T4" fmla="*/ 22 w 59"/>
                <a:gd name="T5" fmla="*/ 33 h 33"/>
                <a:gd name="T6" fmla="*/ 26 w 59"/>
                <a:gd name="T7" fmla="*/ 33 h 33"/>
                <a:gd name="T8" fmla="*/ 57 w 59"/>
                <a:gd name="T9" fmla="*/ 0 h 33"/>
                <a:gd name="T10" fmla="*/ 57 w 59"/>
                <a:gd name="T11" fmla="*/ 1 h 33"/>
                <a:gd name="T12" fmla="*/ 56 w 59"/>
                <a:gd name="T13" fmla="*/ 1 h 33"/>
                <a:gd name="T14" fmla="*/ 56 w 59"/>
                <a:gd name="T15" fmla="*/ 1 h 33"/>
                <a:gd name="T16" fmla="*/ 51 w 59"/>
                <a:gd name="T17" fmla="*/ 8 h 33"/>
                <a:gd name="T18" fmla="*/ 49 w 59"/>
                <a:gd name="T19" fmla="*/ 9 h 33"/>
                <a:gd name="T20" fmla="*/ 49 w 59"/>
                <a:gd name="T21" fmla="*/ 9 h 33"/>
                <a:gd name="T22" fmla="*/ 22 w 59"/>
                <a:gd name="T23" fmla="*/ 18 h 33"/>
                <a:gd name="T24" fmla="*/ 22 w 59"/>
                <a:gd name="T25" fmla="*/ 18 h 33"/>
                <a:gd name="T26" fmla="*/ 20 w 59"/>
                <a:gd name="T27" fmla="*/ 18 h 33"/>
                <a:gd name="T28" fmla="*/ 18 w 59"/>
                <a:gd name="T29" fmla="*/ 18 h 33"/>
                <a:gd name="T30" fmla="*/ 8 w 59"/>
                <a:gd name="T31" fmla="*/ 18 h 33"/>
                <a:gd name="T32" fmla="*/ 3 w 59"/>
                <a:gd name="T33" fmla="*/ 16 h 33"/>
                <a:gd name="T34" fmla="*/ 3 w 59"/>
                <a:gd name="T35" fmla="*/ 16 h 33"/>
                <a:gd name="T36" fmla="*/ 0 w 59"/>
                <a:gd name="T37" fmla="*/ 15 h 33"/>
                <a:gd name="T38" fmla="*/ 0 w 59"/>
                <a:gd name="T39" fmla="*/ 18 h 33"/>
                <a:gd name="T40" fmla="*/ 15 w 59"/>
                <a:gd name="T41" fmla="*/ 29 h 33"/>
                <a:gd name="T42" fmla="*/ 29 w 59"/>
                <a:gd name="T43" fmla="*/ 32 h 33"/>
                <a:gd name="T44" fmla="*/ 30 w 59"/>
                <a:gd name="T45" fmla="*/ 32 h 33"/>
                <a:gd name="T46" fmla="*/ 30 w 59"/>
                <a:gd name="T47" fmla="*/ 32 h 33"/>
                <a:gd name="T48" fmla="*/ 49 w 59"/>
                <a:gd name="T49" fmla="*/ 24 h 33"/>
                <a:gd name="T50" fmla="*/ 50 w 59"/>
                <a:gd name="T51" fmla="*/ 23 h 33"/>
                <a:gd name="T52" fmla="*/ 55 w 59"/>
                <a:gd name="T53" fmla="*/ 19 h 33"/>
                <a:gd name="T54" fmla="*/ 57 w 59"/>
                <a:gd name="T55" fmla="*/ 16 h 33"/>
                <a:gd name="T56" fmla="*/ 57 w 59"/>
                <a:gd name="T57" fmla="*/ 16 h 33"/>
                <a:gd name="T58" fmla="*/ 57 w 59"/>
                <a:gd name="T59" fmla="*/ 15 h 33"/>
                <a:gd name="T60" fmla="*/ 57 w 59"/>
                <a:gd name="T61" fmla="*/ 14 h 33"/>
                <a:gd name="T62" fmla="*/ 57 w 59"/>
                <a:gd name="T63" fmla="*/ 14 h 33"/>
                <a:gd name="T64" fmla="*/ 57 w 59"/>
                <a:gd name="T65" fmla="*/ 14 h 33"/>
                <a:gd name="T66" fmla="*/ 58 w 59"/>
                <a:gd name="T67" fmla="*/ 13 h 33"/>
                <a:gd name="T68" fmla="*/ 58 w 59"/>
                <a:gd name="T69" fmla="*/ 13 h 33"/>
                <a:gd name="T70" fmla="*/ 58 w 59"/>
                <a:gd name="T71" fmla="*/ 13 h 33"/>
                <a:gd name="T72" fmla="*/ 58 w 59"/>
                <a:gd name="T73" fmla="*/ 12 h 33"/>
                <a:gd name="T74" fmla="*/ 58 w 59"/>
                <a:gd name="T75" fmla="*/ 12 h 33"/>
                <a:gd name="T76" fmla="*/ 59 w 59"/>
                <a:gd name="T77" fmla="*/ 11 h 33"/>
                <a:gd name="T78" fmla="*/ 59 w 59"/>
                <a:gd name="T79" fmla="*/ 10 h 33"/>
                <a:gd name="T80" fmla="*/ 59 w 59"/>
                <a:gd name="T81" fmla="*/ 10 h 33"/>
                <a:gd name="T82" fmla="*/ 59 w 59"/>
                <a:gd name="T83" fmla="*/ 9 h 33"/>
                <a:gd name="T84" fmla="*/ 59 w 59"/>
                <a:gd name="T85" fmla="*/ 9 h 33"/>
                <a:gd name="T86" fmla="*/ 57 w 59"/>
                <a:gd name="T87" fmla="*/ 0 h 33"/>
                <a:gd name="T88" fmla="*/ 57 w 59"/>
                <a:gd name="T8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9" h="33">
                  <a:moveTo>
                    <a:pt x="26" y="33"/>
                  </a:moveTo>
                  <a:cubicBezTo>
                    <a:pt x="24" y="33"/>
                    <a:pt x="22" y="33"/>
                    <a:pt x="22" y="33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3" y="33"/>
                    <a:pt x="24" y="33"/>
                    <a:pt x="26" y="33"/>
                  </a:cubicBezTo>
                  <a:moveTo>
                    <a:pt x="57" y="0"/>
                  </a:moveTo>
                  <a:cubicBezTo>
                    <a:pt x="57" y="0"/>
                    <a:pt x="57" y="1"/>
                    <a:pt x="57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6" y="1"/>
                    <a:pt x="56" y="1"/>
                    <a:pt x="56" y="1"/>
                  </a:cubicBezTo>
                  <a:cubicBezTo>
                    <a:pt x="55" y="4"/>
                    <a:pt x="53" y="6"/>
                    <a:pt x="51" y="8"/>
                  </a:cubicBezTo>
                  <a:cubicBezTo>
                    <a:pt x="50" y="8"/>
                    <a:pt x="50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1" y="15"/>
                    <a:pt x="31" y="18"/>
                    <a:pt x="22" y="18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8"/>
                    <a:pt x="21" y="18"/>
                    <a:pt x="20" y="18"/>
                  </a:cubicBezTo>
                  <a:cubicBezTo>
                    <a:pt x="19" y="18"/>
                    <a:pt x="19" y="18"/>
                    <a:pt x="18" y="18"/>
                  </a:cubicBezTo>
                  <a:cubicBezTo>
                    <a:pt x="15" y="18"/>
                    <a:pt x="11" y="18"/>
                    <a:pt x="8" y="18"/>
                  </a:cubicBezTo>
                  <a:cubicBezTo>
                    <a:pt x="6" y="17"/>
                    <a:pt x="4" y="17"/>
                    <a:pt x="3" y="16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2" y="23"/>
                    <a:pt x="8" y="26"/>
                    <a:pt x="15" y="29"/>
                  </a:cubicBezTo>
                  <a:cubicBezTo>
                    <a:pt x="19" y="31"/>
                    <a:pt x="25" y="32"/>
                    <a:pt x="29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7" y="30"/>
                    <a:pt x="44" y="28"/>
                    <a:pt x="49" y="24"/>
                  </a:cubicBezTo>
                  <a:cubicBezTo>
                    <a:pt x="49" y="24"/>
                    <a:pt x="49" y="24"/>
                    <a:pt x="50" y="23"/>
                  </a:cubicBezTo>
                  <a:cubicBezTo>
                    <a:pt x="52" y="22"/>
                    <a:pt x="53" y="20"/>
                    <a:pt x="55" y="19"/>
                  </a:cubicBezTo>
                  <a:cubicBezTo>
                    <a:pt x="55" y="18"/>
                    <a:pt x="56" y="17"/>
                    <a:pt x="57" y="16"/>
                  </a:cubicBezTo>
                  <a:cubicBezTo>
                    <a:pt x="57" y="16"/>
                    <a:pt x="57" y="16"/>
                    <a:pt x="57" y="16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5"/>
                    <a:pt x="57" y="15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8" y="14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2"/>
                    <a:pt x="58" y="12"/>
                    <a:pt x="58" y="12"/>
                  </a:cubicBezTo>
                  <a:cubicBezTo>
                    <a:pt x="58" y="11"/>
                    <a:pt x="58" y="11"/>
                    <a:pt x="59" y="11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9"/>
                    <a:pt x="59" y="9"/>
                  </a:cubicBezTo>
                  <a:cubicBezTo>
                    <a:pt x="59" y="9"/>
                    <a:pt x="59" y="9"/>
                    <a:pt x="59" y="9"/>
                  </a:cubicBezTo>
                  <a:cubicBezTo>
                    <a:pt x="59" y="4"/>
                    <a:pt x="59" y="3"/>
                    <a:pt x="57" y="0"/>
                  </a:cubicBezTo>
                  <a:cubicBezTo>
                    <a:pt x="57" y="0"/>
                    <a:pt x="57" y="0"/>
                    <a:pt x="57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5" name="任意多边形 1268"/>
            <p:cNvSpPr/>
            <p:nvPr/>
          </p:nvSpPr>
          <p:spPr bwMode="auto">
            <a:xfrm>
              <a:off x="7588251" y="3544888"/>
              <a:ext cx="153988" cy="84137"/>
            </a:xfrm>
            <a:custGeom>
              <a:avLst/>
              <a:gdLst>
                <a:gd name="T0" fmla="*/ 8 w 59"/>
                <a:gd name="T1" fmla="*/ 32 h 32"/>
                <a:gd name="T2" fmla="*/ 18 w 59"/>
                <a:gd name="T3" fmla="*/ 32 h 32"/>
                <a:gd name="T4" fmla="*/ 20 w 59"/>
                <a:gd name="T5" fmla="*/ 32 h 32"/>
                <a:gd name="T6" fmla="*/ 20 w 59"/>
                <a:gd name="T7" fmla="*/ 32 h 32"/>
                <a:gd name="T8" fmla="*/ 19 w 59"/>
                <a:gd name="T9" fmla="*/ 32 h 32"/>
                <a:gd name="T10" fmla="*/ 10 w 59"/>
                <a:gd name="T11" fmla="*/ 32 h 32"/>
                <a:gd name="T12" fmla="*/ 9 w 59"/>
                <a:gd name="T13" fmla="*/ 32 h 32"/>
                <a:gd name="T14" fmla="*/ 8 w 59"/>
                <a:gd name="T15" fmla="*/ 32 h 32"/>
                <a:gd name="T16" fmla="*/ 0 w 59"/>
                <a:gd name="T17" fmla="*/ 29 h 32"/>
                <a:gd name="T18" fmla="*/ 0 w 59"/>
                <a:gd name="T19" fmla="*/ 29 h 32"/>
                <a:gd name="T20" fmla="*/ 0 w 59"/>
                <a:gd name="T21" fmla="*/ 29 h 32"/>
                <a:gd name="T22" fmla="*/ 0 w 59"/>
                <a:gd name="T23" fmla="*/ 29 h 32"/>
                <a:gd name="T24" fmla="*/ 3 w 59"/>
                <a:gd name="T25" fmla="*/ 30 h 32"/>
                <a:gd name="T26" fmla="*/ 1 w 59"/>
                <a:gd name="T27" fmla="*/ 29 h 32"/>
                <a:gd name="T28" fmla="*/ 0 w 59"/>
                <a:gd name="T29" fmla="*/ 29 h 32"/>
                <a:gd name="T30" fmla="*/ 59 w 59"/>
                <a:gd name="T31" fmla="*/ 0 h 32"/>
                <a:gd name="T32" fmla="*/ 55 w 59"/>
                <a:gd name="T33" fmla="*/ 10 h 32"/>
                <a:gd name="T34" fmla="*/ 55 w 59"/>
                <a:gd name="T35" fmla="*/ 10 h 32"/>
                <a:gd name="T36" fmla="*/ 54 w 59"/>
                <a:gd name="T37" fmla="*/ 10 h 32"/>
                <a:gd name="T38" fmla="*/ 54 w 59"/>
                <a:gd name="T39" fmla="*/ 10 h 32"/>
                <a:gd name="T40" fmla="*/ 54 w 59"/>
                <a:gd name="T41" fmla="*/ 10 h 32"/>
                <a:gd name="T42" fmla="*/ 54 w 59"/>
                <a:gd name="T43" fmla="*/ 10 h 32"/>
                <a:gd name="T44" fmla="*/ 54 w 59"/>
                <a:gd name="T45" fmla="*/ 10 h 32"/>
                <a:gd name="T46" fmla="*/ 54 w 59"/>
                <a:gd name="T47" fmla="*/ 10 h 32"/>
                <a:gd name="T48" fmla="*/ 54 w 59"/>
                <a:gd name="T49" fmla="*/ 10 h 32"/>
                <a:gd name="T50" fmla="*/ 54 w 59"/>
                <a:gd name="T51" fmla="*/ 10 h 32"/>
                <a:gd name="T52" fmla="*/ 54 w 59"/>
                <a:gd name="T53" fmla="*/ 10 h 32"/>
                <a:gd name="T54" fmla="*/ 49 w 59"/>
                <a:gd name="T55" fmla="*/ 15 h 32"/>
                <a:gd name="T56" fmla="*/ 49 w 59"/>
                <a:gd name="T57" fmla="*/ 15 h 32"/>
                <a:gd name="T58" fmla="*/ 42 w 59"/>
                <a:gd name="T59" fmla="*/ 19 h 32"/>
                <a:gd name="T60" fmla="*/ 30 w 59"/>
                <a:gd name="T61" fmla="*/ 23 h 32"/>
                <a:gd name="T62" fmla="*/ 30 w 59"/>
                <a:gd name="T63" fmla="*/ 23 h 32"/>
                <a:gd name="T64" fmla="*/ 30 w 59"/>
                <a:gd name="T65" fmla="*/ 23 h 32"/>
                <a:gd name="T66" fmla="*/ 30 w 59"/>
                <a:gd name="T67" fmla="*/ 23 h 32"/>
                <a:gd name="T68" fmla="*/ 22 w 59"/>
                <a:gd name="T69" fmla="*/ 24 h 32"/>
                <a:gd name="T70" fmla="*/ 22 w 59"/>
                <a:gd name="T71" fmla="*/ 32 h 32"/>
                <a:gd name="T72" fmla="*/ 49 w 59"/>
                <a:gd name="T73" fmla="*/ 23 h 32"/>
                <a:gd name="T74" fmla="*/ 49 w 59"/>
                <a:gd name="T75" fmla="*/ 23 h 32"/>
                <a:gd name="T76" fmla="*/ 51 w 59"/>
                <a:gd name="T77" fmla="*/ 22 h 32"/>
                <a:gd name="T78" fmla="*/ 56 w 59"/>
                <a:gd name="T79" fmla="*/ 15 h 32"/>
                <a:gd name="T80" fmla="*/ 56 w 59"/>
                <a:gd name="T81" fmla="*/ 15 h 32"/>
                <a:gd name="T82" fmla="*/ 57 w 59"/>
                <a:gd name="T83" fmla="*/ 15 h 32"/>
                <a:gd name="T84" fmla="*/ 57 w 59"/>
                <a:gd name="T85" fmla="*/ 14 h 32"/>
                <a:gd name="T86" fmla="*/ 57 w 59"/>
                <a:gd name="T87" fmla="*/ 14 h 32"/>
                <a:gd name="T88" fmla="*/ 59 w 59"/>
                <a:gd name="T89" fmla="*/ 2 h 32"/>
                <a:gd name="T90" fmla="*/ 59 w 59"/>
                <a:gd name="T9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9" h="32">
                  <a:moveTo>
                    <a:pt x="8" y="32"/>
                  </a:moveTo>
                  <a:cubicBezTo>
                    <a:pt x="11" y="32"/>
                    <a:pt x="15" y="32"/>
                    <a:pt x="18" y="32"/>
                  </a:cubicBezTo>
                  <a:cubicBezTo>
                    <a:pt x="19" y="32"/>
                    <a:pt x="19" y="32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19" y="32"/>
                    <a:pt x="19" y="32"/>
                    <a:pt x="19" y="32"/>
                  </a:cubicBezTo>
                  <a:cubicBezTo>
                    <a:pt x="16" y="32"/>
                    <a:pt x="13" y="32"/>
                    <a:pt x="10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8" y="32"/>
                  </a:cubicBezTo>
                  <a:moveTo>
                    <a:pt x="0" y="29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" y="30"/>
                    <a:pt x="2" y="30"/>
                    <a:pt x="3" y="30"/>
                  </a:cubicBezTo>
                  <a:cubicBezTo>
                    <a:pt x="2" y="30"/>
                    <a:pt x="2" y="30"/>
                    <a:pt x="1" y="29"/>
                  </a:cubicBezTo>
                  <a:cubicBezTo>
                    <a:pt x="1" y="29"/>
                    <a:pt x="0" y="29"/>
                    <a:pt x="0" y="29"/>
                  </a:cubicBezTo>
                  <a:moveTo>
                    <a:pt x="59" y="0"/>
                  </a:moveTo>
                  <a:cubicBezTo>
                    <a:pt x="58" y="4"/>
                    <a:pt x="57" y="7"/>
                    <a:pt x="55" y="10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4" y="10"/>
                    <a:pt x="54" y="10"/>
                    <a:pt x="54" y="10"/>
                  </a:cubicBezTo>
                  <a:cubicBezTo>
                    <a:pt x="53" y="12"/>
                    <a:pt x="51" y="14"/>
                    <a:pt x="49" y="15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7" y="17"/>
                    <a:pt x="44" y="18"/>
                    <a:pt x="42" y="19"/>
                  </a:cubicBezTo>
                  <a:cubicBezTo>
                    <a:pt x="38" y="21"/>
                    <a:pt x="34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9" y="23"/>
                    <a:pt x="28" y="24"/>
                    <a:pt x="22" y="24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1" y="32"/>
                    <a:pt x="41" y="29"/>
                    <a:pt x="49" y="23"/>
                  </a:cubicBezTo>
                  <a:cubicBezTo>
                    <a:pt x="49" y="23"/>
                    <a:pt x="49" y="23"/>
                    <a:pt x="49" y="23"/>
                  </a:cubicBezTo>
                  <a:cubicBezTo>
                    <a:pt x="50" y="23"/>
                    <a:pt x="50" y="22"/>
                    <a:pt x="51" y="22"/>
                  </a:cubicBezTo>
                  <a:cubicBezTo>
                    <a:pt x="53" y="20"/>
                    <a:pt x="55" y="18"/>
                    <a:pt x="56" y="15"/>
                  </a:cubicBezTo>
                  <a:cubicBezTo>
                    <a:pt x="56" y="15"/>
                    <a:pt x="56" y="15"/>
                    <a:pt x="56" y="15"/>
                  </a:cubicBezTo>
                  <a:cubicBezTo>
                    <a:pt x="56" y="15"/>
                    <a:pt x="56" y="15"/>
                    <a:pt x="57" y="15"/>
                  </a:cubicBezTo>
                  <a:cubicBezTo>
                    <a:pt x="57" y="15"/>
                    <a:pt x="57" y="14"/>
                    <a:pt x="57" y="14"/>
                  </a:cubicBezTo>
                  <a:cubicBezTo>
                    <a:pt x="57" y="14"/>
                    <a:pt x="57" y="14"/>
                    <a:pt x="57" y="14"/>
                  </a:cubicBezTo>
                  <a:cubicBezTo>
                    <a:pt x="59" y="10"/>
                    <a:pt x="59" y="10"/>
                    <a:pt x="59" y="2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6" name="任意多边形 1269"/>
            <p:cNvSpPr/>
            <p:nvPr/>
          </p:nvSpPr>
          <p:spPr bwMode="auto">
            <a:xfrm>
              <a:off x="7588251" y="3479800"/>
              <a:ext cx="153988" cy="88900"/>
            </a:xfrm>
            <a:custGeom>
              <a:avLst/>
              <a:gdLst>
                <a:gd name="T0" fmla="*/ 0 w 59"/>
                <a:gd name="T1" fmla="*/ 31 h 34"/>
                <a:gd name="T2" fmla="*/ 2 w 59"/>
                <a:gd name="T3" fmla="*/ 32 h 34"/>
                <a:gd name="T4" fmla="*/ 2 w 59"/>
                <a:gd name="T5" fmla="*/ 32 h 34"/>
                <a:gd name="T6" fmla="*/ 0 w 59"/>
                <a:gd name="T7" fmla="*/ 31 h 34"/>
                <a:gd name="T8" fmla="*/ 57 w 59"/>
                <a:gd name="T9" fmla="*/ 9 h 34"/>
                <a:gd name="T10" fmla="*/ 57 w 59"/>
                <a:gd name="T11" fmla="*/ 9 h 34"/>
                <a:gd name="T12" fmla="*/ 56 w 59"/>
                <a:gd name="T13" fmla="*/ 9 h 34"/>
                <a:gd name="T14" fmla="*/ 56 w 59"/>
                <a:gd name="T15" fmla="*/ 9 h 34"/>
                <a:gd name="T16" fmla="*/ 56 w 59"/>
                <a:gd name="T17" fmla="*/ 9 h 34"/>
                <a:gd name="T18" fmla="*/ 56 w 59"/>
                <a:gd name="T19" fmla="*/ 9 h 34"/>
                <a:gd name="T20" fmla="*/ 56 w 59"/>
                <a:gd name="T21" fmla="*/ 9 h 34"/>
                <a:gd name="T22" fmla="*/ 56 w 59"/>
                <a:gd name="T23" fmla="*/ 9 h 34"/>
                <a:gd name="T24" fmla="*/ 56 w 59"/>
                <a:gd name="T25" fmla="*/ 10 h 34"/>
                <a:gd name="T26" fmla="*/ 56 w 59"/>
                <a:gd name="T27" fmla="*/ 10 h 34"/>
                <a:gd name="T28" fmla="*/ 56 w 59"/>
                <a:gd name="T29" fmla="*/ 10 h 34"/>
                <a:gd name="T30" fmla="*/ 56 w 59"/>
                <a:gd name="T31" fmla="*/ 10 h 34"/>
                <a:gd name="T32" fmla="*/ 56 w 59"/>
                <a:gd name="T33" fmla="*/ 10 h 34"/>
                <a:gd name="T34" fmla="*/ 49 w 59"/>
                <a:gd name="T35" fmla="*/ 17 h 34"/>
                <a:gd name="T36" fmla="*/ 49 w 59"/>
                <a:gd name="T37" fmla="*/ 17 h 34"/>
                <a:gd name="T38" fmla="*/ 48 w 59"/>
                <a:gd name="T39" fmla="*/ 18 h 34"/>
                <a:gd name="T40" fmla="*/ 29 w 59"/>
                <a:gd name="T41" fmla="*/ 25 h 34"/>
                <a:gd name="T42" fmla="*/ 18 w 59"/>
                <a:gd name="T43" fmla="*/ 26 h 34"/>
                <a:gd name="T44" fmla="*/ 18 w 59"/>
                <a:gd name="T45" fmla="*/ 26 h 34"/>
                <a:gd name="T46" fmla="*/ 15 w 59"/>
                <a:gd name="T47" fmla="*/ 26 h 34"/>
                <a:gd name="T48" fmla="*/ 22 w 59"/>
                <a:gd name="T49" fmla="*/ 34 h 34"/>
                <a:gd name="T50" fmla="*/ 49 w 59"/>
                <a:gd name="T51" fmla="*/ 25 h 34"/>
                <a:gd name="T52" fmla="*/ 49 w 59"/>
                <a:gd name="T53" fmla="*/ 25 h 34"/>
                <a:gd name="T54" fmla="*/ 56 w 59"/>
                <a:gd name="T55" fmla="*/ 18 h 34"/>
                <a:gd name="T56" fmla="*/ 57 w 59"/>
                <a:gd name="T57" fmla="*/ 16 h 34"/>
                <a:gd name="T58" fmla="*/ 58 w 59"/>
                <a:gd name="T59" fmla="*/ 15 h 34"/>
                <a:gd name="T60" fmla="*/ 58 w 59"/>
                <a:gd name="T61" fmla="*/ 13 h 34"/>
                <a:gd name="T62" fmla="*/ 59 w 59"/>
                <a:gd name="T63" fmla="*/ 2 h 34"/>
                <a:gd name="T64" fmla="*/ 59 w 59"/>
                <a:gd name="T65" fmla="*/ 0 h 34"/>
                <a:gd name="T66" fmla="*/ 59 w 59"/>
                <a:gd name="T6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4">
                  <a:moveTo>
                    <a:pt x="0" y="3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31"/>
                    <a:pt x="0" y="31"/>
                    <a:pt x="0" y="31"/>
                  </a:cubicBezTo>
                  <a:moveTo>
                    <a:pt x="59" y="2"/>
                  </a:moveTo>
                  <a:cubicBezTo>
                    <a:pt x="59" y="5"/>
                    <a:pt x="58" y="7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6" y="9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6" y="10"/>
                    <a:pt x="56" y="10"/>
                    <a:pt x="56" y="10"/>
                  </a:cubicBezTo>
                  <a:cubicBezTo>
                    <a:pt x="54" y="13"/>
                    <a:pt x="52" y="15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9" y="17"/>
                    <a:pt x="49" y="17"/>
                    <a:pt x="49" y="17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8" y="18"/>
                    <a:pt x="48" y="18"/>
                    <a:pt x="48" y="18"/>
                  </a:cubicBezTo>
                  <a:cubicBezTo>
                    <a:pt x="43" y="22"/>
                    <a:pt x="36" y="24"/>
                    <a:pt x="29" y="25"/>
                  </a:cubicBezTo>
                  <a:cubicBezTo>
                    <a:pt x="25" y="26"/>
                    <a:pt x="22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7" y="26"/>
                    <a:pt x="16" y="26"/>
                    <a:pt x="15" y="26"/>
                  </a:cubicBezTo>
                  <a:cubicBezTo>
                    <a:pt x="16" y="27"/>
                    <a:pt x="19" y="30"/>
                    <a:pt x="20" y="32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31" y="34"/>
                    <a:pt x="41" y="31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52" y="23"/>
                    <a:pt x="54" y="21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6" y="18"/>
                    <a:pt x="56" y="18"/>
                    <a:pt x="56" y="18"/>
                  </a:cubicBezTo>
                  <a:cubicBezTo>
                    <a:pt x="57" y="17"/>
                    <a:pt x="57" y="16"/>
                    <a:pt x="57" y="16"/>
                  </a:cubicBezTo>
                  <a:cubicBezTo>
                    <a:pt x="57" y="16"/>
                    <a:pt x="57" y="16"/>
                    <a:pt x="57" y="15"/>
                  </a:cubicBezTo>
                  <a:cubicBezTo>
                    <a:pt x="58" y="15"/>
                    <a:pt x="58" y="15"/>
                    <a:pt x="58" y="15"/>
                  </a:cubicBezTo>
                  <a:cubicBezTo>
                    <a:pt x="58" y="15"/>
                    <a:pt x="58" y="14"/>
                    <a:pt x="58" y="14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13"/>
                    <a:pt x="58" y="13"/>
                    <a:pt x="59" y="12"/>
                  </a:cubicBezTo>
                  <a:cubicBezTo>
                    <a:pt x="59" y="11"/>
                    <a:pt x="59" y="8"/>
                    <a:pt x="59" y="2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7" name="任意多边形 1316"/>
            <p:cNvSpPr/>
            <p:nvPr/>
          </p:nvSpPr>
          <p:spPr bwMode="auto">
            <a:xfrm>
              <a:off x="7586663" y="3479800"/>
              <a:ext cx="155575" cy="68262"/>
            </a:xfrm>
            <a:custGeom>
              <a:avLst/>
              <a:gdLst>
                <a:gd name="T0" fmla="*/ 60 w 60"/>
                <a:gd name="T1" fmla="*/ 0 h 26"/>
                <a:gd name="T2" fmla="*/ 51 w 60"/>
                <a:gd name="T3" fmla="*/ 6 h 26"/>
                <a:gd name="T4" fmla="*/ 30 w 60"/>
                <a:gd name="T5" fmla="*/ 11 h 26"/>
                <a:gd name="T6" fmla="*/ 30 w 60"/>
                <a:gd name="T7" fmla="*/ 11 h 26"/>
                <a:gd name="T8" fmla="*/ 19 w 60"/>
                <a:gd name="T9" fmla="*/ 12 h 26"/>
                <a:gd name="T10" fmla="*/ 10 w 60"/>
                <a:gd name="T11" fmla="*/ 11 h 26"/>
                <a:gd name="T12" fmla="*/ 0 w 60"/>
                <a:gd name="T13" fmla="*/ 8 h 26"/>
                <a:gd name="T14" fmla="*/ 0 w 60"/>
                <a:gd name="T15" fmla="*/ 8 h 26"/>
                <a:gd name="T16" fmla="*/ 1 w 60"/>
                <a:gd name="T17" fmla="*/ 9 h 26"/>
                <a:gd name="T18" fmla="*/ 1 w 60"/>
                <a:gd name="T19" fmla="*/ 10 h 26"/>
                <a:gd name="T20" fmla="*/ 2 w 60"/>
                <a:gd name="T21" fmla="*/ 13 h 26"/>
                <a:gd name="T22" fmla="*/ 15 w 60"/>
                <a:gd name="T23" fmla="*/ 26 h 26"/>
                <a:gd name="T24" fmla="*/ 16 w 60"/>
                <a:gd name="T25" fmla="*/ 26 h 26"/>
                <a:gd name="T26" fmla="*/ 16 w 60"/>
                <a:gd name="T27" fmla="*/ 26 h 26"/>
                <a:gd name="T28" fmla="*/ 19 w 60"/>
                <a:gd name="T29" fmla="*/ 26 h 26"/>
                <a:gd name="T30" fmla="*/ 19 w 60"/>
                <a:gd name="T31" fmla="*/ 26 h 26"/>
                <a:gd name="T32" fmla="*/ 19 w 60"/>
                <a:gd name="T33" fmla="*/ 26 h 26"/>
                <a:gd name="T34" fmla="*/ 19 w 60"/>
                <a:gd name="T35" fmla="*/ 26 h 26"/>
                <a:gd name="T36" fmla="*/ 30 w 60"/>
                <a:gd name="T37" fmla="*/ 25 h 26"/>
                <a:gd name="T38" fmla="*/ 49 w 60"/>
                <a:gd name="T39" fmla="*/ 18 h 26"/>
                <a:gd name="T40" fmla="*/ 49 w 60"/>
                <a:gd name="T41" fmla="*/ 18 h 26"/>
                <a:gd name="T42" fmla="*/ 50 w 60"/>
                <a:gd name="T43" fmla="*/ 17 h 26"/>
                <a:gd name="T44" fmla="*/ 50 w 60"/>
                <a:gd name="T45" fmla="*/ 17 h 26"/>
                <a:gd name="T46" fmla="*/ 50 w 60"/>
                <a:gd name="T47" fmla="*/ 17 h 26"/>
                <a:gd name="T48" fmla="*/ 50 w 60"/>
                <a:gd name="T49" fmla="*/ 17 h 26"/>
                <a:gd name="T50" fmla="*/ 57 w 60"/>
                <a:gd name="T51" fmla="*/ 10 h 26"/>
                <a:gd name="T52" fmla="*/ 57 w 60"/>
                <a:gd name="T53" fmla="*/ 10 h 26"/>
                <a:gd name="T54" fmla="*/ 57 w 60"/>
                <a:gd name="T55" fmla="*/ 10 h 26"/>
                <a:gd name="T56" fmla="*/ 57 w 60"/>
                <a:gd name="T57" fmla="*/ 10 h 26"/>
                <a:gd name="T58" fmla="*/ 57 w 60"/>
                <a:gd name="T59" fmla="*/ 10 h 26"/>
                <a:gd name="T60" fmla="*/ 57 w 60"/>
                <a:gd name="T61" fmla="*/ 10 h 26"/>
                <a:gd name="T62" fmla="*/ 57 w 60"/>
                <a:gd name="T63" fmla="*/ 10 h 26"/>
                <a:gd name="T64" fmla="*/ 57 w 60"/>
                <a:gd name="T65" fmla="*/ 10 h 26"/>
                <a:gd name="T66" fmla="*/ 57 w 60"/>
                <a:gd name="T67" fmla="*/ 10 h 26"/>
                <a:gd name="T68" fmla="*/ 57 w 60"/>
                <a:gd name="T69" fmla="*/ 10 h 26"/>
                <a:gd name="T70" fmla="*/ 57 w 60"/>
                <a:gd name="T71" fmla="*/ 9 h 26"/>
                <a:gd name="T72" fmla="*/ 57 w 60"/>
                <a:gd name="T73" fmla="*/ 9 h 26"/>
                <a:gd name="T74" fmla="*/ 57 w 60"/>
                <a:gd name="T75" fmla="*/ 9 h 26"/>
                <a:gd name="T76" fmla="*/ 57 w 60"/>
                <a:gd name="T77" fmla="*/ 9 h 26"/>
                <a:gd name="T78" fmla="*/ 57 w 60"/>
                <a:gd name="T79" fmla="*/ 9 h 26"/>
                <a:gd name="T80" fmla="*/ 57 w 60"/>
                <a:gd name="T81" fmla="*/ 9 h 26"/>
                <a:gd name="T82" fmla="*/ 57 w 60"/>
                <a:gd name="T83" fmla="*/ 9 h 26"/>
                <a:gd name="T84" fmla="*/ 57 w 60"/>
                <a:gd name="T85" fmla="*/ 9 h 26"/>
                <a:gd name="T86" fmla="*/ 57 w 60"/>
                <a:gd name="T87" fmla="*/ 9 h 26"/>
                <a:gd name="T88" fmla="*/ 57 w 60"/>
                <a:gd name="T89" fmla="*/ 9 h 26"/>
                <a:gd name="T90" fmla="*/ 57 w 60"/>
                <a:gd name="T91" fmla="*/ 9 h 26"/>
                <a:gd name="T92" fmla="*/ 57 w 60"/>
                <a:gd name="T93" fmla="*/ 9 h 26"/>
                <a:gd name="T94" fmla="*/ 58 w 60"/>
                <a:gd name="T95" fmla="*/ 9 h 26"/>
                <a:gd name="T96" fmla="*/ 58 w 60"/>
                <a:gd name="T97" fmla="*/ 9 h 26"/>
                <a:gd name="T98" fmla="*/ 58 w 60"/>
                <a:gd name="T99" fmla="*/ 9 h 26"/>
                <a:gd name="T100" fmla="*/ 58 w 60"/>
                <a:gd name="T101" fmla="*/ 9 h 26"/>
                <a:gd name="T102" fmla="*/ 60 w 60"/>
                <a:gd name="T103" fmla="*/ 2 h 26"/>
                <a:gd name="T104" fmla="*/ 60 w 60"/>
                <a:gd name="T105" fmla="*/ 2 h 26"/>
                <a:gd name="T106" fmla="*/ 60 w 60"/>
                <a:gd name="T107" fmla="*/ 0 h 26"/>
                <a:gd name="T108" fmla="*/ 60 w 60"/>
                <a:gd name="T109" fmla="*/ 0 h 26"/>
                <a:gd name="T110" fmla="*/ 60 w 60"/>
                <a:gd name="T111" fmla="*/ 0 h 26"/>
                <a:gd name="T112" fmla="*/ 60 w 60"/>
                <a:gd name="T11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0" h="26">
                  <a:moveTo>
                    <a:pt x="60" y="0"/>
                  </a:moveTo>
                  <a:cubicBezTo>
                    <a:pt x="57" y="2"/>
                    <a:pt x="54" y="4"/>
                    <a:pt x="51" y="6"/>
                  </a:cubicBezTo>
                  <a:cubicBezTo>
                    <a:pt x="45" y="9"/>
                    <a:pt x="37" y="10"/>
                    <a:pt x="30" y="11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7" y="11"/>
                    <a:pt x="23" y="12"/>
                    <a:pt x="19" y="12"/>
                  </a:cubicBezTo>
                  <a:cubicBezTo>
                    <a:pt x="16" y="12"/>
                    <a:pt x="13" y="11"/>
                    <a:pt x="10" y="11"/>
                  </a:cubicBezTo>
                  <a:cubicBezTo>
                    <a:pt x="6" y="10"/>
                    <a:pt x="3" y="9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1" y="10"/>
                    <a:pt x="2" y="12"/>
                    <a:pt x="2" y="13"/>
                  </a:cubicBezTo>
                  <a:cubicBezTo>
                    <a:pt x="4" y="18"/>
                    <a:pt x="9" y="23"/>
                    <a:pt x="15" y="26"/>
                  </a:cubicBezTo>
                  <a:cubicBezTo>
                    <a:pt x="15" y="26"/>
                    <a:pt x="16" y="26"/>
                    <a:pt x="16" y="26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7" y="26"/>
                    <a:pt x="18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3" y="26"/>
                    <a:pt x="26" y="26"/>
                    <a:pt x="30" y="25"/>
                  </a:cubicBezTo>
                  <a:cubicBezTo>
                    <a:pt x="37" y="24"/>
                    <a:pt x="44" y="22"/>
                    <a:pt x="49" y="18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49" y="18"/>
                    <a:pt x="49" y="18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53" y="15"/>
                    <a:pt x="55" y="13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10"/>
                    <a:pt x="57" y="10"/>
                  </a:cubicBezTo>
                  <a:cubicBezTo>
                    <a:pt x="57" y="10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7" y="9"/>
                  </a:cubicBezTo>
                  <a:cubicBezTo>
                    <a:pt x="57" y="9"/>
                    <a:pt x="57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8" y="9"/>
                    <a:pt x="58" y="9"/>
                    <a:pt x="58" y="9"/>
                  </a:cubicBezTo>
                  <a:cubicBezTo>
                    <a:pt x="59" y="7"/>
                    <a:pt x="60" y="5"/>
                    <a:pt x="60" y="2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2"/>
                    <a:pt x="60" y="1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68" name="图片 1367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2701" y="3352800"/>
              <a:ext cx="133350" cy="10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9" name="任意多边形 1328"/>
            <p:cNvSpPr/>
            <p:nvPr/>
          </p:nvSpPr>
          <p:spPr bwMode="auto">
            <a:xfrm>
              <a:off x="7573963" y="3487738"/>
              <a:ext cx="90488" cy="23812"/>
            </a:xfrm>
            <a:custGeom>
              <a:avLst/>
              <a:gdLst>
                <a:gd name="T0" fmla="*/ 0 w 35"/>
                <a:gd name="T1" fmla="*/ 0 h 9"/>
                <a:gd name="T2" fmla="*/ 2 w 35"/>
                <a:gd name="T3" fmla="*/ 3 h 9"/>
                <a:gd name="T4" fmla="*/ 5 w 35"/>
                <a:gd name="T5" fmla="*/ 5 h 9"/>
                <a:gd name="T6" fmla="*/ 15 w 35"/>
                <a:gd name="T7" fmla="*/ 8 h 9"/>
                <a:gd name="T8" fmla="*/ 24 w 35"/>
                <a:gd name="T9" fmla="*/ 9 h 9"/>
                <a:gd name="T10" fmla="*/ 35 w 35"/>
                <a:gd name="T11" fmla="*/ 8 h 9"/>
                <a:gd name="T12" fmla="*/ 35 w 35"/>
                <a:gd name="T13" fmla="*/ 8 h 9"/>
                <a:gd name="T14" fmla="*/ 30 w 35"/>
                <a:gd name="T15" fmla="*/ 8 h 9"/>
                <a:gd name="T16" fmla="*/ 27 w 35"/>
                <a:gd name="T17" fmla="*/ 8 h 9"/>
                <a:gd name="T18" fmla="*/ 27 w 35"/>
                <a:gd name="T19" fmla="*/ 8 h 9"/>
                <a:gd name="T20" fmla="*/ 27 w 35"/>
                <a:gd name="T21" fmla="*/ 8 h 9"/>
                <a:gd name="T22" fmla="*/ 22 w 35"/>
                <a:gd name="T23" fmla="*/ 7 h 9"/>
                <a:gd name="T24" fmla="*/ 22 w 35"/>
                <a:gd name="T25" fmla="*/ 7 h 9"/>
                <a:gd name="T26" fmla="*/ 19 w 35"/>
                <a:gd name="T27" fmla="*/ 7 h 9"/>
                <a:gd name="T28" fmla="*/ 5 w 35"/>
                <a:gd name="T29" fmla="*/ 3 h 9"/>
                <a:gd name="T30" fmla="*/ 4 w 35"/>
                <a:gd name="T31" fmla="*/ 2 h 9"/>
                <a:gd name="T32" fmla="*/ 4 w 35"/>
                <a:gd name="T33" fmla="*/ 2 h 9"/>
                <a:gd name="T34" fmla="*/ 0 w 35"/>
                <a:gd name="T35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5" h="9">
                  <a:moveTo>
                    <a:pt x="0" y="0"/>
                  </a:moveTo>
                  <a:cubicBezTo>
                    <a:pt x="0" y="1"/>
                    <a:pt x="1" y="2"/>
                    <a:pt x="2" y="3"/>
                  </a:cubicBezTo>
                  <a:cubicBezTo>
                    <a:pt x="3" y="3"/>
                    <a:pt x="4" y="4"/>
                    <a:pt x="5" y="5"/>
                  </a:cubicBezTo>
                  <a:cubicBezTo>
                    <a:pt x="8" y="6"/>
                    <a:pt x="11" y="7"/>
                    <a:pt x="15" y="8"/>
                  </a:cubicBezTo>
                  <a:cubicBezTo>
                    <a:pt x="18" y="8"/>
                    <a:pt x="21" y="9"/>
                    <a:pt x="24" y="9"/>
                  </a:cubicBezTo>
                  <a:cubicBezTo>
                    <a:pt x="28" y="9"/>
                    <a:pt x="32" y="8"/>
                    <a:pt x="35" y="8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9" y="8"/>
                    <a:pt x="28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5" y="8"/>
                    <a:pt x="24" y="7"/>
                    <a:pt x="22" y="7"/>
                  </a:cubicBezTo>
                  <a:cubicBezTo>
                    <a:pt x="22" y="7"/>
                    <a:pt x="22" y="7"/>
                    <a:pt x="22" y="7"/>
                  </a:cubicBezTo>
                  <a:cubicBezTo>
                    <a:pt x="21" y="7"/>
                    <a:pt x="20" y="7"/>
                    <a:pt x="19" y="7"/>
                  </a:cubicBezTo>
                  <a:cubicBezTo>
                    <a:pt x="14" y="6"/>
                    <a:pt x="9" y="5"/>
                    <a:pt x="5" y="3"/>
                  </a:cubicBezTo>
                  <a:cubicBezTo>
                    <a:pt x="4" y="3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2" y="2"/>
                    <a:pt x="1" y="1"/>
                    <a:pt x="0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0" name="任意多边形 1340"/>
            <p:cNvSpPr/>
            <p:nvPr/>
          </p:nvSpPr>
          <p:spPr bwMode="auto">
            <a:xfrm>
              <a:off x="7588251" y="3659188"/>
              <a:ext cx="141288" cy="47625"/>
            </a:xfrm>
            <a:custGeom>
              <a:avLst/>
              <a:gdLst>
                <a:gd name="T0" fmla="*/ 54 w 54"/>
                <a:gd name="T1" fmla="*/ 0 h 18"/>
                <a:gd name="T2" fmla="*/ 53 w 54"/>
                <a:gd name="T3" fmla="*/ 1 h 18"/>
                <a:gd name="T4" fmla="*/ 52 w 54"/>
                <a:gd name="T5" fmla="*/ 2 h 18"/>
                <a:gd name="T6" fmla="*/ 52 w 54"/>
                <a:gd name="T7" fmla="*/ 2 h 18"/>
                <a:gd name="T8" fmla="*/ 41 w 54"/>
                <a:gd name="T9" fmla="*/ 7 h 18"/>
                <a:gd name="T10" fmla="*/ 41 w 54"/>
                <a:gd name="T11" fmla="*/ 7 h 18"/>
                <a:gd name="T12" fmla="*/ 37 w 54"/>
                <a:gd name="T13" fmla="*/ 8 h 18"/>
                <a:gd name="T14" fmla="*/ 37 w 54"/>
                <a:gd name="T15" fmla="*/ 8 h 18"/>
                <a:gd name="T16" fmla="*/ 35 w 54"/>
                <a:gd name="T17" fmla="*/ 9 h 18"/>
                <a:gd name="T18" fmla="*/ 24 w 54"/>
                <a:gd name="T19" fmla="*/ 10 h 18"/>
                <a:gd name="T20" fmla="*/ 24 w 54"/>
                <a:gd name="T21" fmla="*/ 10 h 18"/>
                <a:gd name="T22" fmla="*/ 22 w 54"/>
                <a:gd name="T23" fmla="*/ 10 h 18"/>
                <a:gd name="T24" fmla="*/ 22 w 54"/>
                <a:gd name="T25" fmla="*/ 10 h 18"/>
                <a:gd name="T26" fmla="*/ 22 w 54"/>
                <a:gd name="T27" fmla="*/ 10 h 18"/>
                <a:gd name="T28" fmla="*/ 22 w 54"/>
                <a:gd name="T29" fmla="*/ 10 h 18"/>
                <a:gd name="T30" fmla="*/ 21 w 54"/>
                <a:gd name="T31" fmla="*/ 10 h 18"/>
                <a:gd name="T32" fmla="*/ 20 w 54"/>
                <a:gd name="T33" fmla="*/ 10 h 18"/>
                <a:gd name="T34" fmla="*/ 19 w 54"/>
                <a:gd name="T35" fmla="*/ 9 h 18"/>
                <a:gd name="T36" fmla="*/ 19 w 54"/>
                <a:gd name="T37" fmla="*/ 9 h 18"/>
                <a:gd name="T38" fmla="*/ 17 w 54"/>
                <a:gd name="T39" fmla="*/ 9 h 18"/>
                <a:gd name="T40" fmla="*/ 15 w 54"/>
                <a:gd name="T41" fmla="*/ 9 h 18"/>
                <a:gd name="T42" fmla="*/ 11 w 54"/>
                <a:gd name="T43" fmla="*/ 8 h 18"/>
                <a:gd name="T44" fmla="*/ 11 w 54"/>
                <a:gd name="T45" fmla="*/ 8 h 18"/>
                <a:gd name="T46" fmla="*/ 9 w 54"/>
                <a:gd name="T47" fmla="*/ 8 h 18"/>
                <a:gd name="T48" fmla="*/ 9 w 54"/>
                <a:gd name="T49" fmla="*/ 8 h 18"/>
                <a:gd name="T50" fmla="*/ 8 w 54"/>
                <a:gd name="T51" fmla="*/ 7 h 18"/>
                <a:gd name="T52" fmla="*/ 8 w 54"/>
                <a:gd name="T53" fmla="*/ 7 h 18"/>
                <a:gd name="T54" fmla="*/ 7 w 54"/>
                <a:gd name="T55" fmla="*/ 7 h 18"/>
                <a:gd name="T56" fmla="*/ 0 w 54"/>
                <a:gd name="T57" fmla="*/ 4 h 18"/>
                <a:gd name="T58" fmla="*/ 2 w 54"/>
                <a:gd name="T59" fmla="*/ 6 h 18"/>
                <a:gd name="T60" fmla="*/ 5 w 54"/>
                <a:gd name="T61" fmla="*/ 10 h 18"/>
                <a:gd name="T62" fmla="*/ 5 w 54"/>
                <a:gd name="T63" fmla="*/ 11 h 18"/>
                <a:gd name="T64" fmla="*/ 6 w 54"/>
                <a:gd name="T65" fmla="*/ 12 h 18"/>
                <a:gd name="T66" fmla="*/ 24 w 54"/>
                <a:gd name="T67" fmla="*/ 18 h 18"/>
                <a:gd name="T68" fmla="*/ 42 w 54"/>
                <a:gd name="T69" fmla="*/ 12 h 18"/>
                <a:gd name="T70" fmla="*/ 54 w 54"/>
                <a:gd name="T7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4" h="18">
                  <a:moveTo>
                    <a:pt x="54" y="0"/>
                  </a:moveTo>
                  <a:cubicBezTo>
                    <a:pt x="53" y="1"/>
                    <a:pt x="53" y="1"/>
                    <a:pt x="53" y="1"/>
                  </a:cubicBezTo>
                  <a:cubicBezTo>
                    <a:pt x="53" y="1"/>
                    <a:pt x="52" y="2"/>
                    <a:pt x="52" y="2"/>
                  </a:cubicBezTo>
                  <a:cubicBezTo>
                    <a:pt x="52" y="2"/>
                    <a:pt x="52" y="2"/>
                    <a:pt x="52" y="2"/>
                  </a:cubicBezTo>
                  <a:cubicBezTo>
                    <a:pt x="49" y="4"/>
                    <a:pt x="45" y="6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0" y="8"/>
                    <a:pt x="39" y="8"/>
                    <a:pt x="37" y="8"/>
                  </a:cubicBezTo>
                  <a:cubicBezTo>
                    <a:pt x="37" y="8"/>
                    <a:pt x="37" y="8"/>
                    <a:pt x="37" y="8"/>
                  </a:cubicBezTo>
                  <a:cubicBezTo>
                    <a:pt x="36" y="8"/>
                    <a:pt x="36" y="9"/>
                    <a:pt x="35" y="9"/>
                  </a:cubicBezTo>
                  <a:cubicBezTo>
                    <a:pt x="32" y="9"/>
                    <a:pt x="28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3" y="10"/>
                    <a:pt x="23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2" y="10"/>
                    <a:pt x="22" y="10"/>
                    <a:pt x="22" y="10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6" y="9"/>
                    <a:pt x="16" y="9"/>
                    <a:pt x="15" y="9"/>
                  </a:cubicBezTo>
                  <a:cubicBezTo>
                    <a:pt x="14" y="9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9" y="8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5" y="6"/>
                    <a:pt x="3" y="5"/>
                    <a:pt x="0" y="4"/>
                  </a:cubicBezTo>
                  <a:cubicBezTo>
                    <a:pt x="1" y="5"/>
                    <a:pt x="1" y="5"/>
                    <a:pt x="2" y="6"/>
                  </a:cubicBezTo>
                  <a:cubicBezTo>
                    <a:pt x="5" y="9"/>
                    <a:pt x="5" y="9"/>
                    <a:pt x="5" y="10"/>
                  </a:cubicBezTo>
                  <a:cubicBezTo>
                    <a:pt x="5" y="10"/>
                    <a:pt x="5" y="10"/>
                    <a:pt x="5" y="11"/>
                  </a:cubicBezTo>
                  <a:cubicBezTo>
                    <a:pt x="5" y="11"/>
                    <a:pt x="6" y="12"/>
                    <a:pt x="6" y="12"/>
                  </a:cubicBezTo>
                  <a:cubicBezTo>
                    <a:pt x="10" y="16"/>
                    <a:pt x="17" y="18"/>
                    <a:pt x="24" y="18"/>
                  </a:cubicBezTo>
                  <a:cubicBezTo>
                    <a:pt x="31" y="18"/>
                    <a:pt x="38" y="16"/>
                    <a:pt x="42" y="12"/>
                  </a:cubicBezTo>
                  <a:cubicBezTo>
                    <a:pt x="45" y="9"/>
                    <a:pt x="52" y="2"/>
                    <a:pt x="54" y="0"/>
                  </a:cubicBezTo>
                </a:path>
              </a:pathLst>
            </a:custGeom>
            <a:solidFill>
              <a:srgbClr val="8E7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1" name="任意多边形 1341"/>
            <p:cNvSpPr/>
            <p:nvPr/>
          </p:nvSpPr>
          <p:spPr bwMode="auto">
            <a:xfrm>
              <a:off x="7588251" y="3605213"/>
              <a:ext cx="153988" cy="80962"/>
            </a:xfrm>
            <a:custGeom>
              <a:avLst/>
              <a:gdLst>
                <a:gd name="T0" fmla="*/ 0 w 59"/>
                <a:gd name="T1" fmla="*/ 25 h 31"/>
                <a:gd name="T2" fmla="*/ 0 w 59"/>
                <a:gd name="T3" fmla="*/ 25 h 31"/>
                <a:gd name="T4" fmla="*/ 7 w 59"/>
                <a:gd name="T5" fmla="*/ 28 h 31"/>
                <a:gd name="T6" fmla="*/ 8 w 59"/>
                <a:gd name="T7" fmla="*/ 28 h 31"/>
                <a:gd name="T8" fmla="*/ 9 w 59"/>
                <a:gd name="T9" fmla="*/ 29 h 31"/>
                <a:gd name="T10" fmla="*/ 11 w 59"/>
                <a:gd name="T11" fmla="*/ 29 h 31"/>
                <a:gd name="T12" fmla="*/ 17 w 59"/>
                <a:gd name="T13" fmla="*/ 30 h 31"/>
                <a:gd name="T14" fmla="*/ 19 w 59"/>
                <a:gd name="T15" fmla="*/ 30 h 31"/>
                <a:gd name="T16" fmla="*/ 20 w 59"/>
                <a:gd name="T17" fmla="*/ 31 h 31"/>
                <a:gd name="T18" fmla="*/ 20 w 59"/>
                <a:gd name="T19" fmla="*/ 31 h 31"/>
                <a:gd name="T20" fmla="*/ 9 w 59"/>
                <a:gd name="T21" fmla="*/ 29 h 31"/>
                <a:gd name="T22" fmla="*/ 8 w 59"/>
                <a:gd name="T23" fmla="*/ 28 h 31"/>
                <a:gd name="T24" fmla="*/ 5 w 59"/>
                <a:gd name="T25" fmla="*/ 27 h 31"/>
                <a:gd name="T26" fmla="*/ 59 w 59"/>
                <a:gd name="T27" fmla="*/ 0 h 31"/>
                <a:gd name="T28" fmla="*/ 59 w 59"/>
                <a:gd name="T29" fmla="*/ 0 h 31"/>
                <a:gd name="T30" fmla="*/ 59 w 59"/>
                <a:gd name="T31" fmla="*/ 1 h 31"/>
                <a:gd name="T32" fmla="*/ 58 w 59"/>
                <a:gd name="T33" fmla="*/ 3 h 31"/>
                <a:gd name="T34" fmla="*/ 58 w 59"/>
                <a:gd name="T35" fmla="*/ 4 h 31"/>
                <a:gd name="T36" fmla="*/ 58 w 59"/>
                <a:gd name="T37" fmla="*/ 4 h 31"/>
                <a:gd name="T38" fmla="*/ 57 w 59"/>
                <a:gd name="T39" fmla="*/ 5 h 31"/>
                <a:gd name="T40" fmla="*/ 57 w 59"/>
                <a:gd name="T41" fmla="*/ 6 h 31"/>
                <a:gd name="T42" fmla="*/ 57 w 59"/>
                <a:gd name="T43" fmla="*/ 7 h 31"/>
                <a:gd name="T44" fmla="*/ 55 w 59"/>
                <a:gd name="T45" fmla="*/ 10 h 31"/>
                <a:gd name="T46" fmla="*/ 49 w 59"/>
                <a:gd name="T47" fmla="*/ 15 h 31"/>
                <a:gd name="T48" fmla="*/ 44 w 59"/>
                <a:gd name="T49" fmla="*/ 18 h 31"/>
                <a:gd name="T50" fmla="*/ 30 w 59"/>
                <a:gd name="T51" fmla="*/ 23 h 31"/>
                <a:gd name="T52" fmla="*/ 29 w 59"/>
                <a:gd name="T53" fmla="*/ 23 h 31"/>
                <a:gd name="T54" fmla="*/ 28 w 59"/>
                <a:gd name="T55" fmla="*/ 23 h 31"/>
                <a:gd name="T56" fmla="*/ 22 w 59"/>
                <a:gd name="T57" fmla="*/ 24 h 31"/>
                <a:gd name="T58" fmla="*/ 22 w 59"/>
                <a:gd name="T59" fmla="*/ 31 h 31"/>
                <a:gd name="T60" fmla="*/ 22 w 59"/>
                <a:gd name="T61" fmla="*/ 31 h 31"/>
                <a:gd name="T62" fmla="*/ 24 w 59"/>
                <a:gd name="T63" fmla="*/ 31 h 31"/>
                <a:gd name="T64" fmla="*/ 37 w 59"/>
                <a:gd name="T65" fmla="*/ 29 h 31"/>
                <a:gd name="T66" fmla="*/ 41 w 59"/>
                <a:gd name="T67" fmla="*/ 28 h 31"/>
                <a:gd name="T68" fmla="*/ 52 w 59"/>
                <a:gd name="T69" fmla="*/ 23 h 31"/>
                <a:gd name="T70" fmla="*/ 53 w 59"/>
                <a:gd name="T71" fmla="*/ 22 h 31"/>
                <a:gd name="T72" fmla="*/ 54 w 59"/>
                <a:gd name="T73" fmla="*/ 21 h 31"/>
                <a:gd name="T74" fmla="*/ 55 w 59"/>
                <a:gd name="T75" fmla="*/ 20 h 31"/>
                <a:gd name="T76" fmla="*/ 59 w 59"/>
                <a:gd name="T77" fmla="*/ 8 h 31"/>
                <a:gd name="T78" fmla="*/ 59 w 59"/>
                <a:gd name="T7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9" h="31">
                  <a:moveTo>
                    <a:pt x="0" y="25"/>
                  </a:move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3" y="26"/>
                    <a:pt x="5" y="27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9" y="29"/>
                    <a:pt x="9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10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3" y="30"/>
                    <a:pt x="14" y="30"/>
                    <a:pt x="15" y="30"/>
                  </a:cubicBezTo>
                  <a:cubicBezTo>
                    <a:pt x="16" y="30"/>
                    <a:pt x="16" y="30"/>
                    <a:pt x="17" y="30"/>
                  </a:cubicBezTo>
                  <a:cubicBezTo>
                    <a:pt x="17" y="30"/>
                    <a:pt x="18" y="30"/>
                    <a:pt x="1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9" y="30"/>
                    <a:pt x="20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20" y="31"/>
                    <a:pt x="20" y="31"/>
                    <a:pt x="21" y="31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7" y="30"/>
                    <a:pt x="14" y="30"/>
                    <a:pt x="10" y="29"/>
                  </a:cubicBezTo>
                  <a:cubicBezTo>
                    <a:pt x="9" y="29"/>
                    <a:pt x="9" y="29"/>
                    <a:pt x="9" y="29"/>
                  </a:cubicBezTo>
                  <a:cubicBezTo>
                    <a:pt x="9" y="29"/>
                    <a:pt x="8" y="28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7" y="28"/>
                    <a:pt x="7" y="28"/>
                    <a:pt x="6" y="28"/>
                  </a:cubicBezTo>
                  <a:cubicBezTo>
                    <a:pt x="6" y="28"/>
                    <a:pt x="6" y="28"/>
                    <a:pt x="5" y="27"/>
                  </a:cubicBezTo>
                  <a:cubicBezTo>
                    <a:pt x="3" y="27"/>
                    <a:pt x="2" y="26"/>
                    <a:pt x="0" y="25"/>
                  </a:cubicBezTo>
                  <a:moveTo>
                    <a:pt x="59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59" y="1"/>
                    <a:pt x="59" y="1"/>
                    <a:pt x="59" y="2"/>
                  </a:cubicBezTo>
                  <a:cubicBezTo>
                    <a:pt x="58" y="2"/>
                    <a:pt x="58" y="2"/>
                    <a:pt x="5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8" y="3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4"/>
                    <a:pt x="58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5"/>
                    <a:pt x="57" y="5"/>
                    <a:pt x="57" y="5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57" y="6"/>
                    <a:pt x="57" y="6"/>
                    <a:pt x="57" y="7"/>
                  </a:cubicBezTo>
                  <a:cubicBezTo>
                    <a:pt x="57" y="7"/>
                    <a:pt x="57" y="7"/>
                    <a:pt x="57" y="7"/>
                  </a:cubicBezTo>
                  <a:cubicBezTo>
                    <a:pt x="56" y="7"/>
                    <a:pt x="56" y="8"/>
                    <a:pt x="55" y="8"/>
                  </a:cubicBezTo>
                  <a:cubicBezTo>
                    <a:pt x="55" y="9"/>
                    <a:pt x="55" y="9"/>
                    <a:pt x="55" y="10"/>
                  </a:cubicBezTo>
                  <a:cubicBezTo>
                    <a:pt x="53" y="11"/>
                    <a:pt x="52" y="13"/>
                    <a:pt x="50" y="14"/>
                  </a:cubicBezTo>
                  <a:cubicBezTo>
                    <a:pt x="49" y="15"/>
                    <a:pt x="49" y="15"/>
                    <a:pt x="49" y="15"/>
                  </a:cubicBezTo>
                  <a:cubicBezTo>
                    <a:pt x="48" y="15"/>
                    <a:pt x="48" y="16"/>
                    <a:pt x="47" y="16"/>
                  </a:cubicBezTo>
                  <a:cubicBezTo>
                    <a:pt x="46" y="17"/>
                    <a:pt x="45" y="18"/>
                    <a:pt x="44" y="18"/>
                  </a:cubicBezTo>
                  <a:cubicBezTo>
                    <a:pt x="40" y="20"/>
                    <a:pt x="35" y="22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29" y="23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6" y="24"/>
                    <a:pt x="24" y="24"/>
                    <a:pt x="22" y="2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6"/>
                    <a:pt x="22" y="28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2" y="31"/>
                    <a:pt x="22" y="31"/>
                    <a:pt x="22" y="31"/>
                  </a:cubicBezTo>
                  <a:cubicBezTo>
                    <a:pt x="23" y="31"/>
                    <a:pt x="23" y="31"/>
                    <a:pt x="24" y="31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8" y="31"/>
                    <a:pt x="32" y="30"/>
                    <a:pt x="35" y="30"/>
                  </a:cubicBezTo>
                  <a:cubicBezTo>
                    <a:pt x="36" y="30"/>
                    <a:pt x="36" y="29"/>
                    <a:pt x="37" y="29"/>
                  </a:cubicBezTo>
                  <a:cubicBezTo>
                    <a:pt x="37" y="29"/>
                    <a:pt x="37" y="29"/>
                    <a:pt x="37" y="29"/>
                  </a:cubicBezTo>
                  <a:cubicBezTo>
                    <a:pt x="39" y="29"/>
                    <a:pt x="40" y="29"/>
                    <a:pt x="41" y="28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5" y="27"/>
                    <a:pt x="49" y="25"/>
                    <a:pt x="52" y="23"/>
                  </a:cubicBezTo>
                  <a:cubicBezTo>
                    <a:pt x="52" y="23"/>
                    <a:pt x="52" y="23"/>
                    <a:pt x="52" y="23"/>
                  </a:cubicBezTo>
                  <a:cubicBezTo>
                    <a:pt x="52" y="23"/>
                    <a:pt x="53" y="22"/>
                    <a:pt x="53" y="22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7" y="18"/>
                    <a:pt x="59" y="14"/>
                    <a:pt x="59" y="11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8"/>
                    <a:pt x="59" y="8"/>
                    <a:pt x="59" y="8"/>
                  </a:cubicBezTo>
                  <a:cubicBezTo>
                    <a:pt x="59" y="4"/>
                    <a:pt x="59" y="2"/>
                    <a:pt x="59" y="0"/>
                  </a:cubicBezTo>
                </a:path>
              </a:pathLst>
            </a:custGeom>
            <a:solidFill>
              <a:srgbClr val="8260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pic>
          <p:nvPicPr>
            <p:cNvPr id="1372" name="图片 1371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9213" y="3349625"/>
              <a:ext cx="71438" cy="46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73" name="任意多边形 1343"/>
            <p:cNvSpPr/>
            <p:nvPr/>
          </p:nvSpPr>
          <p:spPr bwMode="auto">
            <a:xfrm>
              <a:off x="7685088" y="3359150"/>
              <a:ext cx="44450" cy="23812"/>
            </a:xfrm>
            <a:custGeom>
              <a:avLst/>
              <a:gdLst>
                <a:gd name="T0" fmla="*/ 17 w 17"/>
                <a:gd name="T1" fmla="*/ 0 h 9"/>
                <a:gd name="T2" fmla="*/ 0 w 17"/>
                <a:gd name="T3" fmla="*/ 9 h 9"/>
                <a:gd name="T4" fmla="*/ 12 w 17"/>
                <a:gd name="T5" fmla="*/ 5 h 9"/>
                <a:gd name="T6" fmla="*/ 17 w 17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9">
                  <a:moveTo>
                    <a:pt x="17" y="0"/>
                  </a:moveTo>
                  <a:cubicBezTo>
                    <a:pt x="13" y="4"/>
                    <a:pt x="7" y="7"/>
                    <a:pt x="0" y="9"/>
                  </a:cubicBezTo>
                  <a:cubicBezTo>
                    <a:pt x="4" y="8"/>
                    <a:pt x="8" y="7"/>
                    <a:pt x="12" y="5"/>
                  </a:cubicBezTo>
                  <a:cubicBezTo>
                    <a:pt x="14" y="3"/>
                    <a:pt x="16" y="2"/>
                    <a:pt x="17" y="0"/>
                  </a:cubicBezTo>
                </a:path>
              </a:pathLst>
            </a:custGeom>
            <a:solidFill>
              <a:srgbClr val="AF99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4" name="任意多边形 1344"/>
            <p:cNvSpPr/>
            <p:nvPr/>
          </p:nvSpPr>
          <p:spPr bwMode="auto">
            <a:xfrm>
              <a:off x="7643813" y="3338513"/>
              <a:ext cx="98425" cy="96837"/>
            </a:xfrm>
            <a:custGeom>
              <a:avLst/>
              <a:gdLst>
                <a:gd name="T0" fmla="*/ 38 w 38"/>
                <a:gd name="T1" fmla="*/ 0 h 37"/>
                <a:gd name="T2" fmla="*/ 37 w 38"/>
                <a:gd name="T3" fmla="*/ 3 h 37"/>
                <a:gd name="T4" fmla="*/ 36 w 38"/>
                <a:gd name="T5" fmla="*/ 5 h 37"/>
                <a:gd name="T6" fmla="*/ 36 w 38"/>
                <a:gd name="T7" fmla="*/ 5 h 37"/>
                <a:gd name="T8" fmla="*/ 34 w 38"/>
                <a:gd name="T9" fmla="*/ 8 h 37"/>
                <a:gd name="T10" fmla="*/ 33 w 38"/>
                <a:gd name="T11" fmla="*/ 8 h 37"/>
                <a:gd name="T12" fmla="*/ 28 w 38"/>
                <a:gd name="T13" fmla="*/ 13 h 37"/>
                <a:gd name="T14" fmla="*/ 15 w 38"/>
                <a:gd name="T15" fmla="*/ 17 h 37"/>
                <a:gd name="T16" fmla="*/ 4 w 38"/>
                <a:gd name="T17" fmla="*/ 18 h 37"/>
                <a:gd name="T18" fmla="*/ 1 w 38"/>
                <a:gd name="T19" fmla="*/ 18 h 37"/>
                <a:gd name="T20" fmla="*/ 1 w 38"/>
                <a:gd name="T21" fmla="*/ 37 h 37"/>
                <a:gd name="T22" fmla="*/ 3 w 38"/>
                <a:gd name="T23" fmla="*/ 37 h 37"/>
                <a:gd name="T24" fmla="*/ 28 w 38"/>
                <a:gd name="T25" fmla="*/ 31 h 37"/>
                <a:gd name="T26" fmla="*/ 38 w 38"/>
                <a:gd name="T27" fmla="*/ 18 h 37"/>
                <a:gd name="T28" fmla="*/ 38 w 38"/>
                <a:gd name="T29" fmla="*/ 8 h 37"/>
                <a:gd name="T30" fmla="*/ 38 w 38"/>
                <a:gd name="T3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7">
                  <a:moveTo>
                    <a:pt x="38" y="0"/>
                  </a:moveTo>
                  <a:cubicBezTo>
                    <a:pt x="38" y="1"/>
                    <a:pt x="38" y="2"/>
                    <a:pt x="37" y="3"/>
                  </a:cubicBezTo>
                  <a:cubicBezTo>
                    <a:pt x="37" y="3"/>
                    <a:pt x="37" y="4"/>
                    <a:pt x="36" y="5"/>
                  </a:cubicBezTo>
                  <a:cubicBezTo>
                    <a:pt x="36" y="5"/>
                    <a:pt x="36" y="5"/>
                    <a:pt x="36" y="5"/>
                  </a:cubicBezTo>
                  <a:cubicBezTo>
                    <a:pt x="36" y="5"/>
                    <a:pt x="35" y="7"/>
                    <a:pt x="34" y="8"/>
                  </a:cubicBezTo>
                  <a:cubicBezTo>
                    <a:pt x="34" y="8"/>
                    <a:pt x="33" y="8"/>
                    <a:pt x="33" y="8"/>
                  </a:cubicBezTo>
                  <a:cubicBezTo>
                    <a:pt x="32" y="10"/>
                    <a:pt x="30" y="11"/>
                    <a:pt x="28" y="13"/>
                  </a:cubicBezTo>
                  <a:cubicBezTo>
                    <a:pt x="24" y="15"/>
                    <a:pt x="20" y="16"/>
                    <a:pt x="15" y="17"/>
                  </a:cubicBezTo>
                  <a:cubicBezTo>
                    <a:pt x="11" y="18"/>
                    <a:pt x="8" y="18"/>
                    <a:pt x="4" y="18"/>
                  </a:cubicBezTo>
                  <a:cubicBezTo>
                    <a:pt x="3" y="18"/>
                    <a:pt x="2" y="18"/>
                    <a:pt x="1" y="18"/>
                  </a:cubicBezTo>
                  <a:cubicBezTo>
                    <a:pt x="1" y="24"/>
                    <a:pt x="0" y="36"/>
                    <a:pt x="1" y="37"/>
                  </a:cubicBezTo>
                  <a:cubicBezTo>
                    <a:pt x="2" y="37"/>
                    <a:pt x="2" y="37"/>
                    <a:pt x="3" y="37"/>
                  </a:cubicBezTo>
                  <a:cubicBezTo>
                    <a:pt x="12" y="37"/>
                    <a:pt x="21" y="35"/>
                    <a:pt x="28" y="31"/>
                  </a:cubicBezTo>
                  <a:cubicBezTo>
                    <a:pt x="34" y="27"/>
                    <a:pt x="38" y="22"/>
                    <a:pt x="38" y="18"/>
                  </a:cubicBezTo>
                  <a:cubicBezTo>
                    <a:pt x="38" y="17"/>
                    <a:pt x="38" y="19"/>
                    <a:pt x="38" y="8"/>
                  </a:cubicBezTo>
                  <a:cubicBezTo>
                    <a:pt x="38" y="4"/>
                    <a:pt x="38" y="1"/>
                    <a:pt x="38" y="0"/>
                  </a:cubicBezTo>
                </a:path>
              </a:pathLst>
            </a:custGeom>
            <a:solidFill>
              <a:srgbClr val="AA73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5" name="任意多边形 1345"/>
            <p:cNvSpPr/>
            <p:nvPr/>
          </p:nvSpPr>
          <p:spPr bwMode="auto">
            <a:xfrm>
              <a:off x="7594601" y="3074988"/>
              <a:ext cx="103188" cy="100012"/>
            </a:xfrm>
            <a:custGeom>
              <a:avLst/>
              <a:gdLst>
                <a:gd name="T0" fmla="*/ 39 w 40"/>
                <a:gd name="T1" fmla="*/ 35 h 38"/>
                <a:gd name="T2" fmla="*/ 35 w 40"/>
                <a:gd name="T3" fmla="*/ 29 h 38"/>
                <a:gd name="T4" fmla="*/ 39 w 40"/>
                <a:gd name="T5" fmla="*/ 23 h 38"/>
                <a:gd name="T6" fmla="*/ 34 w 40"/>
                <a:gd name="T7" fmla="*/ 24 h 38"/>
                <a:gd name="T8" fmla="*/ 33 w 40"/>
                <a:gd name="T9" fmla="*/ 28 h 38"/>
                <a:gd name="T10" fmla="*/ 24 w 40"/>
                <a:gd name="T11" fmla="*/ 23 h 38"/>
                <a:gd name="T12" fmla="*/ 29 w 40"/>
                <a:gd name="T13" fmla="*/ 17 h 38"/>
                <a:gd name="T14" fmla="*/ 24 w 40"/>
                <a:gd name="T15" fmla="*/ 18 h 38"/>
                <a:gd name="T16" fmla="*/ 22 w 40"/>
                <a:gd name="T17" fmla="*/ 22 h 38"/>
                <a:gd name="T18" fmla="*/ 14 w 40"/>
                <a:gd name="T19" fmla="*/ 17 h 38"/>
                <a:gd name="T20" fmla="*/ 18 w 40"/>
                <a:gd name="T21" fmla="*/ 11 h 38"/>
                <a:gd name="T22" fmla="*/ 13 w 40"/>
                <a:gd name="T23" fmla="*/ 12 h 38"/>
                <a:gd name="T24" fmla="*/ 12 w 40"/>
                <a:gd name="T25" fmla="*/ 16 h 38"/>
                <a:gd name="T26" fmla="*/ 7 w 40"/>
                <a:gd name="T27" fmla="*/ 17 h 38"/>
                <a:gd name="T28" fmla="*/ 4 w 40"/>
                <a:gd name="T29" fmla="*/ 7 h 38"/>
                <a:gd name="T30" fmla="*/ 7 w 40"/>
                <a:gd name="T31" fmla="*/ 6 h 38"/>
                <a:gd name="T32" fmla="*/ 3 w 40"/>
                <a:gd name="T33" fmla="*/ 6 h 38"/>
                <a:gd name="T34" fmla="*/ 7 w 40"/>
                <a:gd name="T35" fmla="*/ 19 h 38"/>
                <a:gd name="T36" fmla="*/ 12 w 40"/>
                <a:gd name="T37" fmla="*/ 18 h 38"/>
                <a:gd name="T38" fmla="*/ 22 w 40"/>
                <a:gd name="T39" fmla="*/ 24 h 38"/>
                <a:gd name="T40" fmla="*/ 33 w 40"/>
                <a:gd name="T41" fmla="*/ 31 h 38"/>
                <a:gd name="T42" fmla="*/ 38 w 40"/>
                <a:gd name="T43" fmla="*/ 37 h 38"/>
                <a:gd name="T44" fmla="*/ 40 w 40"/>
                <a:gd name="T45" fmla="*/ 36 h 38"/>
                <a:gd name="T46" fmla="*/ 39 w 40"/>
                <a:gd name="T47" fmla="*/ 35 h 38"/>
                <a:gd name="T48" fmla="*/ 37 w 40"/>
                <a:gd name="T49" fmla="*/ 24 h 38"/>
                <a:gd name="T50" fmla="*/ 36 w 40"/>
                <a:gd name="T51" fmla="*/ 25 h 38"/>
                <a:gd name="T52" fmla="*/ 37 w 40"/>
                <a:gd name="T53" fmla="*/ 24 h 38"/>
                <a:gd name="T54" fmla="*/ 26 w 40"/>
                <a:gd name="T55" fmla="*/ 18 h 38"/>
                <a:gd name="T56" fmla="*/ 25 w 40"/>
                <a:gd name="T57" fmla="*/ 19 h 38"/>
                <a:gd name="T58" fmla="*/ 26 w 40"/>
                <a:gd name="T59" fmla="*/ 18 h 38"/>
                <a:gd name="T60" fmla="*/ 16 w 40"/>
                <a:gd name="T61" fmla="*/ 11 h 38"/>
                <a:gd name="T62" fmla="*/ 15 w 40"/>
                <a:gd name="T63" fmla="*/ 13 h 38"/>
                <a:gd name="T64" fmla="*/ 16 w 40"/>
                <a:gd name="T65" fmla="*/ 11 h 38"/>
                <a:gd name="T66" fmla="*/ 5 w 40"/>
                <a:gd name="T67" fmla="*/ 5 h 38"/>
                <a:gd name="T68" fmla="*/ 4 w 40"/>
                <a:gd name="T69" fmla="*/ 7 h 38"/>
                <a:gd name="T70" fmla="*/ 5 w 40"/>
                <a:gd name="T71" fmla="*/ 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0" h="38">
                  <a:moveTo>
                    <a:pt x="39" y="35"/>
                  </a:moveTo>
                  <a:cubicBezTo>
                    <a:pt x="36" y="35"/>
                    <a:pt x="35" y="32"/>
                    <a:pt x="35" y="29"/>
                  </a:cubicBezTo>
                  <a:cubicBezTo>
                    <a:pt x="37" y="28"/>
                    <a:pt x="39" y="25"/>
                    <a:pt x="39" y="23"/>
                  </a:cubicBezTo>
                  <a:cubicBezTo>
                    <a:pt x="39" y="20"/>
                    <a:pt x="36" y="19"/>
                    <a:pt x="34" y="24"/>
                  </a:cubicBezTo>
                  <a:cubicBezTo>
                    <a:pt x="33" y="25"/>
                    <a:pt x="33" y="27"/>
                    <a:pt x="33" y="28"/>
                  </a:cubicBezTo>
                  <a:cubicBezTo>
                    <a:pt x="28" y="31"/>
                    <a:pt x="24" y="29"/>
                    <a:pt x="24" y="23"/>
                  </a:cubicBezTo>
                  <a:cubicBezTo>
                    <a:pt x="26" y="22"/>
                    <a:pt x="29" y="19"/>
                    <a:pt x="29" y="17"/>
                  </a:cubicBezTo>
                  <a:cubicBezTo>
                    <a:pt x="29" y="14"/>
                    <a:pt x="26" y="13"/>
                    <a:pt x="24" y="18"/>
                  </a:cubicBezTo>
                  <a:cubicBezTo>
                    <a:pt x="23" y="19"/>
                    <a:pt x="23" y="21"/>
                    <a:pt x="22" y="22"/>
                  </a:cubicBezTo>
                  <a:cubicBezTo>
                    <a:pt x="18" y="25"/>
                    <a:pt x="14" y="23"/>
                    <a:pt x="14" y="17"/>
                  </a:cubicBezTo>
                  <a:cubicBezTo>
                    <a:pt x="16" y="16"/>
                    <a:pt x="18" y="13"/>
                    <a:pt x="18" y="11"/>
                  </a:cubicBezTo>
                  <a:cubicBezTo>
                    <a:pt x="18" y="8"/>
                    <a:pt x="15" y="7"/>
                    <a:pt x="13" y="12"/>
                  </a:cubicBezTo>
                  <a:cubicBezTo>
                    <a:pt x="12" y="13"/>
                    <a:pt x="12" y="15"/>
                    <a:pt x="12" y="16"/>
                  </a:cubicBezTo>
                  <a:cubicBezTo>
                    <a:pt x="10" y="17"/>
                    <a:pt x="9" y="17"/>
                    <a:pt x="7" y="17"/>
                  </a:cubicBezTo>
                  <a:cubicBezTo>
                    <a:pt x="3" y="17"/>
                    <a:pt x="3" y="11"/>
                    <a:pt x="4" y="7"/>
                  </a:cubicBezTo>
                  <a:cubicBezTo>
                    <a:pt x="5" y="8"/>
                    <a:pt x="7" y="7"/>
                    <a:pt x="7" y="6"/>
                  </a:cubicBezTo>
                  <a:cubicBezTo>
                    <a:pt x="9" y="2"/>
                    <a:pt x="5" y="0"/>
                    <a:pt x="3" y="6"/>
                  </a:cubicBezTo>
                  <a:cubicBezTo>
                    <a:pt x="0" y="11"/>
                    <a:pt x="1" y="19"/>
                    <a:pt x="7" y="19"/>
                  </a:cubicBezTo>
                  <a:cubicBezTo>
                    <a:pt x="9" y="20"/>
                    <a:pt x="10" y="19"/>
                    <a:pt x="12" y="18"/>
                  </a:cubicBezTo>
                  <a:cubicBezTo>
                    <a:pt x="12" y="24"/>
                    <a:pt x="17" y="27"/>
                    <a:pt x="22" y="24"/>
                  </a:cubicBezTo>
                  <a:cubicBezTo>
                    <a:pt x="23" y="31"/>
                    <a:pt x="28" y="33"/>
                    <a:pt x="33" y="31"/>
                  </a:cubicBezTo>
                  <a:cubicBezTo>
                    <a:pt x="33" y="34"/>
                    <a:pt x="35" y="37"/>
                    <a:pt x="38" y="37"/>
                  </a:cubicBezTo>
                  <a:cubicBezTo>
                    <a:pt x="39" y="38"/>
                    <a:pt x="39" y="37"/>
                    <a:pt x="40" y="36"/>
                  </a:cubicBezTo>
                  <a:cubicBezTo>
                    <a:pt x="40" y="36"/>
                    <a:pt x="39" y="35"/>
                    <a:pt x="39" y="35"/>
                  </a:cubicBezTo>
                  <a:close/>
                  <a:moveTo>
                    <a:pt x="37" y="24"/>
                  </a:moveTo>
                  <a:cubicBezTo>
                    <a:pt x="37" y="24"/>
                    <a:pt x="36" y="25"/>
                    <a:pt x="36" y="25"/>
                  </a:cubicBezTo>
                  <a:cubicBezTo>
                    <a:pt x="36" y="25"/>
                    <a:pt x="37" y="24"/>
                    <a:pt x="37" y="24"/>
                  </a:cubicBezTo>
                  <a:close/>
                  <a:moveTo>
                    <a:pt x="26" y="18"/>
                  </a:moveTo>
                  <a:cubicBezTo>
                    <a:pt x="26" y="18"/>
                    <a:pt x="26" y="19"/>
                    <a:pt x="25" y="19"/>
                  </a:cubicBezTo>
                  <a:cubicBezTo>
                    <a:pt x="26" y="19"/>
                    <a:pt x="26" y="18"/>
                    <a:pt x="26" y="18"/>
                  </a:cubicBezTo>
                  <a:close/>
                  <a:moveTo>
                    <a:pt x="16" y="11"/>
                  </a:move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6" y="12"/>
                    <a:pt x="16" y="11"/>
                  </a:cubicBezTo>
                  <a:close/>
                  <a:moveTo>
                    <a:pt x="5" y="5"/>
                  </a:moveTo>
                  <a:cubicBezTo>
                    <a:pt x="5" y="6"/>
                    <a:pt x="5" y="7"/>
                    <a:pt x="4" y="7"/>
                  </a:cubicBezTo>
                  <a:cubicBezTo>
                    <a:pt x="5" y="7"/>
                    <a:pt x="5" y="6"/>
                    <a:pt x="5" y="5"/>
                  </a:cubicBezTo>
                  <a:close/>
                </a:path>
              </a:pathLst>
            </a:custGeom>
            <a:solidFill>
              <a:srgbClr val="EEE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6" name="任意多边形 1346"/>
            <p:cNvSpPr/>
            <p:nvPr/>
          </p:nvSpPr>
          <p:spPr bwMode="auto">
            <a:xfrm>
              <a:off x="7688263" y="3138488"/>
              <a:ext cx="3175" cy="158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7" name="任意多边形 1347"/>
            <p:cNvSpPr/>
            <p:nvPr/>
          </p:nvSpPr>
          <p:spPr bwMode="auto">
            <a:xfrm>
              <a:off x="7659688" y="3122613"/>
              <a:ext cx="1588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8" name="任意多边形 1348"/>
            <p:cNvSpPr/>
            <p:nvPr/>
          </p:nvSpPr>
          <p:spPr bwMode="auto">
            <a:xfrm>
              <a:off x="7632701" y="3103563"/>
              <a:ext cx="3175" cy="6350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0" y="2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EE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9" name="任意多边形 134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34 h 58"/>
                <a:gd name="T2" fmla="*/ 0 w 12"/>
                <a:gd name="T3" fmla="*/ 58 h 58"/>
                <a:gd name="T4" fmla="*/ 0 w 12"/>
                <a:gd name="T5" fmla="*/ 24 h 58"/>
                <a:gd name="T6" fmla="*/ 12 w 12"/>
                <a:gd name="T7" fmla="*/ 0 h 58"/>
                <a:gd name="T8" fmla="*/ 12 w 12"/>
                <a:gd name="T9" fmla="*/ 3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58">
                  <a:moveTo>
                    <a:pt x="12" y="34"/>
                  </a:moveTo>
                  <a:cubicBezTo>
                    <a:pt x="12" y="42"/>
                    <a:pt x="8" y="50"/>
                    <a:pt x="0" y="5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8" y="16"/>
                    <a:pt x="12" y="8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0" name="任意多边形 1350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1" name="任意多边形 1351"/>
            <p:cNvSpPr/>
            <p:nvPr/>
          </p:nvSpPr>
          <p:spPr bwMode="auto">
            <a:xfrm>
              <a:off x="5635626" y="5581650"/>
              <a:ext cx="61913" cy="112712"/>
            </a:xfrm>
            <a:custGeom>
              <a:avLst/>
              <a:gdLst>
                <a:gd name="T0" fmla="*/ 39 w 39"/>
                <a:gd name="T1" fmla="*/ 15 h 71"/>
                <a:gd name="T2" fmla="*/ 39 w 39"/>
                <a:gd name="T3" fmla="*/ 71 h 71"/>
                <a:gd name="T4" fmla="*/ 0 w 39"/>
                <a:gd name="T5" fmla="*/ 58 h 71"/>
                <a:gd name="T6" fmla="*/ 0 w 39"/>
                <a:gd name="T7" fmla="*/ 0 h 71"/>
                <a:gd name="T8" fmla="*/ 39 w 39"/>
                <a:gd name="T9" fmla="*/ 1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1">
                  <a:moveTo>
                    <a:pt x="39" y="15"/>
                  </a:moveTo>
                  <a:lnTo>
                    <a:pt x="39" y="71"/>
                  </a:lnTo>
                  <a:lnTo>
                    <a:pt x="0" y="58"/>
                  </a:lnTo>
                  <a:lnTo>
                    <a:pt x="0" y="0"/>
                  </a:lnTo>
                  <a:lnTo>
                    <a:pt x="39" y="1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2" name="任意多边形 1352"/>
            <p:cNvSpPr/>
            <p:nvPr/>
          </p:nvSpPr>
          <p:spPr bwMode="auto">
            <a:xfrm>
              <a:off x="5245101" y="5440363"/>
              <a:ext cx="414338" cy="190500"/>
            </a:xfrm>
            <a:custGeom>
              <a:avLst/>
              <a:gdLst>
                <a:gd name="T0" fmla="*/ 159 w 159"/>
                <a:gd name="T1" fmla="*/ 32 h 73"/>
                <a:gd name="T2" fmla="*/ 159 w 159"/>
                <a:gd name="T3" fmla="*/ 36 h 73"/>
                <a:gd name="T4" fmla="*/ 150 w 159"/>
                <a:gd name="T5" fmla="*/ 54 h 73"/>
                <a:gd name="T6" fmla="*/ 141 w 159"/>
                <a:gd name="T7" fmla="*/ 48 h 73"/>
                <a:gd name="T8" fmla="*/ 104 w 159"/>
                <a:gd name="T9" fmla="*/ 36 h 73"/>
                <a:gd name="T10" fmla="*/ 66 w 159"/>
                <a:gd name="T11" fmla="*/ 39 h 73"/>
                <a:gd name="T12" fmla="*/ 33 w 159"/>
                <a:gd name="T13" fmla="*/ 53 h 73"/>
                <a:gd name="T14" fmla="*/ 8 w 159"/>
                <a:gd name="T15" fmla="*/ 73 h 73"/>
                <a:gd name="T16" fmla="*/ 1 w 159"/>
                <a:gd name="T17" fmla="*/ 63 h 73"/>
                <a:gd name="T18" fmla="*/ 0 w 159"/>
                <a:gd name="T19" fmla="*/ 56 h 73"/>
                <a:gd name="T20" fmla="*/ 5 w 159"/>
                <a:gd name="T21" fmla="*/ 41 h 73"/>
                <a:gd name="T22" fmla="*/ 33 w 159"/>
                <a:gd name="T23" fmla="*/ 19 h 73"/>
                <a:gd name="T24" fmla="*/ 66 w 159"/>
                <a:gd name="T25" fmla="*/ 5 h 73"/>
                <a:gd name="T26" fmla="*/ 104 w 159"/>
                <a:gd name="T27" fmla="*/ 2 h 73"/>
                <a:gd name="T28" fmla="*/ 141 w 159"/>
                <a:gd name="T29" fmla="*/ 13 h 73"/>
                <a:gd name="T30" fmla="*/ 159 w 159"/>
                <a:gd name="T31" fmla="*/ 32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9" h="73">
                  <a:moveTo>
                    <a:pt x="159" y="32"/>
                  </a:moveTo>
                  <a:cubicBezTo>
                    <a:pt x="159" y="33"/>
                    <a:pt x="159" y="34"/>
                    <a:pt x="159" y="36"/>
                  </a:cubicBezTo>
                  <a:cubicBezTo>
                    <a:pt x="159" y="41"/>
                    <a:pt x="156" y="47"/>
                    <a:pt x="150" y="54"/>
                  </a:cubicBezTo>
                  <a:cubicBezTo>
                    <a:pt x="148" y="52"/>
                    <a:pt x="145" y="50"/>
                    <a:pt x="141" y="48"/>
                  </a:cubicBezTo>
                  <a:cubicBezTo>
                    <a:pt x="130" y="41"/>
                    <a:pt x="118" y="37"/>
                    <a:pt x="104" y="36"/>
                  </a:cubicBezTo>
                  <a:cubicBezTo>
                    <a:pt x="91" y="35"/>
                    <a:pt x="79" y="36"/>
                    <a:pt x="66" y="39"/>
                  </a:cubicBezTo>
                  <a:cubicBezTo>
                    <a:pt x="54" y="43"/>
                    <a:pt x="43" y="48"/>
                    <a:pt x="33" y="53"/>
                  </a:cubicBezTo>
                  <a:cubicBezTo>
                    <a:pt x="22" y="60"/>
                    <a:pt x="13" y="66"/>
                    <a:pt x="8" y="73"/>
                  </a:cubicBezTo>
                  <a:cubicBezTo>
                    <a:pt x="5" y="70"/>
                    <a:pt x="3" y="67"/>
                    <a:pt x="1" y="63"/>
                  </a:cubicBezTo>
                  <a:cubicBezTo>
                    <a:pt x="0" y="61"/>
                    <a:pt x="0" y="58"/>
                    <a:pt x="0" y="56"/>
                  </a:cubicBezTo>
                  <a:cubicBezTo>
                    <a:pt x="0" y="51"/>
                    <a:pt x="2" y="46"/>
                    <a:pt x="5" y="41"/>
                  </a:cubicBezTo>
                  <a:cubicBezTo>
                    <a:pt x="11" y="34"/>
                    <a:pt x="20" y="26"/>
                    <a:pt x="33" y="19"/>
                  </a:cubicBezTo>
                  <a:cubicBezTo>
                    <a:pt x="43" y="13"/>
                    <a:pt x="54" y="9"/>
                    <a:pt x="66" y="5"/>
                  </a:cubicBezTo>
                  <a:cubicBezTo>
                    <a:pt x="79" y="2"/>
                    <a:pt x="91" y="0"/>
                    <a:pt x="104" y="2"/>
                  </a:cubicBezTo>
                  <a:cubicBezTo>
                    <a:pt x="118" y="3"/>
                    <a:pt x="130" y="7"/>
                    <a:pt x="141" y="13"/>
                  </a:cubicBezTo>
                  <a:cubicBezTo>
                    <a:pt x="151" y="19"/>
                    <a:pt x="157" y="25"/>
                    <a:pt x="159" y="32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3" name="任意多边形 1353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118 w 154"/>
                <a:gd name="T1" fmla="*/ 43 h 186"/>
                <a:gd name="T2" fmla="*/ 113 w 154"/>
                <a:gd name="T3" fmla="*/ 28 h 186"/>
                <a:gd name="T4" fmla="*/ 106 w 154"/>
                <a:gd name="T5" fmla="*/ 24 h 186"/>
                <a:gd name="T6" fmla="*/ 99 w 154"/>
                <a:gd name="T7" fmla="*/ 22 h 186"/>
                <a:gd name="T8" fmla="*/ 68 w 154"/>
                <a:gd name="T9" fmla="*/ 24 h 186"/>
                <a:gd name="T10" fmla="*/ 27 w 154"/>
                <a:gd name="T11" fmla="*/ 30 h 186"/>
                <a:gd name="T12" fmla="*/ 27 w 154"/>
                <a:gd name="T13" fmla="*/ 57 h 186"/>
                <a:gd name="T14" fmla="*/ 27 w 154"/>
                <a:gd name="T15" fmla="*/ 82 h 186"/>
                <a:gd name="T16" fmla="*/ 71 w 154"/>
                <a:gd name="T17" fmla="*/ 75 h 186"/>
                <a:gd name="T18" fmla="*/ 97 w 154"/>
                <a:gd name="T19" fmla="*/ 69 h 186"/>
                <a:gd name="T20" fmla="*/ 118 w 154"/>
                <a:gd name="T21" fmla="*/ 43 h 186"/>
                <a:gd name="T22" fmla="*/ 126 w 154"/>
                <a:gd name="T23" fmla="*/ 117 h 186"/>
                <a:gd name="T24" fmla="*/ 120 w 154"/>
                <a:gd name="T25" fmla="*/ 101 h 186"/>
                <a:gd name="T26" fmla="*/ 115 w 154"/>
                <a:gd name="T27" fmla="*/ 97 h 186"/>
                <a:gd name="T28" fmla="*/ 115 w 154"/>
                <a:gd name="T29" fmla="*/ 97 h 186"/>
                <a:gd name="T30" fmla="*/ 104 w 154"/>
                <a:gd name="T31" fmla="*/ 93 h 186"/>
                <a:gd name="T32" fmla="*/ 74 w 154"/>
                <a:gd name="T33" fmla="*/ 95 h 186"/>
                <a:gd name="T34" fmla="*/ 27 w 154"/>
                <a:gd name="T35" fmla="*/ 102 h 186"/>
                <a:gd name="T36" fmla="*/ 27 w 154"/>
                <a:gd name="T37" fmla="*/ 136 h 186"/>
                <a:gd name="T38" fmla="*/ 27 w 154"/>
                <a:gd name="T39" fmla="*/ 161 h 186"/>
                <a:gd name="T40" fmla="*/ 96 w 154"/>
                <a:gd name="T41" fmla="*/ 150 h 186"/>
                <a:gd name="T42" fmla="*/ 112 w 154"/>
                <a:gd name="T43" fmla="*/ 143 h 186"/>
                <a:gd name="T44" fmla="*/ 122 w 154"/>
                <a:gd name="T45" fmla="*/ 132 h 186"/>
                <a:gd name="T46" fmla="*/ 126 w 154"/>
                <a:gd name="T47" fmla="*/ 117 h 186"/>
                <a:gd name="T48" fmla="*/ 154 w 154"/>
                <a:gd name="T49" fmla="*/ 112 h 186"/>
                <a:gd name="T50" fmla="*/ 148 w 154"/>
                <a:gd name="T51" fmla="*/ 136 h 186"/>
                <a:gd name="T52" fmla="*/ 133 w 154"/>
                <a:gd name="T53" fmla="*/ 154 h 186"/>
                <a:gd name="T54" fmla="*/ 78 w 154"/>
                <a:gd name="T55" fmla="*/ 174 h 186"/>
                <a:gd name="T56" fmla="*/ 0 w 154"/>
                <a:gd name="T57" fmla="*/ 186 h 186"/>
                <a:gd name="T58" fmla="*/ 0 w 154"/>
                <a:gd name="T59" fmla="*/ 14 h 186"/>
                <a:gd name="T60" fmla="*/ 77 w 154"/>
                <a:gd name="T61" fmla="*/ 2 h 186"/>
                <a:gd name="T62" fmla="*/ 114 w 154"/>
                <a:gd name="T63" fmla="*/ 2 h 186"/>
                <a:gd name="T64" fmla="*/ 136 w 154"/>
                <a:gd name="T65" fmla="*/ 14 h 186"/>
                <a:gd name="T66" fmla="*/ 141 w 154"/>
                <a:gd name="T67" fmla="*/ 22 h 186"/>
                <a:gd name="T68" fmla="*/ 137 w 154"/>
                <a:gd name="T69" fmla="*/ 58 h 186"/>
                <a:gd name="T70" fmla="*/ 132 w 154"/>
                <a:gd name="T71" fmla="*/ 64 h 186"/>
                <a:gd name="T72" fmla="*/ 116 w 154"/>
                <a:gd name="T73" fmla="*/ 77 h 186"/>
                <a:gd name="T74" fmla="*/ 144 w 154"/>
                <a:gd name="T75" fmla="*/ 88 h 186"/>
                <a:gd name="T76" fmla="*/ 151 w 154"/>
                <a:gd name="T77" fmla="*/ 97 h 186"/>
                <a:gd name="T78" fmla="*/ 151 w 154"/>
                <a:gd name="T79" fmla="*/ 97 h 186"/>
                <a:gd name="T80" fmla="*/ 154 w 154"/>
                <a:gd name="T81" fmla="*/ 11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54" h="186">
                  <a:moveTo>
                    <a:pt x="118" y="43"/>
                  </a:moveTo>
                  <a:cubicBezTo>
                    <a:pt x="118" y="37"/>
                    <a:pt x="116" y="32"/>
                    <a:pt x="113" y="28"/>
                  </a:cubicBezTo>
                  <a:cubicBezTo>
                    <a:pt x="111" y="26"/>
                    <a:pt x="109" y="25"/>
                    <a:pt x="106" y="24"/>
                  </a:cubicBezTo>
                  <a:cubicBezTo>
                    <a:pt x="104" y="23"/>
                    <a:pt x="102" y="22"/>
                    <a:pt x="99" y="22"/>
                  </a:cubicBezTo>
                  <a:cubicBezTo>
                    <a:pt x="93" y="21"/>
                    <a:pt x="83" y="22"/>
                    <a:pt x="68" y="24"/>
                  </a:cubicBezTo>
                  <a:cubicBezTo>
                    <a:pt x="54" y="26"/>
                    <a:pt x="41" y="28"/>
                    <a:pt x="27" y="30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82"/>
                    <a:pt x="27" y="82"/>
                    <a:pt x="27" y="82"/>
                  </a:cubicBezTo>
                  <a:cubicBezTo>
                    <a:pt x="42" y="80"/>
                    <a:pt x="57" y="78"/>
                    <a:pt x="71" y="75"/>
                  </a:cubicBezTo>
                  <a:cubicBezTo>
                    <a:pt x="83" y="74"/>
                    <a:pt x="92" y="72"/>
                    <a:pt x="97" y="69"/>
                  </a:cubicBezTo>
                  <a:cubicBezTo>
                    <a:pt x="109" y="64"/>
                    <a:pt x="118" y="56"/>
                    <a:pt x="118" y="43"/>
                  </a:cubicBezTo>
                  <a:moveTo>
                    <a:pt x="126" y="117"/>
                  </a:moveTo>
                  <a:cubicBezTo>
                    <a:pt x="126" y="110"/>
                    <a:pt x="124" y="105"/>
                    <a:pt x="120" y="101"/>
                  </a:cubicBezTo>
                  <a:cubicBezTo>
                    <a:pt x="119" y="99"/>
                    <a:pt x="117" y="98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2" y="95"/>
                    <a:pt x="108" y="94"/>
                    <a:pt x="104" y="93"/>
                  </a:cubicBezTo>
                  <a:cubicBezTo>
                    <a:pt x="97" y="93"/>
                    <a:pt x="87" y="93"/>
                    <a:pt x="74" y="95"/>
                  </a:cubicBezTo>
                  <a:cubicBezTo>
                    <a:pt x="59" y="98"/>
                    <a:pt x="43" y="100"/>
                    <a:pt x="27" y="102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61"/>
                    <a:pt x="27" y="161"/>
                    <a:pt x="27" y="161"/>
                  </a:cubicBezTo>
                  <a:cubicBezTo>
                    <a:pt x="79" y="154"/>
                    <a:pt x="89" y="152"/>
                    <a:pt x="96" y="150"/>
                  </a:cubicBezTo>
                  <a:cubicBezTo>
                    <a:pt x="102" y="148"/>
                    <a:pt x="108" y="146"/>
                    <a:pt x="112" y="143"/>
                  </a:cubicBezTo>
                  <a:cubicBezTo>
                    <a:pt x="116" y="140"/>
                    <a:pt x="119" y="136"/>
                    <a:pt x="122" y="132"/>
                  </a:cubicBezTo>
                  <a:cubicBezTo>
                    <a:pt x="125" y="127"/>
                    <a:pt x="126" y="122"/>
                    <a:pt x="126" y="117"/>
                  </a:cubicBezTo>
                  <a:moveTo>
                    <a:pt x="154" y="112"/>
                  </a:moveTo>
                  <a:cubicBezTo>
                    <a:pt x="154" y="120"/>
                    <a:pt x="152" y="128"/>
                    <a:pt x="148" y="136"/>
                  </a:cubicBezTo>
                  <a:cubicBezTo>
                    <a:pt x="144" y="143"/>
                    <a:pt x="139" y="149"/>
                    <a:pt x="133" y="154"/>
                  </a:cubicBezTo>
                  <a:cubicBezTo>
                    <a:pt x="118" y="166"/>
                    <a:pt x="97" y="171"/>
                    <a:pt x="78" y="174"/>
                  </a:cubicBezTo>
                  <a:cubicBezTo>
                    <a:pt x="52" y="178"/>
                    <a:pt x="26" y="182"/>
                    <a:pt x="0" y="18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26" y="10"/>
                    <a:pt x="51" y="6"/>
                    <a:pt x="77" y="2"/>
                  </a:cubicBezTo>
                  <a:cubicBezTo>
                    <a:pt x="92" y="0"/>
                    <a:pt x="105" y="0"/>
                    <a:pt x="114" y="2"/>
                  </a:cubicBezTo>
                  <a:cubicBezTo>
                    <a:pt x="123" y="4"/>
                    <a:pt x="131" y="8"/>
                    <a:pt x="136" y="14"/>
                  </a:cubicBezTo>
                  <a:cubicBezTo>
                    <a:pt x="138" y="17"/>
                    <a:pt x="140" y="19"/>
                    <a:pt x="141" y="22"/>
                  </a:cubicBezTo>
                  <a:cubicBezTo>
                    <a:pt x="146" y="34"/>
                    <a:pt x="144" y="46"/>
                    <a:pt x="137" y="58"/>
                  </a:cubicBezTo>
                  <a:cubicBezTo>
                    <a:pt x="136" y="60"/>
                    <a:pt x="134" y="62"/>
                    <a:pt x="132" y="64"/>
                  </a:cubicBezTo>
                  <a:cubicBezTo>
                    <a:pt x="128" y="68"/>
                    <a:pt x="122" y="73"/>
                    <a:pt x="116" y="77"/>
                  </a:cubicBezTo>
                  <a:cubicBezTo>
                    <a:pt x="128" y="78"/>
                    <a:pt x="137" y="82"/>
                    <a:pt x="144" y="88"/>
                  </a:cubicBezTo>
                  <a:cubicBezTo>
                    <a:pt x="147" y="91"/>
                    <a:pt x="149" y="94"/>
                    <a:pt x="151" y="97"/>
                  </a:cubicBezTo>
                  <a:cubicBezTo>
                    <a:pt x="151" y="97"/>
                    <a:pt x="151" y="97"/>
                    <a:pt x="151" y="97"/>
                  </a:cubicBezTo>
                  <a:cubicBezTo>
                    <a:pt x="153" y="102"/>
                    <a:pt x="154" y="107"/>
                    <a:pt x="154" y="112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4" name="任意多边形 1354"/>
            <p:cNvSpPr/>
            <p:nvPr/>
          </p:nvSpPr>
          <p:spPr bwMode="auto">
            <a:xfrm>
              <a:off x="5554663" y="5054600"/>
              <a:ext cx="92075" cy="87312"/>
            </a:xfrm>
            <a:custGeom>
              <a:avLst/>
              <a:gdLst>
                <a:gd name="T0" fmla="*/ 24 w 35"/>
                <a:gd name="T1" fmla="*/ 10 h 33"/>
                <a:gd name="T2" fmla="*/ 35 w 35"/>
                <a:gd name="T3" fmla="*/ 33 h 33"/>
                <a:gd name="T4" fmla="*/ 28 w 35"/>
                <a:gd name="T5" fmla="*/ 24 h 33"/>
                <a:gd name="T6" fmla="*/ 0 w 35"/>
                <a:gd name="T7" fmla="*/ 13 h 33"/>
                <a:gd name="T8" fmla="*/ 16 w 35"/>
                <a:gd name="T9" fmla="*/ 0 h 33"/>
                <a:gd name="T10" fmla="*/ 24 w 35"/>
                <a:gd name="T11" fmla="*/ 10 h 33"/>
                <a:gd name="T12" fmla="*/ 24 w 35"/>
                <a:gd name="T13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3">
                  <a:moveTo>
                    <a:pt x="24" y="10"/>
                  </a:moveTo>
                  <a:cubicBezTo>
                    <a:pt x="28" y="18"/>
                    <a:pt x="31" y="26"/>
                    <a:pt x="35" y="33"/>
                  </a:cubicBezTo>
                  <a:cubicBezTo>
                    <a:pt x="33" y="30"/>
                    <a:pt x="31" y="27"/>
                    <a:pt x="28" y="24"/>
                  </a:cubicBezTo>
                  <a:cubicBezTo>
                    <a:pt x="21" y="18"/>
                    <a:pt x="12" y="14"/>
                    <a:pt x="0" y="13"/>
                  </a:cubicBezTo>
                  <a:cubicBezTo>
                    <a:pt x="6" y="9"/>
                    <a:pt x="12" y="4"/>
                    <a:pt x="16" y="0"/>
                  </a:cubicBezTo>
                  <a:cubicBezTo>
                    <a:pt x="20" y="3"/>
                    <a:pt x="22" y="6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</a:path>
              </a:pathLst>
            </a:custGeom>
            <a:solidFill>
              <a:srgbClr val="814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5" name="任意多边形 1355"/>
            <p:cNvSpPr/>
            <p:nvPr/>
          </p:nvSpPr>
          <p:spPr bwMode="auto">
            <a:xfrm>
              <a:off x="5173663" y="5397500"/>
              <a:ext cx="555625" cy="328612"/>
            </a:xfrm>
            <a:custGeom>
              <a:avLst/>
              <a:gdLst>
                <a:gd name="T0" fmla="*/ 27 w 213"/>
                <a:gd name="T1" fmla="*/ 73 h 126"/>
                <a:gd name="T2" fmla="*/ 28 w 213"/>
                <a:gd name="T3" fmla="*/ 80 h 126"/>
                <a:gd name="T4" fmla="*/ 35 w 213"/>
                <a:gd name="T5" fmla="*/ 90 h 126"/>
                <a:gd name="T6" fmla="*/ 35 w 213"/>
                <a:gd name="T7" fmla="*/ 90 h 126"/>
                <a:gd name="T8" fmla="*/ 47 w 213"/>
                <a:gd name="T9" fmla="*/ 99 h 126"/>
                <a:gd name="T10" fmla="*/ 84 w 213"/>
                <a:gd name="T11" fmla="*/ 110 h 126"/>
                <a:gd name="T12" fmla="*/ 128 w 213"/>
                <a:gd name="T13" fmla="*/ 102 h 126"/>
                <a:gd name="T14" fmla="*/ 143 w 213"/>
                <a:gd name="T15" fmla="*/ 116 h 126"/>
                <a:gd name="T16" fmla="*/ 84 w 213"/>
                <a:gd name="T17" fmla="*/ 125 h 126"/>
                <a:gd name="T18" fmla="*/ 31 w 213"/>
                <a:gd name="T19" fmla="*/ 110 h 126"/>
                <a:gd name="T20" fmla="*/ 2 w 213"/>
                <a:gd name="T21" fmla="*/ 81 h 126"/>
                <a:gd name="T22" fmla="*/ 0 w 213"/>
                <a:gd name="T23" fmla="*/ 72 h 126"/>
                <a:gd name="T24" fmla="*/ 8 w 213"/>
                <a:gd name="T25" fmla="*/ 52 h 126"/>
                <a:gd name="T26" fmla="*/ 40 w 213"/>
                <a:gd name="T27" fmla="*/ 24 h 126"/>
                <a:gd name="T28" fmla="*/ 141 w 213"/>
                <a:gd name="T29" fmla="*/ 5 h 126"/>
                <a:gd name="T30" fmla="*/ 186 w 213"/>
                <a:gd name="T31" fmla="*/ 21 h 126"/>
                <a:gd name="T32" fmla="*/ 212 w 213"/>
                <a:gd name="T33" fmla="*/ 49 h 126"/>
                <a:gd name="T34" fmla="*/ 213 w 213"/>
                <a:gd name="T35" fmla="*/ 56 h 126"/>
                <a:gd name="T36" fmla="*/ 213 w 213"/>
                <a:gd name="T37" fmla="*/ 56 h 126"/>
                <a:gd name="T38" fmla="*/ 201 w 213"/>
                <a:gd name="T39" fmla="*/ 80 h 126"/>
                <a:gd name="T40" fmla="*/ 177 w 213"/>
                <a:gd name="T41" fmla="*/ 71 h 126"/>
                <a:gd name="T42" fmla="*/ 177 w 213"/>
                <a:gd name="T43" fmla="*/ 71 h 126"/>
                <a:gd name="T44" fmla="*/ 186 w 213"/>
                <a:gd name="T45" fmla="*/ 53 h 126"/>
                <a:gd name="T46" fmla="*/ 186 w 213"/>
                <a:gd name="T47" fmla="*/ 49 h 126"/>
                <a:gd name="T48" fmla="*/ 168 w 213"/>
                <a:gd name="T49" fmla="*/ 30 h 126"/>
                <a:gd name="T50" fmla="*/ 131 w 213"/>
                <a:gd name="T51" fmla="*/ 19 h 126"/>
                <a:gd name="T52" fmla="*/ 93 w 213"/>
                <a:gd name="T53" fmla="*/ 22 h 126"/>
                <a:gd name="T54" fmla="*/ 60 w 213"/>
                <a:gd name="T55" fmla="*/ 36 h 126"/>
                <a:gd name="T56" fmla="*/ 32 w 213"/>
                <a:gd name="T57" fmla="*/ 58 h 126"/>
                <a:gd name="T58" fmla="*/ 27 w 213"/>
                <a:gd name="T59" fmla="*/ 7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13" h="126">
                  <a:moveTo>
                    <a:pt x="27" y="73"/>
                  </a:moveTo>
                  <a:cubicBezTo>
                    <a:pt x="27" y="75"/>
                    <a:pt x="27" y="78"/>
                    <a:pt x="28" y="80"/>
                  </a:cubicBezTo>
                  <a:cubicBezTo>
                    <a:pt x="30" y="84"/>
                    <a:pt x="32" y="87"/>
                    <a:pt x="35" y="90"/>
                  </a:cubicBezTo>
                  <a:cubicBezTo>
                    <a:pt x="35" y="90"/>
                    <a:pt x="35" y="90"/>
                    <a:pt x="35" y="90"/>
                  </a:cubicBezTo>
                  <a:cubicBezTo>
                    <a:pt x="38" y="93"/>
                    <a:pt x="42" y="96"/>
                    <a:pt x="47" y="99"/>
                  </a:cubicBezTo>
                  <a:cubicBezTo>
                    <a:pt x="58" y="105"/>
                    <a:pt x="70" y="109"/>
                    <a:pt x="84" y="110"/>
                  </a:cubicBezTo>
                  <a:cubicBezTo>
                    <a:pt x="98" y="110"/>
                    <a:pt x="113" y="108"/>
                    <a:pt x="128" y="102"/>
                  </a:cubicBezTo>
                  <a:cubicBezTo>
                    <a:pt x="143" y="116"/>
                    <a:pt x="143" y="116"/>
                    <a:pt x="143" y="116"/>
                  </a:cubicBezTo>
                  <a:cubicBezTo>
                    <a:pt x="122" y="123"/>
                    <a:pt x="103" y="126"/>
                    <a:pt x="84" y="125"/>
                  </a:cubicBezTo>
                  <a:cubicBezTo>
                    <a:pt x="64" y="124"/>
                    <a:pt x="47" y="119"/>
                    <a:pt x="31" y="110"/>
                  </a:cubicBezTo>
                  <a:cubicBezTo>
                    <a:pt x="15" y="100"/>
                    <a:pt x="6" y="91"/>
                    <a:pt x="2" y="81"/>
                  </a:cubicBezTo>
                  <a:cubicBezTo>
                    <a:pt x="1" y="78"/>
                    <a:pt x="0" y="75"/>
                    <a:pt x="0" y="72"/>
                  </a:cubicBezTo>
                  <a:cubicBezTo>
                    <a:pt x="0" y="65"/>
                    <a:pt x="3" y="59"/>
                    <a:pt x="8" y="52"/>
                  </a:cubicBezTo>
                  <a:cubicBezTo>
                    <a:pt x="15" y="42"/>
                    <a:pt x="25" y="32"/>
                    <a:pt x="40" y="24"/>
                  </a:cubicBezTo>
                  <a:cubicBezTo>
                    <a:pt x="71" y="6"/>
                    <a:pt x="107" y="0"/>
                    <a:pt x="141" y="5"/>
                  </a:cubicBezTo>
                  <a:cubicBezTo>
                    <a:pt x="157" y="8"/>
                    <a:pt x="172" y="13"/>
                    <a:pt x="186" y="21"/>
                  </a:cubicBezTo>
                  <a:cubicBezTo>
                    <a:pt x="200" y="30"/>
                    <a:pt x="209" y="39"/>
                    <a:pt x="212" y="49"/>
                  </a:cubicBezTo>
                  <a:cubicBezTo>
                    <a:pt x="212" y="51"/>
                    <a:pt x="213" y="53"/>
                    <a:pt x="213" y="56"/>
                  </a:cubicBezTo>
                  <a:cubicBezTo>
                    <a:pt x="213" y="56"/>
                    <a:pt x="213" y="56"/>
                    <a:pt x="213" y="56"/>
                  </a:cubicBezTo>
                  <a:cubicBezTo>
                    <a:pt x="213" y="64"/>
                    <a:pt x="209" y="72"/>
                    <a:pt x="201" y="80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77" y="71"/>
                    <a:pt x="177" y="71"/>
                    <a:pt x="177" y="71"/>
                  </a:cubicBezTo>
                  <a:cubicBezTo>
                    <a:pt x="183" y="64"/>
                    <a:pt x="186" y="58"/>
                    <a:pt x="186" y="53"/>
                  </a:cubicBezTo>
                  <a:cubicBezTo>
                    <a:pt x="186" y="51"/>
                    <a:pt x="186" y="50"/>
                    <a:pt x="186" y="49"/>
                  </a:cubicBezTo>
                  <a:cubicBezTo>
                    <a:pt x="184" y="42"/>
                    <a:pt x="178" y="36"/>
                    <a:pt x="168" y="30"/>
                  </a:cubicBezTo>
                  <a:cubicBezTo>
                    <a:pt x="157" y="24"/>
                    <a:pt x="145" y="20"/>
                    <a:pt x="131" y="19"/>
                  </a:cubicBezTo>
                  <a:cubicBezTo>
                    <a:pt x="118" y="17"/>
                    <a:pt x="106" y="19"/>
                    <a:pt x="93" y="22"/>
                  </a:cubicBezTo>
                  <a:cubicBezTo>
                    <a:pt x="81" y="26"/>
                    <a:pt x="70" y="30"/>
                    <a:pt x="60" y="36"/>
                  </a:cubicBezTo>
                  <a:cubicBezTo>
                    <a:pt x="47" y="43"/>
                    <a:pt x="38" y="51"/>
                    <a:pt x="32" y="58"/>
                  </a:cubicBezTo>
                  <a:cubicBezTo>
                    <a:pt x="29" y="63"/>
                    <a:pt x="27" y="68"/>
                    <a:pt x="27" y="73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6" name="任意多边形 1356"/>
            <p:cNvSpPr/>
            <p:nvPr/>
          </p:nvSpPr>
          <p:spPr bwMode="auto">
            <a:xfrm>
              <a:off x="5226051" y="4826000"/>
              <a:ext cx="393700" cy="119062"/>
            </a:xfrm>
            <a:custGeom>
              <a:avLst/>
              <a:gdLst>
                <a:gd name="T0" fmla="*/ 140 w 151"/>
                <a:gd name="T1" fmla="*/ 23 h 46"/>
                <a:gd name="T2" fmla="*/ 151 w 151"/>
                <a:gd name="T3" fmla="*/ 46 h 46"/>
                <a:gd name="T4" fmla="*/ 151 w 151"/>
                <a:gd name="T5" fmla="*/ 46 h 46"/>
                <a:gd name="T6" fmla="*/ 146 w 151"/>
                <a:gd name="T7" fmla="*/ 38 h 46"/>
                <a:gd name="T8" fmla="*/ 124 w 151"/>
                <a:gd name="T9" fmla="*/ 26 h 46"/>
                <a:gd name="T10" fmla="*/ 87 w 151"/>
                <a:gd name="T11" fmla="*/ 26 h 46"/>
                <a:gd name="T12" fmla="*/ 10 w 151"/>
                <a:gd name="T13" fmla="*/ 38 h 46"/>
                <a:gd name="T14" fmla="*/ 0 w 151"/>
                <a:gd name="T15" fmla="*/ 15 h 46"/>
                <a:gd name="T16" fmla="*/ 76 w 151"/>
                <a:gd name="T17" fmla="*/ 3 h 46"/>
                <a:gd name="T18" fmla="*/ 113 w 151"/>
                <a:gd name="T19" fmla="*/ 2 h 46"/>
                <a:gd name="T20" fmla="*/ 135 w 151"/>
                <a:gd name="T21" fmla="*/ 15 h 46"/>
                <a:gd name="T22" fmla="*/ 140 w 151"/>
                <a:gd name="T23" fmla="*/ 2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1" h="46">
                  <a:moveTo>
                    <a:pt x="140" y="23"/>
                  </a:moveTo>
                  <a:cubicBezTo>
                    <a:pt x="144" y="31"/>
                    <a:pt x="147" y="38"/>
                    <a:pt x="151" y="46"/>
                  </a:cubicBezTo>
                  <a:cubicBezTo>
                    <a:pt x="151" y="46"/>
                    <a:pt x="151" y="46"/>
                    <a:pt x="151" y="46"/>
                  </a:cubicBezTo>
                  <a:cubicBezTo>
                    <a:pt x="150" y="43"/>
                    <a:pt x="148" y="41"/>
                    <a:pt x="146" y="38"/>
                  </a:cubicBezTo>
                  <a:cubicBezTo>
                    <a:pt x="141" y="32"/>
                    <a:pt x="133" y="28"/>
                    <a:pt x="124" y="26"/>
                  </a:cubicBezTo>
                  <a:cubicBezTo>
                    <a:pt x="115" y="24"/>
                    <a:pt x="102" y="24"/>
                    <a:pt x="87" y="26"/>
                  </a:cubicBezTo>
                  <a:cubicBezTo>
                    <a:pt x="61" y="30"/>
                    <a:pt x="36" y="34"/>
                    <a:pt x="10" y="3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5" y="11"/>
                    <a:pt x="50" y="7"/>
                    <a:pt x="76" y="3"/>
                  </a:cubicBezTo>
                  <a:cubicBezTo>
                    <a:pt x="91" y="0"/>
                    <a:pt x="104" y="0"/>
                    <a:pt x="113" y="2"/>
                  </a:cubicBezTo>
                  <a:cubicBezTo>
                    <a:pt x="123" y="4"/>
                    <a:pt x="130" y="9"/>
                    <a:pt x="135" y="15"/>
                  </a:cubicBezTo>
                  <a:cubicBezTo>
                    <a:pt x="137" y="17"/>
                    <a:pt x="139" y="20"/>
                    <a:pt x="140" y="23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7" name="任意多边形 1357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99 w 99"/>
                <a:gd name="T1" fmla="*/ 20 h 64"/>
                <a:gd name="T2" fmla="*/ 95 w 99"/>
                <a:gd name="T3" fmla="*/ 35 h 64"/>
                <a:gd name="T4" fmla="*/ 85 w 99"/>
                <a:gd name="T5" fmla="*/ 46 h 64"/>
                <a:gd name="T6" fmla="*/ 69 w 99"/>
                <a:gd name="T7" fmla="*/ 53 h 64"/>
                <a:gd name="T8" fmla="*/ 0 w 99"/>
                <a:gd name="T9" fmla="*/ 64 h 64"/>
                <a:gd name="T10" fmla="*/ 0 w 99"/>
                <a:gd name="T11" fmla="*/ 39 h 64"/>
                <a:gd name="T12" fmla="*/ 58 w 99"/>
                <a:gd name="T13" fmla="*/ 30 h 64"/>
                <a:gd name="T14" fmla="*/ 74 w 99"/>
                <a:gd name="T15" fmla="*/ 22 h 64"/>
                <a:gd name="T16" fmla="*/ 84 w 99"/>
                <a:gd name="T17" fmla="*/ 11 h 64"/>
                <a:gd name="T18" fmla="*/ 88 w 99"/>
                <a:gd name="T19" fmla="*/ 0 h 64"/>
                <a:gd name="T20" fmla="*/ 93 w 99"/>
                <a:gd name="T21" fmla="*/ 4 h 64"/>
                <a:gd name="T22" fmla="*/ 99 w 99"/>
                <a:gd name="T23" fmla="*/ 2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64">
                  <a:moveTo>
                    <a:pt x="99" y="20"/>
                  </a:moveTo>
                  <a:cubicBezTo>
                    <a:pt x="99" y="25"/>
                    <a:pt x="98" y="30"/>
                    <a:pt x="95" y="35"/>
                  </a:cubicBezTo>
                  <a:cubicBezTo>
                    <a:pt x="92" y="39"/>
                    <a:pt x="89" y="43"/>
                    <a:pt x="85" y="46"/>
                  </a:cubicBezTo>
                  <a:cubicBezTo>
                    <a:pt x="81" y="49"/>
                    <a:pt x="75" y="51"/>
                    <a:pt x="69" y="53"/>
                  </a:cubicBezTo>
                  <a:cubicBezTo>
                    <a:pt x="62" y="55"/>
                    <a:pt x="52" y="57"/>
                    <a:pt x="0" y="64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41" y="33"/>
                    <a:pt x="52" y="32"/>
                    <a:pt x="58" y="30"/>
                  </a:cubicBezTo>
                  <a:cubicBezTo>
                    <a:pt x="65" y="28"/>
                    <a:pt x="70" y="25"/>
                    <a:pt x="74" y="22"/>
                  </a:cubicBezTo>
                  <a:cubicBezTo>
                    <a:pt x="78" y="20"/>
                    <a:pt x="81" y="16"/>
                    <a:pt x="84" y="11"/>
                  </a:cubicBezTo>
                  <a:cubicBezTo>
                    <a:pt x="86" y="8"/>
                    <a:pt x="88" y="4"/>
                    <a:pt x="88" y="0"/>
                  </a:cubicBezTo>
                  <a:cubicBezTo>
                    <a:pt x="90" y="1"/>
                    <a:pt x="92" y="2"/>
                    <a:pt x="93" y="4"/>
                  </a:cubicBezTo>
                  <a:cubicBezTo>
                    <a:pt x="97" y="8"/>
                    <a:pt x="99" y="13"/>
                    <a:pt x="99" y="20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8" name="任意多边形 1358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86 w 91"/>
                <a:gd name="T1" fmla="*/ 4 h 58"/>
                <a:gd name="T2" fmla="*/ 91 w 91"/>
                <a:gd name="T3" fmla="*/ 19 h 58"/>
                <a:gd name="T4" fmla="*/ 70 w 91"/>
                <a:gd name="T5" fmla="*/ 45 h 58"/>
                <a:gd name="T6" fmla="*/ 44 w 91"/>
                <a:gd name="T7" fmla="*/ 51 h 58"/>
                <a:gd name="T8" fmla="*/ 0 w 91"/>
                <a:gd name="T9" fmla="*/ 58 h 58"/>
                <a:gd name="T10" fmla="*/ 0 w 91"/>
                <a:gd name="T11" fmla="*/ 33 h 58"/>
                <a:gd name="T12" fmla="*/ 33 w 91"/>
                <a:gd name="T13" fmla="*/ 28 h 58"/>
                <a:gd name="T14" fmla="*/ 59 w 91"/>
                <a:gd name="T15" fmla="*/ 22 h 58"/>
                <a:gd name="T16" fmla="*/ 79 w 91"/>
                <a:gd name="T17" fmla="*/ 0 h 58"/>
                <a:gd name="T18" fmla="*/ 86 w 91"/>
                <a:gd name="T19" fmla="*/ 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1" h="58">
                  <a:moveTo>
                    <a:pt x="86" y="4"/>
                  </a:moveTo>
                  <a:cubicBezTo>
                    <a:pt x="89" y="8"/>
                    <a:pt x="91" y="13"/>
                    <a:pt x="91" y="19"/>
                  </a:cubicBezTo>
                  <a:cubicBezTo>
                    <a:pt x="91" y="32"/>
                    <a:pt x="82" y="40"/>
                    <a:pt x="70" y="45"/>
                  </a:cubicBezTo>
                  <a:cubicBezTo>
                    <a:pt x="65" y="48"/>
                    <a:pt x="56" y="50"/>
                    <a:pt x="44" y="51"/>
                  </a:cubicBezTo>
                  <a:cubicBezTo>
                    <a:pt x="30" y="54"/>
                    <a:pt x="15" y="56"/>
                    <a:pt x="0" y="58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11" y="31"/>
                    <a:pt x="22" y="30"/>
                    <a:pt x="33" y="28"/>
                  </a:cubicBezTo>
                  <a:cubicBezTo>
                    <a:pt x="45" y="26"/>
                    <a:pt x="54" y="24"/>
                    <a:pt x="59" y="22"/>
                  </a:cubicBezTo>
                  <a:cubicBezTo>
                    <a:pt x="69" y="18"/>
                    <a:pt x="78" y="11"/>
                    <a:pt x="79" y="0"/>
                  </a:cubicBezTo>
                  <a:cubicBezTo>
                    <a:pt x="82" y="1"/>
                    <a:pt x="84" y="2"/>
                    <a:pt x="86" y="4"/>
                  </a:cubicBezTo>
                </a:path>
              </a:pathLst>
            </a:custGeom>
            <a:solidFill>
              <a:srgbClr val="A68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9" name="任意多边形 1359"/>
            <p:cNvSpPr/>
            <p:nvPr/>
          </p:nvSpPr>
          <p:spPr bwMode="auto">
            <a:xfrm>
              <a:off x="5173663" y="5584825"/>
              <a:ext cx="373063" cy="231775"/>
            </a:xfrm>
            <a:custGeom>
              <a:avLst/>
              <a:gdLst>
                <a:gd name="T0" fmla="*/ 0 w 143"/>
                <a:gd name="T1" fmla="*/ 34 h 89"/>
                <a:gd name="T2" fmla="*/ 0 w 143"/>
                <a:gd name="T3" fmla="*/ 34 h 89"/>
                <a:gd name="T4" fmla="*/ 0 w 143"/>
                <a:gd name="T5" fmla="*/ 0 h 89"/>
                <a:gd name="T6" fmla="*/ 2 w 143"/>
                <a:gd name="T7" fmla="*/ 9 h 89"/>
                <a:gd name="T8" fmla="*/ 31 w 143"/>
                <a:gd name="T9" fmla="*/ 38 h 89"/>
                <a:gd name="T10" fmla="*/ 84 w 143"/>
                <a:gd name="T11" fmla="*/ 53 h 89"/>
                <a:gd name="T12" fmla="*/ 143 w 143"/>
                <a:gd name="T13" fmla="*/ 44 h 89"/>
                <a:gd name="T14" fmla="*/ 143 w 143"/>
                <a:gd name="T15" fmla="*/ 79 h 89"/>
                <a:gd name="T16" fmla="*/ 84 w 143"/>
                <a:gd name="T17" fmla="*/ 87 h 89"/>
                <a:gd name="T18" fmla="*/ 31 w 143"/>
                <a:gd name="T19" fmla="*/ 72 h 89"/>
                <a:gd name="T20" fmla="*/ 2 w 143"/>
                <a:gd name="T21" fmla="*/ 44 h 89"/>
                <a:gd name="T22" fmla="*/ 0 w 143"/>
                <a:gd name="T23" fmla="*/ 34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3" h="89">
                  <a:moveTo>
                    <a:pt x="0" y="34"/>
                  </a:moveTo>
                  <a:cubicBezTo>
                    <a:pt x="0" y="34"/>
                    <a:pt x="0" y="34"/>
                    <a:pt x="0" y="34"/>
                  </a:cubicBezTo>
                  <a:cubicBezTo>
                    <a:pt x="0" y="23"/>
                    <a:pt x="0" y="11"/>
                    <a:pt x="0" y="0"/>
                  </a:cubicBezTo>
                  <a:cubicBezTo>
                    <a:pt x="0" y="3"/>
                    <a:pt x="1" y="6"/>
                    <a:pt x="2" y="9"/>
                  </a:cubicBezTo>
                  <a:cubicBezTo>
                    <a:pt x="6" y="19"/>
                    <a:pt x="15" y="28"/>
                    <a:pt x="31" y="38"/>
                  </a:cubicBezTo>
                  <a:cubicBezTo>
                    <a:pt x="47" y="47"/>
                    <a:pt x="64" y="52"/>
                    <a:pt x="84" y="53"/>
                  </a:cubicBezTo>
                  <a:cubicBezTo>
                    <a:pt x="103" y="54"/>
                    <a:pt x="122" y="51"/>
                    <a:pt x="143" y="44"/>
                  </a:cubicBezTo>
                  <a:cubicBezTo>
                    <a:pt x="143" y="79"/>
                    <a:pt x="143" y="79"/>
                    <a:pt x="143" y="79"/>
                  </a:cubicBezTo>
                  <a:cubicBezTo>
                    <a:pt x="122" y="86"/>
                    <a:pt x="103" y="89"/>
                    <a:pt x="84" y="87"/>
                  </a:cubicBezTo>
                  <a:cubicBezTo>
                    <a:pt x="64" y="86"/>
                    <a:pt x="47" y="81"/>
                    <a:pt x="31" y="72"/>
                  </a:cubicBezTo>
                  <a:cubicBezTo>
                    <a:pt x="15" y="63"/>
                    <a:pt x="6" y="53"/>
                    <a:pt x="2" y="44"/>
                  </a:cubicBezTo>
                  <a:cubicBezTo>
                    <a:pt x="1" y="41"/>
                    <a:pt x="0" y="37"/>
                    <a:pt x="0" y="3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0" name="任意多边形 1360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BFB5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1" name="任意多边形 1361"/>
            <p:cNvSpPr/>
            <p:nvPr/>
          </p:nvSpPr>
          <p:spPr bwMode="auto">
            <a:xfrm>
              <a:off x="5226051" y="4864100"/>
              <a:ext cx="26988" cy="509587"/>
            </a:xfrm>
            <a:custGeom>
              <a:avLst/>
              <a:gdLst>
                <a:gd name="T0" fmla="*/ 0 w 17"/>
                <a:gd name="T1" fmla="*/ 73 h 321"/>
                <a:gd name="T2" fmla="*/ 0 w 17"/>
                <a:gd name="T3" fmla="*/ 0 h 321"/>
                <a:gd name="T4" fmla="*/ 17 w 17"/>
                <a:gd name="T5" fmla="*/ 38 h 321"/>
                <a:gd name="T6" fmla="*/ 17 w 17"/>
                <a:gd name="T7" fmla="*/ 321 h 321"/>
                <a:gd name="T8" fmla="*/ 0 w 17"/>
                <a:gd name="T9" fmla="*/ 281 h 321"/>
                <a:gd name="T10" fmla="*/ 0 w 17"/>
                <a:gd name="T11" fmla="*/ 217 h 321"/>
                <a:gd name="T12" fmla="*/ 0 w 17"/>
                <a:gd name="T13" fmla="*/ 73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21">
                  <a:moveTo>
                    <a:pt x="0" y="73"/>
                  </a:moveTo>
                  <a:lnTo>
                    <a:pt x="0" y="0"/>
                  </a:lnTo>
                  <a:lnTo>
                    <a:pt x="17" y="38"/>
                  </a:lnTo>
                  <a:lnTo>
                    <a:pt x="17" y="321"/>
                  </a:lnTo>
                  <a:lnTo>
                    <a:pt x="0" y="281"/>
                  </a:lnTo>
                  <a:lnTo>
                    <a:pt x="0" y="217"/>
                  </a:lnTo>
                  <a:lnTo>
                    <a:pt x="0" y="7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2" name="任意多边形 1362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3" name="任意多边形 1363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113 w 113"/>
                <a:gd name="T1" fmla="*/ 216 h 368"/>
                <a:gd name="T2" fmla="*/ 113 w 113"/>
                <a:gd name="T3" fmla="*/ 360 h 368"/>
                <a:gd name="T4" fmla="*/ 100 w 113"/>
                <a:gd name="T5" fmla="*/ 368 h 368"/>
                <a:gd name="T6" fmla="*/ 0 w 113"/>
                <a:gd name="T7" fmla="*/ 28 h 368"/>
                <a:gd name="T8" fmla="*/ 49 w 113"/>
                <a:gd name="T9" fmla="*/ 0 h 368"/>
                <a:gd name="T10" fmla="*/ 113 w 113"/>
                <a:gd name="T11" fmla="*/ 216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368">
                  <a:moveTo>
                    <a:pt x="113" y="216"/>
                  </a:moveTo>
                  <a:lnTo>
                    <a:pt x="113" y="360"/>
                  </a:lnTo>
                  <a:lnTo>
                    <a:pt x="100" y="368"/>
                  </a:lnTo>
                  <a:lnTo>
                    <a:pt x="0" y="28"/>
                  </a:lnTo>
                  <a:lnTo>
                    <a:pt x="49" y="0"/>
                  </a:lnTo>
                  <a:lnTo>
                    <a:pt x="113" y="2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4" name="任意多边形 1364"/>
            <p:cNvSpPr/>
            <p:nvPr/>
          </p:nvSpPr>
          <p:spPr bwMode="auto">
            <a:xfrm>
              <a:off x="4843463" y="4651375"/>
              <a:ext cx="361950" cy="569912"/>
            </a:xfrm>
            <a:custGeom>
              <a:avLst/>
              <a:gdLst>
                <a:gd name="T0" fmla="*/ 82 w 139"/>
                <a:gd name="T1" fmla="*/ 81 h 219"/>
                <a:gd name="T2" fmla="*/ 77 w 139"/>
                <a:gd name="T3" fmla="*/ 64 h 219"/>
                <a:gd name="T4" fmla="*/ 67 w 139"/>
                <a:gd name="T5" fmla="*/ 24 h 219"/>
                <a:gd name="T6" fmla="*/ 59 w 139"/>
                <a:gd name="T7" fmla="*/ 52 h 219"/>
                <a:gd name="T8" fmla="*/ 43 w 139"/>
                <a:gd name="T9" fmla="*/ 93 h 219"/>
                <a:gd name="T10" fmla="*/ 93 w 139"/>
                <a:gd name="T11" fmla="*/ 122 h 219"/>
                <a:gd name="T12" fmla="*/ 82 w 139"/>
                <a:gd name="T13" fmla="*/ 81 h 219"/>
                <a:gd name="T14" fmla="*/ 78 w 139"/>
                <a:gd name="T15" fmla="*/ 12 h 219"/>
                <a:gd name="T16" fmla="*/ 139 w 139"/>
                <a:gd name="T17" fmla="*/ 219 h 219"/>
                <a:gd name="T18" fmla="*/ 117 w 139"/>
                <a:gd name="T19" fmla="*/ 206 h 219"/>
                <a:gd name="T20" fmla="*/ 99 w 139"/>
                <a:gd name="T21" fmla="*/ 144 h 219"/>
                <a:gd name="T22" fmla="*/ 56 w 139"/>
                <a:gd name="T23" fmla="*/ 119 h 219"/>
                <a:gd name="T24" fmla="*/ 37 w 139"/>
                <a:gd name="T25" fmla="*/ 108 h 219"/>
                <a:gd name="T26" fmla="*/ 21 w 139"/>
                <a:gd name="T27" fmla="*/ 150 h 219"/>
                <a:gd name="T28" fmla="*/ 0 w 139"/>
                <a:gd name="T29" fmla="*/ 138 h 219"/>
                <a:gd name="T30" fmla="*/ 57 w 139"/>
                <a:gd name="T31" fmla="*/ 0 h 219"/>
                <a:gd name="T32" fmla="*/ 78 w 139"/>
                <a:gd name="T33" fmla="*/ 12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9" h="219">
                  <a:moveTo>
                    <a:pt x="82" y="81"/>
                  </a:moveTo>
                  <a:cubicBezTo>
                    <a:pt x="80" y="75"/>
                    <a:pt x="79" y="69"/>
                    <a:pt x="77" y="64"/>
                  </a:cubicBezTo>
                  <a:cubicBezTo>
                    <a:pt x="73" y="47"/>
                    <a:pt x="70" y="34"/>
                    <a:pt x="67" y="24"/>
                  </a:cubicBezTo>
                  <a:cubicBezTo>
                    <a:pt x="65" y="33"/>
                    <a:pt x="63" y="43"/>
                    <a:pt x="59" y="52"/>
                  </a:cubicBezTo>
                  <a:cubicBezTo>
                    <a:pt x="54" y="65"/>
                    <a:pt x="48" y="79"/>
                    <a:pt x="43" y="93"/>
                  </a:cubicBezTo>
                  <a:cubicBezTo>
                    <a:pt x="93" y="122"/>
                    <a:pt x="93" y="122"/>
                    <a:pt x="93" y="122"/>
                  </a:cubicBezTo>
                  <a:cubicBezTo>
                    <a:pt x="89" y="106"/>
                    <a:pt x="85" y="92"/>
                    <a:pt x="82" y="81"/>
                  </a:cubicBezTo>
                  <a:moveTo>
                    <a:pt x="78" y="12"/>
                  </a:moveTo>
                  <a:cubicBezTo>
                    <a:pt x="139" y="219"/>
                    <a:pt x="139" y="219"/>
                    <a:pt x="139" y="219"/>
                  </a:cubicBezTo>
                  <a:cubicBezTo>
                    <a:pt x="117" y="206"/>
                    <a:pt x="117" y="206"/>
                    <a:pt x="117" y="206"/>
                  </a:cubicBezTo>
                  <a:cubicBezTo>
                    <a:pt x="99" y="144"/>
                    <a:pt x="99" y="144"/>
                    <a:pt x="99" y="144"/>
                  </a:cubicBezTo>
                  <a:cubicBezTo>
                    <a:pt x="56" y="119"/>
                    <a:pt x="56" y="119"/>
                    <a:pt x="56" y="119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21" y="150"/>
                    <a:pt x="21" y="150"/>
                    <a:pt x="21" y="150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8" y="12"/>
                    <a:pt x="78" y="12"/>
                    <a:pt x="78" y="12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5" name="任意多边形 1365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  <a:close/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6" name="任意多边形 1366"/>
            <p:cNvSpPr/>
            <p:nvPr/>
          </p:nvSpPr>
          <p:spPr bwMode="auto">
            <a:xfrm>
              <a:off x="4991101" y="4603750"/>
              <a:ext cx="133350" cy="77787"/>
            </a:xfrm>
            <a:custGeom>
              <a:avLst/>
              <a:gdLst>
                <a:gd name="T0" fmla="*/ 84 w 84"/>
                <a:gd name="T1" fmla="*/ 21 h 49"/>
                <a:gd name="T2" fmla="*/ 35 w 84"/>
                <a:gd name="T3" fmla="*/ 49 h 49"/>
                <a:gd name="T4" fmla="*/ 0 w 84"/>
                <a:gd name="T5" fmla="*/ 30 h 49"/>
                <a:gd name="T6" fmla="*/ 50 w 84"/>
                <a:gd name="T7" fmla="*/ 0 h 49"/>
                <a:gd name="T8" fmla="*/ 84 w 84"/>
                <a:gd name="T9" fmla="*/ 2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49">
                  <a:moveTo>
                    <a:pt x="84" y="21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50" y="0"/>
                  </a:lnTo>
                  <a:lnTo>
                    <a:pt x="84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7" name="任意多边形 1367"/>
            <p:cNvSpPr/>
            <p:nvPr/>
          </p:nvSpPr>
          <p:spPr bwMode="auto">
            <a:xfrm>
              <a:off x="4954588" y="4846638"/>
              <a:ext cx="130175" cy="122237"/>
            </a:xfrm>
            <a:custGeom>
              <a:avLst/>
              <a:gdLst>
                <a:gd name="T0" fmla="*/ 50 w 50"/>
                <a:gd name="T1" fmla="*/ 47 h 47"/>
                <a:gd name="T2" fmla="*/ 0 w 50"/>
                <a:gd name="T3" fmla="*/ 18 h 47"/>
                <a:gd name="T4" fmla="*/ 30 w 50"/>
                <a:gd name="T5" fmla="*/ 0 h 47"/>
                <a:gd name="T6" fmla="*/ 39 w 50"/>
                <a:gd name="T7" fmla="*/ 6 h 47"/>
                <a:gd name="T8" fmla="*/ 50 w 50"/>
                <a:gd name="T9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47">
                  <a:moveTo>
                    <a:pt x="50" y="47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42" y="17"/>
                    <a:pt x="46" y="31"/>
                    <a:pt x="50" y="47"/>
                  </a:cubicBezTo>
                </a:path>
              </a:pathLst>
            </a:custGeom>
            <a:solidFill>
              <a:srgbClr val="E288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8" name="任意多边形 1368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34 w 34"/>
                <a:gd name="T3" fmla="*/ 40 h 69"/>
                <a:gd name="T4" fmla="*/ 30 w 34"/>
                <a:gd name="T5" fmla="*/ 51 h 69"/>
                <a:gd name="T6" fmla="*/ 0 w 34"/>
                <a:gd name="T7" fmla="*/ 69 h 69"/>
                <a:gd name="T8" fmla="*/ 16 w 34"/>
                <a:gd name="T9" fmla="*/ 28 h 69"/>
                <a:gd name="T10" fmla="*/ 24 w 34"/>
                <a:gd name="T11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7" y="10"/>
                    <a:pt x="30" y="23"/>
                    <a:pt x="34" y="40"/>
                  </a:cubicBezTo>
                  <a:cubicBezTo>
                    <a:pt x="33" y="44"/>
                    <a:pt x="31" y="48"/>
                    <a:pt x="30" y="5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5" y="55"/>
                    <a:pt x="11" y="41"/>
                    <a:pt x="16" y="28"/>
                  </a:cubicBezTo>
                  <a:cubicBezTo>
                    <a:pt x="20" y="19"/>
                    <a:pt x="22" y="9"/>
                    <a:pt x="24" y="0"/>
                  </a:cubicBezTo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9" name="任意多边形 1369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AA22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0" name="任意多边形 1370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58 w 58"/>
                <a:gd name="T1" fmla="*/ 18 h 69"/>
                <a:gd name="T2" fmla="*/ 49 w 58"/>
                <a:gd name="T3" fmla="*/ 41 h 69"/>
                <a:gd name="T4" fmla="*/ 0 w 58"/>
                <a:gd name="T5" fmla="*/ 69 h 69"/>
                <a:gd name="T6" fmla="*/ 26 w 58"/>
                <a:gd name="T7" fmla="*/ 0 h 69"/>
                <a:gd name="T8" fmla="*/ 58 w 58"/>
                <a:gd name="T9" fmla="*/ 18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69">
                  <a:moveTo>
                    <a:pt x="58" y="18"/>
                  </a:moveTo>
                  <a:lnTo>
                    <a:pt x="49" y="41"/>
                  </a:lnTo>
                  <a:lnTo>
                    <a:pt x="0" y="69"/>
                  </a:lnTo>
                  <a:lnTo>
                    <a:pt x="26" y="0"/>
                  </a:lnTo>
                  <a:lnTo>
                    <a:pt x="58" y="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1" name="任意多边形 1371"/>
            <p:cNvSpPr/>
            <p:nvPr/>
          </p:nvSpPr>
          <p:spPr bwMode="auto">
            <a:xfrm>
              <a:off x="5453063" y="4887913"/>
              <a:ext cx="96838" cy="4762"/>
            </a:xfrm>
            <a:custGeom>
              <a:avLst/>
              <a:gdLst>
                <a:gd name="T0" fmla="*/ 1 w 37"/>
                <a:gd name="T1" fmla="*/ 2 h 2"/>
                <a:gd name="T2" fmla="*/ 0 w 37"/>
                <a:gd name="T3" fmla="*/ 2 h 2"/>
                <a:gd name="T4" fmla="*/ 1 w 37"/>
                <a:gd name="T5" fmla="*/ 2 h 2"/>
                <a:gd name="T6" fmla="*/ 1 w 37"/>
                <a:gd name="T7" fmla="*/ 2 h 2"/>
                <a:gd name="T8" fmla="*/ 1 w 37"/>
                <a:gd name="T9" fmla="*/ 2 h 2"/>
                <a:gd name="T10" fmla="*/ 1 w 37"/>
                <a:gd name="T11" fmla="*/ 2 h 2"/>
                <a:gd name="T12" fmla="*/ 37 w 37"/>
                <a:gd name="T13" fmla="*/ 2 h 2"/>
                <a:gd name="T14" fmla="*/ 37 w 37"/>
                <a:gd name="T15" fmla="*/ 2 h 2"/>
                <a:gd name="T16" fmla="*/ 37 w 37"/>
                <a:gd name="T17" fmla="*/ 2 h 2"/>
                <a:gd name="T18" fmla="*/ 36 w 37"/>
                <a:gd name="T19" fmla="*/ 2 h 2"/>
                <a:gd name="T20" fmla="*/ 37 w 37"/>
                <a:gd name="T21" fmla="*/ 2 h 2"/>
                <a:gd name="T22" fmla="*/ 36 w 37"/>
                <a:gd name="T23" fmla="*/ 2 h 2"/>
                <a:gd name="T24" fmla="*/ 22 w 37"/>
                <a:gd name="T25" fmla="*/ 0 h 2"/>
                <a:gd name="T26" fmla="*/ 1 w 37"/>
                <a:gd name="T27" fmla="*/ 2 h 2"/>
                <a:gd name="T28" fmla="*/ 22 w 37"/>
                <a:gd name="T29" fmla="*/ 0 h 2"/>
                <a:gd name="T30" fmla="*/ 22 w 37"/>
                <a:gd name="T31" fmla="*/ 0 h 2"/>
                <a:gd name="T32" fmla="*/ 22 w 37"/>
                <a:gd name="T33" fmla="*/ 0 h 2"/>
                <a:gd name="T34" fmla="*/ 22 w 37"/>
                <a:gd name="T35" fmla="*/ 0 h 2"/>
                <a:gd name="T36" fmla="*/ 22 w 37"/>
                <a:gd name="T3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2">
                  <a:moveTo>
                    <a:pt x="1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moveTo>
                    <a:pt x="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moveTo>
                    <a:pt x="37" y="2"/>
                  </a:move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36" y="2"/>
                  </a:moveTo>
                  <a:cubicBezTo>
                    <a:pt x="36" y="2"/>
                    <a:pt x="36" y="2"/>
                    <a:pt x="37" y="2"/>
                  </a:cubicBezTo>
                  <a:cubicBezTo>
                    <a:pt x="36" y="2"/>
                    <a:pt x="36" y="2"/>
                    <a:pt x="36" y="2"/>
                  </a:cubicBezTo>
                  <a:moveTo>
                    <a:pt x="22" y="0"/>
                  </a:moveTo>
                  <a:cubicBezTo>
                    <a:pt x="16" y="0"/>
                    <a:pt x="9" y="1"/>
                    <a:pt x="1" y="2"/>
                  </a:cubicBezTo>
                  <a:cubicBezTo>
                    <a:pt x="9" y="1"/>
                    <a:pt x="16" y="0"/>
                    <a:pt x="22" y="0"/>
                  </a:cubicBezTo>
                  <a:moveTo>
                    <a:pt x="22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0"/>
                    <a:pt x="22" y="0"/>
                    <a:pt x="2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2" name="任意多边形 1372"/>
            <p:cNvSpPr/>
            <p:nvPr/>
          </p:nvSpPr>
          <p:spPr bwMode="auto">
            <a:xfrm>
              <a:off x="5607051" y="4927600"/>
              <a:ext cx="17463" cy="33337"/>
            </a:xfrm>
            <a:custGeom>
              <a:avLst/>
              <a:gdLst>
                <a:gd name="T0" fmla="*/ 0 w 7"/>
                <a:gd name="T1" fmla="*/ 0 h 13"/>
                <a:gd name="T2" fmla="*/ 5 w 7"/>
                <a:gd name="T3" fmla="*/ 7 h 13"/>
                <a:gd name="T4" fmla="*/ 7 w 7"/>
                <a:gd name="T5" fmla="*/ 13 h 13"/>
                <a:gd name="T6" fmla="*/ 4 w 7"/>
                <a:gd name="T7" fmla="*/ 5 h 13"/>
                <a:gd name="T8" fmla="*/ 5 w 7"/>
                <a:gd name="T9" fmla="*/ 7 h 13"/>
                <a:gd name="T10" fmla="*/ 5 w 7"/>
                <a:gd name="T11" fmla="*/ 7 h 13"/>
                <a:gd name="T12" fmla="*/ 0 w 7"/>
                <a:gd name="T13" fmla="*/ 0 h 13"/>
                <a:gd name="T14" fmla="*/ 0 w 7"/>
                <a:gd name="T1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3">
                  <a:moveTo>
                    <a:pt x="0" y="0"/>
                  </a:moveTo>
                  <a:cubicBezTo>
                    <a:pt x="2" y="2"/>
                    <a:pt x="4" y="5"/>
                    <a:pt x="5" y="7"/>
                  </a:cubicBezTo>
                  <a:cubicBezTo>
                    <a:pt x="6" y="9"/>
                    <a:pt x="7" y="11"/>
                    <a:pt x="7" y="13"/>
                  </a:cubicBezTo>
                  <a:cubicBezTo>
                    <a:pt x="6" y="10"/>
                    <a:pt x="5" y="8"/>
                    <a:pt x="4" y="5"/>
                  </a:cubicBezTo>
                  <a:cubicBezTo>
                    <a:pt x="4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4" y="5"/>
                    <a:pt x="2" y="2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3" name="任意多边形 1373"/>
            <p:cNvSpPr/>
            <p:nvPr/>
          </p:nvSpPr>
          <p:spPr bwMode="auto">
            <a:xfrm>
              <a:off x="5500688" y="4943475"/>
              <a:ext cx="123825" cy="66675"/>
            </a:xfrm>
            <a:custGeom>
              <a:avLst/>
              <a:gdLst>
                <a:gd name="T0" fmla="*/ 48 w 48"/>
                <a:gd name="T1" fmla="*/ 25 h 26"/>
                <a:gd name="T2" fmla="*/ 48 w 48"/>
                <a:gd name="T3" fmla="*/ 25 h 26"/>
                <a:gd name="T4" fmla="*/ 47 w 48"/>
                <a:gd name="T5" fmla="*/ 26 h 26"/>
                <a:gd name="T6" fmla="*/ 48 w 48"/>
                <a:gd name="T7" fmla="*/ 25 h 26"/>
                <a:gd name="T8" fmla="*/ 11 w 48"/>
                <a:gd name="T9" fmla="*/ 2 h 26"/>
                <a:gd name="T10" fmla="*/ 11 w 48"/>
                <a:gd name="T11" fmla="*/ 3 h 26"/>
                <a:gd name="T12" fmla="*/ 11 w 48"/>
                <a:gd name="T13" fmla="*/ 3 h 26"/>
                <a:gd name="T14" fmla="*/ 11 w 48"/>
                <a:gd name="T15" fmla="*/ 2 h 26"/>
                <a:gd name="T16" fmla="*/ 0 w 48"/>
                <a:gd name="T17" fmla="*/ 0 h 26"/>
                <a:gd name="T18" fmla="*/ 1 w 48"/>
                <a:gd name="T19" fmla="*/ 0 h 26"/>
                <a:gd name="T20" fmla="*/ 0 w 48"/>
                <a:gd name="T2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26">
                  <a:moveTo>
                    <a:pt x="48" y="25"/>
                  </a:moveTo>
                  <a:cubicBezTo>
                    <a:pt x="48" y="25"/>
                    <a:pt x="48" y="25"/>
                    <a:pt x="48" y="25"/>
                  </a:cubicBezTo>
                  <a:cubicBezTo>
                    <a:pt x="48" y="25"/>
                    <a:pt x="47" y="25"/>
                    <a:pt x="47" y="26"/>
                  </a:cubicBezTo>
                  <a:cubicBezTo>
                    <a:pt x="47" y="25"/>
                    <a:pt x="48" y="25"/>
                    <a:pt x="48" y="25"/>
                  </a:cubicBezTo>
                  <a:moveTo>
                    <a:pt x="11" y="2"/>
                  </a:moveTo>
                  <a:cubicBezTo>
                    <a:pt x="11" y="2"/>
                    <a:pt x="11" y="3"/>
                    <a:pt x="11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1" y="2"/>
                    <a:pt x="11" y="2"/>
                  </a:cubicBezTo>
                  <a:moveTo>
                    <a:pt x="0" y="0"/>
                  </a:move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4" name="任意多边形 1374"/>
            <p:cNvSpPr/>
            <p:nvPr/>
          </p:nvSpPr>
          <p:spPr bwMode="auto">
            <a:xfrm>
              <a:off x="5624513" y="4979988"/>
              <a:ext cx="3175" cy="28575"/>
            </a:xfrm>
            <a:custGeom>
              <a:avLst/>
              <a:gdLst>
                <a:gd name="T0" fmla="*/ 1 w 1"/>
                <a:gd name="T1" fmla="*/ 0 h 11"/>
                <a:gd name="T2" fmla="*/ 0 w 1"/>
                <a:gd name="T3" fmla="*/ 11 h 11"/>
                <a:gd name="T4" fmla="*/ 0 w 1"/>
                <a:gd name="T5" fmla="*/ 11 h 11"/>
                <a:gd name="T6" fmla="*/ 1 w 1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1">
                  <a:moveTo>
                    <a:pt x="1" y="0"/>
                  </a:moveTo>
                  <a:cubicBezTo>
                    <a:pt x="1" y="4"/>
                    <a:pt x="1" y="7"/>
                    <a:pt x="0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7"/>
                    <a:pt x="1" y="4"/>
                    <a:pt x="1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5" name="任意多边形 1375"/>
            <p:cNvSpPr/>
            <p:nvPr/>
          </p:nvSpPr>
          <p:spPr bwMode="auto">
            <a:xfrm>
              <a:off x="5253038" y="5054600"/>
              <a:ext cx="630238" cy="319087"/>
            </a:xfrm>
            <a:custGeom>
              <a:avLst/>
              <a:gdLst>
                <a:gd name="T0" fmla="*/ 181 w 242"/>
                <a:gd name="T1" fmla="*/ 75 h 122"/>
                <a:gd name="T2" fmla="*/ 179 w 242"/>
                <a:gd name="T3" fmla="*/ 75 h 122"/>
                <a:gd name="T4" fmla="*/ 152 w 242"/>
                <a:gd name="T5" fmla="*/ 76 h 122"/>
                <a:gd name="T6" fmla="*/ 145 w 242"/>
                <a:gd name="T7" fmla="*/ 77 h 122"/>
                <a:gd name="T8" fmla="*/ 133 w 242"/>
                <a:gd name="T9" fmla="*/ 90 h 122"/>
                <a:gd name="T10" fmla="*/ 78 w 242"/>
                <a:gd name="T11" fmla="*/ 110 h 122"/>
                <a:gd name="T12" fmla="*/ 0 w 242"/>
                <a:gd name="T13" fmla="*/ 122 h 122"/>
                <a:gd name="T14" fmla="*/ 105 w 242"/>
                <a:gd name="T15" fmla="*/ 122 h 122"/>
                <a:gd name="T16" fmla="*/ 106 w 242"/>
                <a:gd name="T17" fmla="*/ 122 h 122"/>
                <a:gd name="T18" fmla="*/ 144 w 242"/>
                <a:gd name="T19" fmla="*/ 119 h 122"/>
                <a:gd name="T20" fmla="*/ 202 w 242"/>
                <a:gd name="T21" fmla="*/ 110 h 122"/>
                <a:gd name="T22" fmla="*/ 237 w 242"/>
                <a:gd name="T23" fmla="*/ 103 h 122"/>
                <a:gd name="T24" fmla="*/ 242 w 242"/>
                <a:gd name="T25" fmla="*/ 101 h 122"/>
                <a:gd name="T26" fmla="*/ 233 w 242"/>
                <a:gd name="T27" fmla="*/ 81 h 122"/>
                <a:gd name="T28" fmla="*/ 227 w 242"/>
                <a:gd name="T29" fmla="*/ 76 h 122"/>
                <a:gd name="T30" fmla="*/ 226 w 242"/>
                <a:gd name="T31" fmla="*/ 76 h 122"/>
                <a:gd name="T32" fmla="*/ 192 w 242"/>
                <a:gd name="T33" fmla="*/ 78 h 122"/>
                <a:gd name="T34" fmla="*/ 190 w 242"/>
                <a:gd name="T35" fmla="*/ 78 h 122"/>
                <a:gd name="T36" fmla="*/ 188 w 242"/>
                <a:gd name="T37" fmla="*/ 78 h 122"/>
                <a:gd name="T38" fmla="*/ 181 w 242"/>
                <a:gd name="T39" fmla="*/ 75 h 122"/>
                <a:gd name="T40" fmla="*/ 154 w 242"/>
                <a:gd name="T41" fmla="*/ 47 h 122"/>
                <a:gd name="T42" fmla="*/ 154 w 242"/>
                <a:gd name="T43" fmla="*/ 48 h 122"/>
                <a:gd name="T44" fmla="*/ 154 w 242"/>
                <a:gd name="T45" fmla="*/ 54 h 122"/>
                <a:gd name="T46" fmla="*/ 154 w 242"/>
                <a:gd name="T47" fmla="*/ 47 h 122"/>
                <a:gd name="T48" fmla="*/ 114 w 242"/>
                <a:gd name="T49" fmla="*/ 32 h 122"/>
                <a:gd name="T50" fmla="*/ 115 w 242"/>
                <a:gd name="T51" fmla="*/ 33 h 122"/>
                <a:gd name="T52" fmla="*/ 115 w 242"/>
                <a:gd name="T53" fmla="*/ 33 h 122"/>
                <a:gd name="T54" fmla="*/ 115 w 242"/>
                <a:gd name="T55" fmla="*/ 33 h 122"/>
                <a:gd name="T56" fmla="*/ 114 w 242"/>
                <a:gd name="T57" fmla="*/ 32 h 122"/>
                <a:gd name="T58" fmla="*/ 86 w 242"/>
                <a:gd name="T59" fmla="*/ 30 h 122"/>
                <a:gd name="T60" fmla="*/ 74 w 242"/>
                <a:gd name="T61" fmla="*/ 31 h 122"/>
                <a:gd name="T62" fmla="*/ 66 w 242"/>
                <a:gd name="T63" fmla="*/ 33 h 122"/>
                <a:gd name="T64" fmla="*/ 86 w 242"/>
                <a:gd name="T65" fmla="*/ 30 h 122"/>
                <a:gd name="T66" fmla="*/ 100 w 242"/>
                <a:gd name="T67" fmla="*/ 29 h 122"/>
                <a:gd name="T68" fmla="*/ 112 w 242"/>
                <a:gd name="T69" fmla="*/ 31 h 122"/>
                <a:gd name="T70" fmla="*/ 113 w 242"/>
                <a:gd name="T71" fmla="*/ 32 h 122"/>
                <a:gd name="T72" fmla="*/ 104 w 242"/>
                <a:gd name="T73" fmla="*/ 29 h 122"/>
                <a:gd name="T74" fmla="*/ 100 w 242"/>
                <a:gd name="T75" fmla="*/ 29 h 122"/>
                <a:gd name="T76" fmla="*/ 132 w 242"/>
                <a:gd name="T77" fmla="*/ 0 h 122"/>
                <a:gd name="T78" fmla="*/ 132 w 242"/>
                <a:gd name="T79" fmla="*/ 0 h 122"/>
                <a:gd name="T80" fmla="*/ 140 w 242"/>
                <a:gd name="T81" fmla="*/ 10 h 122"/>
                <a:gd name="T82" fmla="*/ 140 w 242"/>
                <a:gd name="T83" fmla="*/ 10 h 122"/>
                <a:gd name="T84" fmla="*/ 147 w 242"/>
                <a:gd name="T85" fmla="*/ 25 h 122"/>
                <a:gd name="T86" fmla="*/ 145 w 242"/>
                <a:gd name="T87" fmla="*/ 20 h 122"/>
                <a:gd name="T88" fmla="*/ 132 w 242"/>
                <a:gd name="T89" fmla="*/ 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42" h="122">
                  <a:moveTo>
                    <a:pt x="181" y="75"/>
                  </a:moveTo>
                  <a:cubicBezTo>
                    <a:pt x="181" y="75"/>
                    <a:pt x="180" y="75"/>
                    <a:pt x="179" y="75"/>
                  </a:cubicBezTo>
                  <a:cubicBezTo>
                    <a:pt x="170" y="75"/>
                    <a:pt x="161" y="75"/>
                    <a:pt x="152" y="76"/>
                  </a:cubicBezTo>
                  <a:cubicBezTo>
                    <a:pt x="150" y="76"/>
                    <a:pt x="148" y="76"/>
                    <a:pt x="145" y="77"/>
                  </a:cubicBezTo>
                  <a:cubicBezTo>
                    <a:pt x="142" y="82"/>
                    <a:pt x="138" y="86"/>
                    <a:pt x="133" y="90"/>
                  </a:cubicBezTo>
                  <a:cubicBezTo>
                    <a:pt x="118" y="102"/>
                    <a:pt x="97" y="107"/>
                    <a:pt x="78" y="110"/>
                  </a:cubicBezTo>
                  <a:cubicBezTo>
                    <a:pt x="52" y="114"/>
                    <a:pt x="26" y="118"/>
                    <a:pt x="0" y="122"/>
                  </a:cubicBezTo>
                  <a:cubicBezTo>
                    <a:pt x="0" y="122"/>
                    <a:pt x="72" y="122"/>
                    <a:pt x="105" y="122"/>
                  </a:cubicBezTo>
                  <a:cubicBezTo>
                    <a:pt x="105" y="122"/>
                    <a:pt x="106" y="122"/>
                    <a:pt x="106" y="122"/>
                  </a:cubicBezTo>
                  <a:cubicBezTo>
                    <a:pt x="119" y="122"/>
                    <a:pt x="131" y="121"/>
                    <a:pt x="144" y="119"/>
                  </a:cubicBezTo>
                  <a:cubicBezTo>
                    <a:pt x="163" y="116"/>
                    <a:pt x="182" y="113"/>
                    <a:pt x="202" y="110"/>
                  </a:cubicBezTo>
                  <a:cubicBezTo>
                    <a:pt x="213" y="108"/>
                    <a:pt x="225" y="105"/>
                    <a:pt x="237" y="103"/>
                  </a:cubicBezTo>
                  <a:cubicBezTo>
                    <a:pt x="238" y="103"/>
                    <a:pt x="240" y="102"/>
                    <a:pt x="242" y="101"/>
                  </a:cubicBezTo>
                  <a:cubicBezTo>
                    <a:pt x="239" y="94"/>
                    <a:pt x="236" y="88"/>
                    <a:pt x="233" y="81"/>
                  </a:cubicBezTo>
                  <a:cubicBezTo>
                    <a:pt x="232" y="78"/>
                    <a:pt x="230" y="76"/>
                    <a:pt x="227" y="76"/>
                  </a:cubicBezTo>
                  <a:cubicBezTo>
                    <a:pt x="226" y="76"/>
                    <a:pt x="226" y="76"/>
                    <a:pt x="226" y="76"/>
                  </a:cubicBezTo>
                  <a:cubicBezTo>
                    <a:pt x="215" y="77"/>
                    <a:pt x="203" y="78"/>
                    <a:pt x="192" y="78"/>
                  </a:cubicBezTo>
                  <a:cubicBezTo>
                    <a:pt x="192" y="78"/>
                    <a:pt x="191" y="78"/>
                    <a:pt x="190" y="78"/>
                  </a:cubicBezTo>
                  <a:cubicBezTo>
                    <a:pt x="189" y="78"/>
                    <a:pt x="188" y="78"/>
                    <a:pt x="188" y="78"/>
                  </a:cubicBezTo>
                  <a:cubicBezTo>
                    <a:pt x="186" y="75"/>
                    <a:pt x="184" y="75"/>
                    <a:pt x="181" y="75"/>
                  </a:cubicBezTo>
                  <a:moveTo>
                    <a:pt x="154" y="47"/>
                  </a:moveTo>
                  <a:cubicBezTo>
                    <a:pt x="154" y="48"/>
                    <a:pt x="154" y="48"/>
                    <a:pt x="154" y="48"/>
                  </a:cubicBezTo>
                  <a:cubicBezTo>
                    <a:pt x="154" y="50"/>
                    <a:pt x="154" y="52"/>
                    <a:pt x="154" y="54"/>
                  </a:cubicBezTo>
                  <a:cubicBezTo>
                    <a:pt x="154" y="52"/>
                    <a:pt x="154" y="50"/>
                    <a:pt x="154" y="47"/>
                  </a:cubicBezTo>
                  <a:moveTo>
                    <a:pt x="114" y="32"/>
                  </a:moveTo>
                  <a:cubicBezTo>
                    <a:pt x="114" y="32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15" y="33"/>
                    <a:pt x="114" y="32"/>
                    <a:pt x="114" y="32"/>
                  </a:cubicBezTo>
                  <a:moveTo>
                    <a:pt x="86" y="30"/>
                  </a:moveTo>
                  <a:cubicBezTo>
                    <a:pt x="82" y="30"/>
                    <a:pt x="78" y="31"/>
                    <a:pt x="74" y="31"/>
                  </a:cubicBezTo>
                  <a:cubicBezTo>
                    <a:pt x="71" y="32"/>
                    <a:pt x="68" y="32"/>
                    <a:pt x="66" y="33"/>
                  </a:cubicBezTo>
                  <a:cubicBezTo>
                    <a:pt x="73" y="31"/>
                    <a:pt x="80" y="30"/>
                    <a:pt x="86" y="30"/>
                  </a:cubicBezTo>
                  <a:moveTo>
                    <a:pt x="100" y="29"/>
                  </a:moveTo>
                  <a:cubicBezTo>
                    <a:pt x="104" y="29"/>
                    <a:pt x="108" y="30"/>
                    <a:pt x="112" y="31"/>
                  </a:cubicBezTo>
                  <a:cubicBezTo>
                    <a:pt x="112" y="31"/>
                    <a:pt x="113" y="32"/>
                    <a:pt x="113" y="32"/>
                  </a:cubicBezTo>
                  <a:cubicBezTo>
                    <a:pt x="110" y="31"/>
                    <a:pt x="107" y="30"/>
                    <a:pt x="104" y="29"/>
                  </a:cubicBezTo>
                  <a:cubicBezTo>
                    <a:pt x="103" y="29"/>
                    <a:pt x="101" y="29"/>
                    <a:pt x="100" y="29"/>
                  </a:cubicBezTo>
                  <a:moveTo>
                    <a:pt x="132" y="0"/>
                  </a:moveTo>
                  <a:cubicBezTo>
                    <a:pt x="132" y="0"/>
                    <a:pt x="132" y="0"/>
                    <a:pt x="132" y="0"/>
                  </a:cubicBezTo>
                  <a:cubicBezTo>
                    <a:pt x="136" y="3"/>
                    <a:pt x="138" y="6"/>
                    <a:pt x="140" y="10"/>
                  </a:cubicBezTo>
                  <a:cubicBezTo>
                    <a:pt x="140" y="10"/>
                    <a:pt x="140" y="10"/>
                    <a:pt x="140" y="10"/>
                  </a:cubicBezTo>
                  <a:cubicBezTo>
                    <a:pt x="142" y="15"/>
                    <a:pt x="145" y="20"/>
                    <a:pt x="147" y="25"/>
                  </a:cubicBezTo>
                  <a:cubicBezTo>
                    <a:pt x="146" y="23"/>
                    <a:pt x="145" y="22"/>
                    <a:pt x="145" y="20"/>
                  </a:cubicBezTo>
                  <a:cubicBezTo>
                    <a:pt x="141" y="13"/>
                    <a:pt x="139" y="5"/>
                    <a:pt x="13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6" name="任意多边形 1376"/>
            <p:cNvSpPr/>
            <p:nvPr/>
          </p:nvSpPr>
          <p:spPr bwMode="auto">
            <a:xfrm>
              <a:off x="5253038" y="4887913"/>
              <a:ext cx="401638" cy="485775"/>
            </a:xfrm>
            <a:custGeom>
              <a:avLst/>
              <a:gdLst>
                <a:gd name="T0" fmla="*/ 87 w 154"/>
                <a:gd name="T1" fmla="*/ 94 h 186"/>
                <a:gd name="T2" fmla="*/ 100 w 154"/>
                <a:gd name="T3" fmla="*/ 93 h 186"/>
                <a:gd name="T4" fmla="*/ 113 w 154"/>
                <a:gd name="T5" fmla="*/ 96 h 186"/>
                <a:gd name="T6" fmla="*/ 115 w 154"/>
                <a:gd name="T7" fmla="*/ 97 h 186"/>
                <a:gd name="T8" fmla="*/ 115 w 154"/>
                <a:gd name="T9" fmla="*/ 97 h 186"/>
                <a:gd name="T10" fmla="*/ 126 w 154"/>
                <a:gd name="T11" fmla="*/ 117 h 186"/>
                <a:gd name="T12" fmla="*/ 126 w 154"/>
                <a:gd name="T13" fmla="*/ 117 h 186"/>
                <a:gd name="T14" fmla="*/ 112 w 154"/>
                <a:gd name="T15" fmla="*/ 143 h 186"/>
                <a:gd name="T16" fmla="*/ 27 w 154"/>
                <a:gd name="T17" fmla="*/ 161 h 186"/>
                <a:gd name="T18" fmla="*/ 27 w 154"/>
                <a:gd name="T19" fmla="*/ 102 h 186"/>
                <a:gd name="T20" fmla="*/ 66 w 154"/>
                <a:gd name="T21" fmla="*/ 97 h 186"/>
                <a:gd name="T22" fmla="*/ 86 w 154"/>
                <a:gd name="T23" fmla="*/ 94 h 186"/>
                <a:gd name="T24" fmla="*/ 27 w 154"/>
                <a:gd name="T25" fmla="*/ 30 h 186"/>
                <a:gd name="T26" fmla="*/ 90 w 154"/>
                <a:gd name="T27" fmla="*/ 21 h 186"/>
                <a:gd name="T28" fmla="*/ 96 w 154"/>
                <a:gd name="T29" fmla="*/ 21 h 186"/>
                <a:gd name="T30" fmla="*/ 103 w 154"/>
                <a:gd name="T31" fmla="*/ 22 h 186"/>
                <a:gd name="T32" fmla="*/ 106 w 154"/>
                <a:gd name="T33" fmla="*/ 24 h 186"/>
                <a:gd name="T34" fmla="*/ 113 w 154"/>
                <a:gd name="T35" fmla="*/ 28 h 186"/>
                <a:gd name="T36" fmla="*/ 118 w 154"/>
                <a:gd name="T37" fmla="*/ 43 h 186"/>
                <a:gd name="T38" fmla="*/ 97 w 154"/>
                <a:gd name="T39" fmla="*/ 69 h 186"/>
                <a:gd name="T40" fmla="*/ 27 w 154"/>
                <a:gd name="T41" fmla="*/ 82 h 186"/>
                <a:gd name="T42" fmla="*/ 27 w 154"/>
                <a:gd name="T43" fmla="*/ 30 h 186"/>
                <a:gd name="T44" fmla="*/ 99 w 154"/>
                <a:gd name="T45" fmla="*/ 0 h 186"/>
                <a:gd name="T46" fmla="*/ 78 w 154"/>
                <a:gd name="T47" fmla="*/ 2 h 186"/>
                <a:gd name="T48" fmla="*/ 78 w 154"/>
                <a:gd name="T49" fmla="*/ 2 h 186"/>
                <a:gd name="T50" fmla="*/ 77 w 154"/>
                <a:gd name="T51" fmla="*/ 2 h 186"/>
                <a:gd name="T52" fmla="*/ 77 w 154"/>
                <a:gd name="T53" fmla="*/ 2 h 186"/>
                <a:gd name="T54" fmla="*/ 29 w 154"/>
                <a:gd name="T55" fmla="*/ 10 h 186"/>
                <a:gd name="T56" fmla="*/ 0 w 154"/>
                <a:gd name="T57" fmla="*/ 14 h 186"/>
                <a:gd name="T58" fmla="*/ 0 w 154"/>
                <a:gd name="T59" fmla="*/ 186 h 186"/>
                <a:gd name="T60" fmla="*/ 133 w 154"/>
                <a:gd name="T61" fmla="*/ 154 h 186"/>
                <a:gd name="T62" fmla="*/ 145 w 154"/>
                <a:gd name="T63" fmla="*/ 141 h 186"/>
                <a:gd name="T64" fmla="*/ 154 w 154"/>
                <a:gd name="T65" fmla="*/ 118 h 186"/>
                <a:gd name="T66" fmla="*/ 154 w 154"/>
                <a:gd name="T67" fmla="*/ 111 h 186"/>
                <a:gd name="T68" fmla="*/ 144 w 154"/>
                <a:gd name="T69" fmla="*/ 88 h 186"/>
                <a:gd name="T70" fmla="*/ 116 w 154"/>
                <a:gd name="T71" fmla="*/ 77 h 186"/>
                <a:gd name="T72" fmla="*/ 132 w 154"/>
                <a:gd name="T73" fmla="*/ 64 h 186"/>
                <a:gd name="T74" fmla="*/ 132 w 154"/>
                <a:gd name="T75" fmla="*/ 64 h 186"/>
                <a:gd name="T76" fmla="*/ 137 w 154"/>
                <a:gd name="T77" fmla="*/ 58 h 186"/>
                <a:gd name="T78" fmla="*/ 143 w 154"/>
                <a:gd name="T79" fmla="*/ 46 h 186"/>
                <a:gd name="T80" fmla="*/ 144 w 154"/>
                <a:gd name="T81" fmla="*/ 34 h 186"/>
                <a:gd name="T82" fmla="*/ 141 w 154"/>
                <a:gd name="T83" fmla="*/ 22 h 186"/>
                <a:gd name="T84" fmla="*/ 131 w 154"/>
                <a:gd name="T85" fmla="*/ 9 h 186"/>
                <a:gd name="T86" fmla="*/ 126 w 154"/>
                <a:gd name="T87" fmla="*/ 6 h 186"/>
                <a:gd name="T88" fmla="*/ 116 w 154"/>
                <a:gd name="T89" fmla="*/ 2 h 186"/>
                <a:gd name="T90" fmla="*/ 114 w 154"/>
                <a:gd name="T91" fmla="*/ 2 h 186"/>
                <a:gd name="T92" fmla="*/ 114 w 154"/>
                <a:gd name="T93" fmla="*/ 2 h 186"/>
                <a:gd name="T94" fmla="*/ 113 w 154"/>
                <a:gd name="T95" fmla="*/ 2 h 186"/>
                <a:gd name="T96" fmla="*/ 99 w 154"/>
                <a:gd name="T97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4" h="186">
                  <a:moveTo>
                    <a:pt x="86" y="94"/>
                  </a:moveTo>
                  <a:cubicBezTo>
                    <a:pt x="86" y="94"/>
                    <a:pt x="86" y="94"/>
                    <a:pt x="87" y="94"/>
                  </a:cubicBezTo>
                  <a:cubicBezTo>
                    <a:pt x="89" y="93"/>
                    <a:pt x="93" y="93"/>
                    <a:pt x="96" y="93"/>
                  </a:cubicBezTo>
                  <a:cubicBezTo>
                    <a:pt x="97" y="93"/>
                    <a:pt x="98" y="93"/>
                    <a:pt x="100" y="93"/>
                  </a:cubicBezTo>
                  <a:cubicBezTo>
                    <a:pt x="101" y="93"/>
                    <a:pt x="103" y="93"/>
                    <a:pt x="104" y="93"/>
                  </a:cubicBezTo>
                  <a:cubicBezTo>
                    <a:pt x="107" y="94"/>
                    <a:pt x="110" y="95"/>
                    <a:pt x="113" y="96"/>
                  </a:cubicBezTo>
                  <a:cubicBezTo>
                    <a:pt x="113" y="96"/>
                    <a:pt x="114" y="96"/>
                    <a:pt x="114" y="96"/>
                  </a:cubicBezTo>
                  <a:cubicBezTo>
                    <a:pt x="114" y="96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5" y="97"/>
                    <a:pt x="115" y="97"/>
                    <a:pt x="115" y="97"/>
                  </a:cubicBezTo>
                  <a:cubicBezTo>
                    <a:pt x="117" y="98"/>
                    <a:pt x="119" y="99"/>
                    <a:pt x="120" y="101"/>
                  </a:cubicBezTo>
                  <a:cubicBezTo>
                    <a:pt x="124" y="105"/>
                    <a:pt x="126" y="110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17"/>
                    <a:pt x="126" y="117"/>
                    <a:pt x="126" y="117"/>
                  </a:cubicBezTo>
                  <a:cubicBezTo>
                    <a:pt x="126" y="122"/>
                    <a:pt x="125" y="127"/>
                    <a:pt x="122" y="132"/>
                  </a:cubicBezTo>
                  <a:cubicBezTo>
                    <a:pt x="119" y="136"/>
                    <a:pt x="116" y="140"/>
                    <a:pt x="112" y="143"/>
                  </a:cubicBezTo>
                  <a:cubicBezTo>
                    <a:pt x="108" y="146"/>
                    <a:pt x="102" y="148"/>
                    <a:pt x="96" y="150"/>
                  </a:cubicBezTo>
                  <a:cubicBezTo>
                    <a:pt x="89" y="152"/>
                    <a:pt x="79" y="154"/>
                    <a:pt x="27" y="161"/>
                  </a:cubicBezTo>
                  <a:cubicBezTo>
                    <a:pt x="27" y="136"/>
                    <a:pt x="27" y="136"/>
                    <a:pt x="27" y="136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47" y="99"/>
                    <a:pt x="66" y="97"/>
                  </a:cubicBezTo>
                  <a:cubicBezTo>
                    <a:pt x="68" y="96"/>
                    <a:pt x="71" y="96"/>
                    <a:pt x="74" y="95"/>
                  </a:cubicBezTo>
                  <a:cubicBezTo>
                    <a:pt x="78" y="95"/>
                    <a:pt x="82" y="94"/>
                    <a:pt x="86" y="94"/>
                  </a:cubicBezTo>
                  <a:moveTo>
                    <a:pt x="27" y="30"/>
                  </a:move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68" y="24"/>
                    <a:pt x="84" y="22"/>
                  </a:cubicBezTo>
                  <a:cubicBezTo>
                    <a:pt x="86" y="21"/>
                    <a:pt x="88" y="21"/>
                    <a:pt x="90" y="21"/>
                  </a:cubicBezTo>
                  <a:cubicBezTo>
                    <a:pt x="92" y="21"/>
                    <a:pt x="94" y="21"/>
                    <a:pt x="95" y="21"/>
                  </a:cubicBezTo>
                  <a:cubicBezTo>
                    <a:pt x="95" y="21"/>
                    <a:pt x="96" y="21"/>
                    <a:pt x="96" y="21"/>
                  </a:cubicBezTo>
                  <a:cubicBezTo>
                    <a:pt x="97" y="21"/>
                    <a:pt x="98" y="21"/>
                    <a:pt x="98" y="21"/>
                  </a:cubicBezTo>
                  <a:cubicBezTo>
                    <a:pt x="100" y="21"/>
                    <a:pt x="102" y="22"/>
                    <a:pt x="103" y="22"/>
                  </a:cubicBezTo>
                  <a:cubicBezTo>
                    <a:pt x="104" y="22"/>
                    <a:pt x="105" y="23"/>
                    <a:pt x="106" y="23"/>
                  </a:cubicBezTo>
                  <a:cubicBezTo>
                    <a:pt x="106" y="23"/>
                    <a:pt x="106" y="24"/>
                    <a:pt x="106" y="24"/>
                  </a:cubicBezTo>
                  <a:cubicBezTo>
                    <a:pt x="106" y="24"/>
                    <a:pt x="106" y="24"/>
                    <a:pt x="106" y="24"/>
                  </a:cubicBezTo>
                  <a:cubicBezTo>
                    <a:pt x="109" y="25"/>
                    <a:pt x="111" y="26"/>
                    <a:pt x="113" y="28"/>
                  </a:cubicBezTo>
                  <a:cubicBezTo>
                    <a:pt x="116" y="32"/>
                    <a:pt x="118" y="37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43"/>
                    <a:pt x="118" y="43"/>
                    <a:pt x="118" y="43"/>
                  </a:cubicBezTo>
                  <a:cubicBezTo>
                    <a:pt x="118" y="56"/>
                    <a:pt x="109" y="64"/>
                    <a:pt x="97" y="69"/>
                  </a:cubicBezTo>
                  <a:cubicBezTo>
                    <a:pt x="92" y="72"/>
                    <a:pt x="83" y="74"/>
                    <a:pt x="71" y="75"/>
                  </a:cubicBezTo>
                  <a:cubicBezTo>
                    <a:pt x="57" y="78"/>
                    <a:pt x="42" y="80"/>
                    <a:pt x="27" y="82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7" y="30"/>
                    <a:pt x="27" y="30"/>
                    <a:pt x="27" y="30"/>
                  </a:cubicBezTo>
                  <a:moveTo>
                    <a:pt x="9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3" y="0"/>
                    <a:pt x="86" y="1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61" y="5"/>
                    <a:pt x="45" y="7"/>
                    <a:pt x="30" y="10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8" y="13"/>
                    <a:pt x="4" y="14"/>
                    <a:pt x="0" y="14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0" y="186"/>
                    <a:pt x="0" y="186"/>
                    <a:pt x="0" y="186"/>
                  </a:cubicBezTo>
                  <a:cubicBezTo>
                    <a:pt x="26" y="182"/>
                    <a:pt x="52" y="178"/>
                    <a:pt x="78" y="174"/>
                  </a:cubicBezTo>
                  <a:cubicBezTo>
                    <a:pt x="97" y="171"/>
                    <a:pt x="118" y="166"/>
                    <a:pt x="133" y="154"/>
                  </a:cubicBezTo>
                  <a:cubicBezTo>
                    <a:pt x="138" y="150"/>
                    <a:pt x="142" y="146"/>
                    <a:pt x="145" y="141"/>
                  </a:cubicBezTo>
                  <a:cubicBezTo>
                    <a:pt x="145" y="141"/>
                    <a:pt x="145" y="141"/>
                    <a:pt x="145" y="141"/>
                  </a:cubicBezTo>
                  <a:cubicBezTo>
                    <a:pt x="145" y="141"/>
                    <a:pt x="148" y="136"/>
                    <a:pt x="151" y="129"/>
                  </a:cubicBezTo>
                  <a:cubicBezTo>
                    <a:pt x="152" y="126"/>
                    <a:pt x="153" y="122"/>
                    <a:pt x="154" y="118"/>
                  </a:cubicBezTo>
                  <a:cubicBezTo>
                    <a:pt x="154" y="116"/>
                    <a:pt x="154" y="114"/>
                    <a:pt x="154" y="112"/>
                  </a:cubicBezTo>
                  <a:cubicBezTo>
                    <a:pt x="154" y="112"/>
                    <a:pt x="154" y="112"/>
                    <a:pt x="154" y="111"/>
                  </a:cubicBezTo>
                  <a:cubicBezTo>
                    <a:pt x="154" y="106"/>
                    <a:pt x="153" y="101"/>
                    <a:pt x="150" y="96"/>
                  </a:cubicBezTo>
                  <a:cubicBezTo>
                    <a:pt x="149" y="93"/>
                    <a:pt x="147" y="90"/>
                    <a:pt x="144" y="88"/>
                  </a:cubicBezTo>
                  <a:cubicBezTo>
                    <a:pt x="137" y="82"/>
                    <a:pt x="128" y="78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16" y="77"/>
                    <a:pt x="116" y="77"/>
                    <a:pt x="116" y="77"/>
                  </a:cubicBezTo>
                  <a:cubicBezTo>
                    <a:pt x="122" y="73"/>
                    <a:pt x="128" y="68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2" y="64"/>
                    <a:pt x="132" y="64"/>
                    <a:pt x="132" y="64"/>
                  </a:cubicBezTo>
                  <a:cubicBezTo>
                    <a:pt x="134" y="61"/>
                    <a:pt x="136" y="60"/>
                    <a:pt x="137" y="58"/>
                  </a:cubicBezTo>
                  <a:cubicBezTo>
                    <a:pt x="139" y="53"/>
                    <a:pt x="141" y="50"/>
                    <a:pt x="142" y="47"/>
                  </a:cubicBezTo>
                  <a:cubicBezTo>
                    <a:pt x="142" y="46"/>
                    <a:pt x="143" y="46"/>
                    <a:pt x="143" y="46"/>
                  </a:cubicBezTo>
                  <a:cubicBezTo>
                    <a:pt x="144" y="42"/>
                    <a:pt x="144" y="39"/>
                    <a:pt x="144" y="35"/>
                  </a:cubicBezTo>
                  <a:cubicBezTo>
                    <a:pt x="144" y="35"/>
                    <a:pt x="144" y="34"/>
                    <a:pt x="144" y="34"/>
                  </a:cubicBezTo>
                  <a:cubicBezTo>
                    <a:pt x="144" y="32"/>
                    <a:pt x="144" y="30"/>
                    <a:pt x="143" y="28"/>
                  </a:cubicBezTo>
                  <a:cubicBezTo>
                    <a:pt x="143" y="26"/>
                    <a:pt x="142" y="24"/>
                    <a:pt x="141" y="22"/>
                  </a:cubicBezTo>
                  <a:cubicBezTo>
                    <a:pt x="140" y="20"/>
                    <a:pt x="138" y="17"/>
                    <a:pt x="136" y="15"/>
                  </a:cubicBezTo>
                  <a:cubicBezTo>
                    <a:pt x="135" y="13"/>
                    <a:pt x="133" y="11"/>
                    <a:pt x="131" y="9"/>
                  </a:cubicBezTo>
                  <a:cubicBezTo>
                    <a:pt x="130" y="9"/>
                    <a:pt x="130" y="9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cubicBezTo>
                    <a:pt x="124" y="5"/>
                    <a:pt x="121" y="4"/>
                    <a:pt x="119" y="3"/>
                  </a:cubicBezTo>
                  <a:cubicBezTo>
                    <a:pt x="118" y="3"/>
                    <a:pt x="117" y="3"/>
                    <a:pt x="116" y="2"/>
                  </a:cubicBezTo>
                  <a:cubicBezTo>
                    <a:pt x="116" y="2"/>
                    <a:pt x="115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3" y="2"/>
                    <a:pt x="113" y="2"/>
                    <a:pt x="113" y="2"/>
                  </a:cubicBezTo>
                  <a:cubicBezTo>
                    <a:pt x="109" y="1"/>
                    <a:pt x="105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7" name="任意多边形 1377"/>
            <p:cNvSpPr/>
            <p:nvPr/>
          </p:nvSpPr>
          <p:spPr bwMode="auto">
            <a:xfrm>
              <a:off x="5554663" y="5054600"/>
              <a:ext cx="88900" cy="84137"/>
            </a:xfrm>
            <a:custGeom>
              <a:avLst/>
              <a:gdLst>
                <a:gd name="T0" fmla="*/ 16 w 34"/>
                <a:gd name="T1" fmla="*/ 0 h 32"/>
                <a:gd name="T2" fmla="*/ 0 w 34"/>
                <a:gd name="T3" fmla="*/ 13 h 32"/>
                <a:gd name="T4" fmla="*/ 0 w 34"/>
                <a:gd name="T5" fmla="*/ 13 h 32"/>
                <a:gd name="T6" fmla="*/ 28 w 34"/>
                <a:gd name="T7" fmla="*/ 24 h 32"/>
                <a:gd name="T8" fmla="*/ 34 w 34"/>
                <a:gd name="T9" fmla="*/ 32 h 32"/>
                <a:gd name="T10" fmla="*/ 34 w 34"/>
                <a:gd name="T11" fmla="*/ 31 h 32"/>
                <a:gd name="T12" fmla="*/ 31 w 34"/>
                <a:gd name="T13" fmla="*/ 25 h 32"/>
                <a:gd name="T14" fmla="*/ 24 w 34"/>
                <a:gd name="T15" fmla="*/ 10 h 32"/>
                <a:gd name="T16" fmla="*/ 24 w 34"/>
                <a:gd name="T17" fmla="*/ 10 h 32"/>
                <a:gd name="T18" fmla="*/ 16 w 34"/>
                <a:gd name="T19" fmla="*/ 0 h 32"/>
                <a:gd name="T20" fmla="*/ 16 w 34"/>
                <a:gd name="T2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" h="32">
                  <a:moveTo>
                    <a:pt x="16" y="0"/>
                  </a:moveTo>
                  <a:cubicBezTo>
                    <a:pt x="12" y="4"/>
                    <a:pt x="6" y="9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2" y="14"/>
                    <a:pt x="21" y="18"/>
                    <a:pt x="28" y="24"/>
                  </a:cubicBezTo>
                  <a:cubicBezTo>
                    <a:pt x="31" y="26"/>
                    <a:pt x="33" y="29"/>
                    <a:pt x="34" y="32"/>
                  </a:cubicBezTo>
                  <a:cubicBezTo>
                    <a:pt x="34" y="32"/>
                    <a:pt x="34" y="32"/>
                    <a:pt x="34" y="31"/>
                  </a:cubicBezTo>
                  <a:cubicBezTo>
                    <a:pt x="33" y="29"/>
                    <a:pt x="32" y="27"/>
                    <a:pt x="31" y="25"/>
                  </a:cubicBezTo>
                  <a:cubicBezTo>
                    <a:pt x="29" y="20"/>
                    <a:pt x="26" y="15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2" y="6"/>
                    <a:pt x="20" y="3"/>
                    <a:pt x="16" y="0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592A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8" name="任意多边形 1378"/>
            <p:cNvSpPr/>
            <p:nvPr/>
          </p:nvSpPr>
          <p:spPr bwMode="auto">
            <a:xfrm>
              <a:off x="5253038" y="4887913"/>
              <a:ext cx="366713" cy="57150"/>
            </a:xfrm>
            <a:custGeom>
              <a:avLst/>
              <a:gdLst>
                <a:gd name="T0" fmla="*/ 136 w 141"/>
                <a:gd name="T1" fmla="*/ 15 h 22"/>
                <a:gd name="T2" fmla="*/ 141 w 141"/>
                <a:gd name="T3" fmla="*/ 22 h 22"/>
                <a:gd name="T4" fmla="*/ 141 w 141"/>
                <a:gd name="T5" fmla="*/ 22 h 22"/>
                <a:gd name="T6" fmla="*/ 140 w 141"/>
                <a:gd name="T7" fmla="*/ 20 h 22"/>
                <a:gd name="T8" fmla="*/ 136 w 141"/>
                <a:gd name="T9" fmla="*/ 15 h 22"/>
                <a:gd name="T10" fmla="*/ 11 w 141"/>
                <a:gd name="T11" fmla="*/ 12 h 22"/>
                <a:gd name="T12" fmla="*/ 0 w 141"/>
                <a:gd name="T13" fmla="*/ 14 h 22"/>
                <a:gd name="T14" fmla="*/ 11 w 141"/>
                <a:gd name="T15" fmla="*/ 12 h 22"/>
                <a:gd name="T16" fmla="*/ 126 w 141"/>
                <a:gd name="T17" fmla="*/ 6 h 22"/>
                <a:gd name="T18" fmla="*/ 129 w 141"/>
                <a:gd name="T19" fmla="*/ 8 h 22"/>
                <a:gd name="T20" fmla="*/ 126 w 141"/>
                <a:gd name="T21" fmla="*/ 6 h 22"/>
                <a:gd name="T22" fmla="*/ 101 w 141"/>
                <a:gd name="T23" fmla="*/ 0 h 22"/>
                <a:gd name="T24" fmla="*/ 86 w 141"/>
                <a:gd name="T25" fmla="*/ 1 h 22"/>
                <a:gd name="T26" fmla="*/ 30 w 141"/>
                <a:gd name="T27" fmla="*/ 10 h 22"/>
                <a:gd name="T28" fmla="*/ 77 w 141"/>
                <a:gd name="T29" fmla="*/ 2 h 22"/>
                <a:gd name="T30" fmla="*/ 77 w 141"/>
                <a:gd name="T31" fmla="*/ 2 h 22"/>
                <a:gd name="T32" fmla="*/ 77 w 141"/>
                <a:gd name="T33" fmla="*/ 2 h 22"/>
                <a:gd name="T34" fmla="*/ 78 w 141"/>
                <a:gd name="T35" fmla="*/ 2 h 22"/>
                <a:gd name="T36" fmla="*/ 78 w 141"/>
                <a:gd name="T37" fmla="*/ 2 h 22"/>
                <a:gd name="T38" fmla="*/ 78 w 141"/>
                <a:gd name="T39" fmla="*/ 2 h 22"/>
                <a:gd name="T40" fmla="*/ 78 w 141"/>
                <a:gd name="T41" fmla="*/ 2 h 22"/>
                <a:gd name="T42" fmla="*/ 99 w 141"/>
                <a:gd name="T43" fmla="*/ 0 h 22"/>
                <a:gd name="T44" fmla="*/ 99 w 141"/>
                <a:gd name="T45" fmla="*/ 0 h 22"/>
                <a:gd name="T46" fmla="*/ 99 w 141"/>
                <a:gd name="T47" fmla="*/ 0 h 22"/>
                <a:gd name="T48" fmla="*/ 99 w 141"/>
                <a:gd name="T49" fmla="*/ 0 h 22"/>
                <a:gd name="T50" fmla="*/ 113 w 141"/>
                <a:gd name="T51" fmla="*/ 2 h 22"/>
                <a:gd name="T52" fmla="*/ 114 w 141"/>
                <a:gd name="T53" fmla="*/ 2 h 22"/>
                <a:gd name="T54" fmla="*/ 114 w 141"/>
                <a:gd name="T55" fmla="*/ 2 h 22"/>
                <a:gd name="T56" fmla="*/ 114 w 141"/>
                <a:gd name="T57" fmla="*/ 2 h 22"/>
                <a:gd name="T58" fmla="*/ 114 w 141"/>
                <a:gd name="T59" fmla="*/ 2 h 22"/>
                <a:gd name="T60" fmla="*/ 114 w 141"/>
                <a:gd name="T61" fmla="*/ 2 h 22"/>
                <a:gd name="T62" fmla="*/ 116 w 141"/>
                <a:gd name="T63" fmla="*/ 2 h 22"/>
                <a:gd name="T64" fmla="*/ 101 w 141"/>
                <a:gd name="T6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1" h="22">
                  <a:moveTo>
                    <a:pt x="136" y="15"/>
                  </a:moveTo>
                  <a:cubicBezTo>
                    <a:pt x="138" y="17"/>
                    <a:pt x="140" y="20"/>
                    <a:pt x="141" y="22"/>
                  </a:cubicBezTo>
                  <a:cubicBezTo>
                    <a:pt x="141" y="22"/>
                    <a:pt x="141" y="22"/>
                    <a:pt x="141" y="22"/>
                  </a:cubicBezTo>
                  <a:cubicBezTo>
                    <a:pt x="141" y="21"/>
                    <a:pt x="140" y="21"/>
                    <a:pt x="140" y="20"/>
                  </a:cubicBezTo>
                  <a:cubicBezTo>
                    <a:pt x="139" y="18"/>
                    <a:pt x="138" y="16"/>
                    <a:pt x="136" y="15"/>
                  </a:cubicBezTo>
                  <a:moveTo>
                    <a:pt x="11" y="12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4" y="14"/>
                    <a:pt x="8" y="13"/>
                    <a:pt x="11" y="12"/>
                  </a:cubicBezTo>
                  <a:moveTo>
                    <a:pt x="126" y="6"/>
                  </a:moveTo>
                  <a:cubicBezTo>
                    <a:pt x="127" y="7"/>
                    <a:pt x="128" y="7"/>
                    <a:pt x="129" y="8"/>
                  </a:cubicBezTo>
                  <a:cubicBezTo>
                    <a:pt x="128" y="7"/>
                    <a:pt x="127" y="7"/>
                    <a:pt x="126" y="6"/>
                  </a:cubicBezTo>
                  <a:moveTo>
                    <a:pt x="101" y="0"/>
                  </a:moveTo>
                  <a:cubicBezTo>
                    <a:pt x="96" y="0"/>
                    <a:pt x="91" y="1"/>
                    <a:pt x="86" y="1"/>
                  </a:cubicBezTo>
                  <a:cubicBezTo>
                    <a:pt x="64" y="4"/>
                    <a:pt x="31" y="9"/>
                    <a:pt x="30" y="10"/>
                  </a:cubicBezTo>
                  <a:cubicBezTo>
                    <a:pt x="45" y="7"/>
                    <a:pt x="61" y="5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7" y="2"/>
                  </a:cubicBezTo>
                  <a:cubicBezTo>
                    <a:pt x="77" y="2"/>
                    <a:pt x="77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78" y="2"/>
                    <a:pt x="78" y="2"/>
                    <a:pt x="78" y="2"/>
                  </a:cubicBezTo>
                  <a:cubicBezTo>
                    <a:pt x="86" y="1"/>
                    <a:pt x="93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105" y="0"/>
                    <a:pt x="109" y="1"/>
                    <a:pt x="113" y="2"/>
                  </a:cubicBezTo>
                  <a:cubicBezTo>
                    <a:pt x="113" y="2"/>
                    <a:pt x="113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4" y="2"/>
                    <a:pt x="114" y="2"/>
                    <a:pt x="114" y="2"/>
                  </a:cubicBezTo>
                  <a:cubicBezTo>
                    <a:pt x="115" y="2"/>
                    <a:pt x="116" y="2"/>
                    <a:pt x="116" y="2"/>
                  </a:cubicBezTo>
                  <a:cubicBezTo>
                    <a:pt x="111" y="1"/>
                    <a:pt x="106" y="0"/>
                    <a:pt x="101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9" name="任意多边形 1379"/>
            <p:cNvSpPr/>
            <p:nvPr/>
          </p:nvSpPr>
          <p:spPr bwMode="auto">
            <a:xfrm>
              <a:off x="5322888" y="5141913"/>
              <a:ext cx="258763" cy="166687"/>
            </a:xfrm>
            <a:custGeom>
              <a:avLst/>
              <a:gdLst>
                <a:gd name="T0" fmla="*/ 88 w 99"/>
                <a:gd name="T1" fmla="*/ 0 h 64"/>
                <a:gd name="T2" fmla="*/ 88 w 99"/>
                <a:gd name="T3" fmla="*/ 0 h 64"/>
                <a:gd name="T4" fmla="*/ 88 w 99"/>
                <a:gd name="T5" fmla="*/ 0 h 64"/>
                <a:gd name="T6" fmla="*/ 89 w 99"/>
                <a:gd name="T7" fmla="*/ 5 h 64"/>
                <a:gd name="T8" fmla="*/ 67 w 99"/>
                <a:gd name="T9" fmla="*/ 33 h 64"/>
                <a:gd name="T10" fmla="*/ 39 w 99"/>
                <a:gd name="T11" fmla="*/ 40 h 64"/>
                <a:gd name="T12" fmla="*/ 25 w 99"/>
                <a:gd name="T13" fmla="*/ 41 h 64"/>
                <a:gd name="T14" fmla="*/ 0 w 99"/>
                <a:gd name="T15" fmla="*/ 39 h 64"/>
                <a:gd name="T16" fmla="*/ 0 w 99"/>
                <a:gd name="T17" fmla="*/ 39 h 64"/>
                <a:gd name="T18" fmla="*/ 0 w 99"/>
                <a:gd name="T19" fmla="*/ 64 h 64"/>
                <a:gd name="T20" fmla="*/ 69 w 99"/>
                <a:gd name="T21" fmla="*/ 53 h 64"/>
                <a:gd name="T22" fmla="*/ 85 w 99"/>
                <a:gd name="T23" fmla="*/ 46 h 64"/>
                <a:gd name="T24" fmla="*/ 95 w 99"/>
                <a:gd name="T25" fmla="*/ 35 h 64"/>
                <a:gd name="T26" fmla="*/ 99 w 99"/>
                <a:gd name="T27" fmla="*/ 20 h 64"/>
                <a:gd name="T28" fmla="*/ 99 w 99"/>
                <a:gd name="T29" fmla="*/ 20 h 64"/>
                <a:gd name="T30" fmla="*/ 93 w 99"/>
                <a:gd name="T31" fmla="*/ 4 h 64"/>
                <a:gd name="T32" fmla="*/ 88 w 99"/>
                <a:gd name="T3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9" h="64">
                  <a:moveTo>
                    <a:pt x="88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9" y="1"/>
                    <a:pt x="89" y="2"/>
                    <a:pt x="89" y="5"/>
                  </a:cubicBezTo>
                  <a:cubicBezTo>
                    <a:pt x="87" y="19"/>
                    <a:pt x="79" y="28"/>
                    <a:pt x="67" y="33"/>
                  </a:cubicBezTo>
                  <a:cubicBezTo>
                    <a:pt x="58" y="37"/>
                    <a:pt x="48" y="38"/>
                    <a:pt x="39" y="40"/>
                  </a:cubicBezTo>
                  <a:cubicBezTo>
                    <a:pt x="35" y="41"/>
                    <a:pt x="30" y="41"/>
                    <a:pt x="25" y="41"/>
                  </a:cubicBezTo>
                  <a:cubicBezTo>
                    <a:pt x="13" y="41"/>
                    <a:pt x="0" y="39"/>
                    <a:pt x="0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52" y="57"/>
                    <a:pt x="62" y="55"/>
                    <a:pt x="69" y="53"/>
                  </a:cubicBezTo>
                  <a:cubicBezTo>
                    <a:pt x="75" y="51"/>
                    <a:pt x="81" y="49"/>
                    <a:pt x="85" y="46"/>
                  </a:cubicBezTo>
                  <a:cubicBezTo>
                    <a:pt x="89" y="43"/>
                    <a:pt x="92" y="39"/>
                    <a:pt x="95" y="35"/>
                  </a:cubicBezTo>
                  <a:cubicBezTo>
                    <a:pt x="98" y="30"/>
                    <a:pt x="99" y="25"/>
                    <a:pt x="99" y="20"/>
                  </a:cubicBezTo>
                  <a:cubicBezTo>
                    <a:pt x="99" y="20"/>
                    <a:pt x="99" y="20"/>
                    <a:pt x="99" y="20"/>
                  </a:cubicBezTo>
                  <a:cubicBezTo>
                    <a:pt x="99" y="13"/>
                    <a:pt x="97" y="8"/>
                    <a:pt x="93" y="4"/>
                  </a:cubicBezTo>
                  <a:cubicBezTo>
                    <a:pt x="92" y="2"/>
                    <a:pt x="90" y="1"/>
                    <a:pt x="88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0" name="任意多边形 1380"/>
            <p:cNvSpPr/>
            <p:nvPr/>
          </p:nvSpPr>
          <p:spPr bwMode="auto">
            <a:xfrm>
              <a:off x="5322888" y="4951413"/>
              <a:ext cx="236538" cy="150812"/>
            </a:xfrm>
            <a:custGeom>
              <a:avLst/>
              <a:gdLst>
                <a:gd name="T0" fmla="*/ 79 w 91"/>
                <a:gd name="T1" fmla="*/ 0 h 58"/>
                <a:gd name="T2" fmla="*/ 79 w 91"/>
                <a:gd name="T3" fmla="*/ 0 h 58"/>
                <a:gd name="T4" fmla="*/ 79 w 91"/>
                <a:gd name="T5" fmla="*/ 0 h 58"/>
                <a:gd name="T6" fmla="*/ 80 w 91"/>
                <a:gd name="T7" fmla="*/ 4 h 58"/>
                <a:gd name="T8" fmla="*/ 69 w 91"/>
                <a:gd name="T9" fmla="*/ 22 h 58"/>
                <a:gd name="T10" fmla="*/ 48 w 91"/>
                <a:gd name="T11" fmla="*/ 31 h 58"/>
                <a:gd name="T12" fmla="*/ 15 w 91"/>
                <a:gd name="T13" fmla="*/ 33 h 58"/>
                <a:gd name="T14" fmla="*/ 0 w 91"/>
                <a:gd name="T15" fmla="*/ 33 h 58"/>
                <a:gd name="T16" fmla="*/ 0 w 91"/>
                <a:gd name="T17" fmla="*/ 33 h 58"/>
                <a:gd name="T18" fmla="*/ 0 w 91"/>
                <a:gd name="T19" fmla="*/ 58 h 58"/>
                <a:gd name="T20" fmla="*/ 44 w 91"/>
                <a:gd name="T21" fmla="*/ 51 h 58"/>
                <a:gd name="T22" fmla="*/ 70 w 91"/>
                <a:gd name="T23" fmla="*/ 45 h 58"/>
                <a:gd name="T24" fmla="*/ 91 w 91"/>
                <a:gd name="T25" fmla="*/ 19 h 58"/>
                <a:gd name="T26" fmla="*/ 91 w 91"/>
                <a:gd name="T27" fmla="*/ 19 h 58"/>
                <a:gd name="T28" fmla="*/ 86 w 91"/>
                <a:gd name="T29" fmla="*/ 4 h 58"/>
                <a:gd name="T30" fmla="*/ 79 w 91"/>
                <a:gd name="T3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" h="58">
                  <a:moveTo>
                    <a:pt x="79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0" y="1"/>
                    <a:pt x="80" y="2"/>
                    <a:pt x="80" y="4"/>
                  </a:cubicBezTo>
                  <a:cubicBezTo>
                    <a:pt x="79" y="12"/>
                    <a:pt x="75" y="17"/>
                    <a:pt x="69" y="22"/>
                  </a:cubicBezTo>
                  <a:cubicBezTo>
                    <a:pt x="63" y="27"/>
                    <a:pt x="55" y="29"/>
                    <a:pt x="48" y="31"/>
                  </a:cubicBezTo>
                  <a:cubicBezTo>
                    <a:pt x="39" y="33"/>
                    <a:pt x="25" y="33"/>
                    <a:pt x="15" y="33"/>
                  </a:cubicBezTo>
                  <a:cubicBezTo>
                    <a:pt x="6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15" y="56"/>
                    <a:pt x="30" y="54"/>
                    <a:pt x="44" y="51"/>
                  </a:cubicBezTo>
                  <a:cubicBezTo>
                    <a:pt x="56" y="50"/>
                    <a:pt x="65" y="48"/>
                    <a:pt x="70" y="45"/>
                  </a:cubicBezTo>
                  <a:cubicBezTo>
                    <a:pt x="82" y="40"/>
                    <a:pt x="91" y="32"/>
                    <a:pt x="91" y="19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91" y="13"/>
                    <a:pt x="89" y="8"/>
                    <a:pt x="86" y="4"/>
                  </a:cubicBezTo>
                  <a:cubicBezTo>
                    <a:pt x="84" y="2"/>
                    <a:pt x="82" y="1"/>
                    <a:pt x="79" y="0"/>
                  </a:cubicBezTo>
                </a:path>
              </a:pathLst>
            </a:custGeom>
            <a:solidFill>
              <a:srgbClr val="735D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1" name="任意多边形 1381"/>
            <p:cNvSpPr/>
            <p:nvPr/>
          </p:nvSpPr>
          <p:spPr bwMode="auto">
            <a:xfrm>
              <a:off x="5091113" y="4637088"/>
              <a:ext cx="117475" cy="287337"/>
            </a:xfrm>
            <a:custGeom>
              <a:avLst/>
              <a:gdLst>
                <a:gd name="T0" fmla="*/ 34 w 45"/>
                <a:gd name="T1" fmla="*/ 71 h 110"/>
                <a:gd name="T2" fmla="*/ 34 w 45"/>
                <a:gd name="T3" fmla="*/ 71 h 110"/>
                <a:gd name="T4" fmla="*/ 45 w 45"/>
                <a:gd name="T5" fmla="*/ 110 h 110"/>
                <a:gd name="T6" fmla="*/ 45 w 45"/>
                <a:gd name="T7" fmla="*/ 110 h 110"/>
                <a:gd name="T8" fmla="*/ 34 w 45"/>
                <a:gd name="T9" fmla="*/ 71 h 110"/>
                <a:gd name="T10" fmla="*/ 13 w 45"/>
                <a:gd name="T11" fmla="*/ 0 h 110"/>
                <a:gd name="T12" fmla="*/ 13 w 45"/>
                <a:gd name="T13" fmla="*/ 0 h 110"/>
                <a:gd name="T14" fmla="*/ 0 w 45"/>
                <a:gd name="T15" fmla="*/ 7 h 110"/>
                <a:gd name="T16" fmla="*/ 0 w 45"/>
                <a:gd name="T17" fmla="*/ 7 h 110"/>
                <a:gd name="T18" fmla="*/ 13 w 45"/>
                <a:gd name="T19" fmla="*/ 0 h 110"/>
                <a:gd name="T20" fmla="*/ 25 w 45"/>
                <a:gd name="T21" fmla="*/ 39 h 110"/>
                <a:gd name="T22" fmla="*/ 25 w 45"/>
                <a:gd name="T23" fmla="*/ 39 h 110"/>
                <a:gd name="T24" fmla="*/ 13 w 45"/>
                <a:gd name="T25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" h="110">
                  <a:moveTo>
                    <a:pt x="34" y="71"/>
                  </a:moveTo>
                  <a:cubicBezTo>
                    <a:pt x="34" y="71"/>
                    <a:pt x="34" y="71"/>
                    <a:pt x="34" y="71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5" y="110"/>
                    <a:pt x="45" y="110"/>
                    <a:pt x="45" y="110"/>
                  </a:cubicBezTo>
                  <a:cubicBezTo>
                    <a:pt x="42" y="99"/>
                    <a:pt x="38" y="85"/>
                    <a:pt x="34" y="71"/>
                  </a:cubicBezTo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25" y="39"/>
                    <a:pt x="25" y="39"/>
                    <a:pt x="25" y="39"/>
                  </a:cubicBezTo>
                  <a:cubicBezTo>
                    <a:pt x="19" y="19"/>
                    <a:pt x="14" y="2"/>
                    <a:pt x="1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2" name="任意多边形 1382"/>
            <p:cNvSpPr/>
            <p:nvPr/>
          </p:nvSpPr>
          <p:spPr bwMode="auto">
            <a:xfrm>
              <a:off x="5156201" y="4740275"/>
              <a:ext cx="23813" cy="82550"/>
            </a:xfrm>
            <a:custGeom>
              <a:avLst/>
              <a:gdLst>
                <a:gd name="T0" fmla="*/ 0 w 9"/>
                <a:gd name="T1" fmla="*/ 0 h 32"/>
                <a:gd name="T2" fmla="*/ 0 w 9"/>
                <a:gd name="T3" fmla="*/ 0 h 32"/>
                <a:gd name="T4" fmla="*/ 9 w 9"/>
                <a:gd name="T5" fmla="*/ 32 h 32"/>
                <a:gd name="T6" fmla="*/ 9 w 9"/>
                <a:gd name="T7" fmla="*/ 32 h 32"/>
                <a:gd name="T8" fmla="*/ 0 w 9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2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6" y="21"/>
                    <a:pt x="3" y="10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3" name="任意多边形 1383"/>
            <p:cNvSpPr/>
            <p:nvPr/>
          </p:nvSpPr>
          <p:spPr bwMode="auto">
            <a:xfrm>
              <a:off x="5208588" y="4924425"/>
              <a:ext cx="17463" cy="55562"/>
            </a:xfrm>
            <a:custGeom>
              <a:avLst/>
              <a:gdLst>
                <a:gd name="T0" fmla="*/ 0 w 7"/>
                <a:gd name="T1" fmla="*/ 0 h 21"/>
                <a:gd name="T2" fmla="*/ 0 w 7"/>
                <a:gd name="T3" fmla="*/ 0 h 21"/>
                <a:gd name="T4" fmla="*/ 7 w 7"/>
                <a:gd name="T5" fmla="*/ 21 h 21"/>
                <a:gd name="T6" fmla="*/ 0 w 7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6" y="20"/>
                    <a:pt x="4" y="12"/>
                    <a:pt x="0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4" name="任意多边形 1384"/>
            <p:cNvSpPr/>
            <p:nvPr/>
          </p:nvSpPr>
          <p:spPr bwMode="auto">
            <a:xfrm>
              <a:off x="5205413" y="5208588"/>
              <a:ext cx="20638" cy="12700"/>
            </a:xfrm>
            <a:custGeom>
              <a:avLst/>
              <a:gdLst>
                <a:gd name="T0" fmla="*/ 8 w 8"/>
                <a:gd name="T1" fmla="*/ 0 h 5"/>
                <a:gd name="T2" fmla="*/ 0 w 8"/>
                <a:gd name="T3" fmla="*/ 5 h 5"/>
                <a:gd name="T4" fmla="*/ 1 w 8"/>
                <a:gd name="T5" fmla="*/ 5 h 5"/>
                <a:gd name="T6" fmla="*/ 8 w 8"/>
                <a:gd name="T7" fmla="*/ 1 h 5"/>
                <a:gd name="T8" fmla="*/ 8 w 8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5">
                  <a:moveTo>
                    <a:pt x="8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5" y="3"/>
                    <a:pt x="7" y="3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5" name="任意多边形 1385"/>
            <p:cNvSpPr/>
            <p:nvPr/>
          </p:nvSpPr>
          <p:spPr bwMode="auto">
            <a:xfrm>
              <a:off x="5226051" y="4979988"/>
              <a:ext cx="0" cy="231775"/>
            </a:xfrm>
            <a:custGeom>
              <a:avLst/>
              <a:gdLst>
                <a:gd name="T0" fmla="*/ 0 h 89"/>
                <a:gd name="T1" fmla="*/ 0 h 89"/>
                <a:gd name="T2" fmla="*/ 88 h 89"/>
                <a:gd name="T3" fmla="*/ 89 h 89"/>
                <a:gd name="T4" fmla="*/ 84 h 89"/>
                <a:gd name="T5" fmla="*/ 0 h 89"/>
                <a:gd name="T6" fmla="*/ 0 h 8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8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89"/>
                    <a:pt x="0" y="89"/>
                    <a:pt x="0" y="89"/>
                  </a:cubicBezTo>
                  <a:cubicBezTo>
                    <a:pt x="0" y="88"/>
                    <a:pt x="0" y="86"/>
                    <a:pt x="0" y="84"/>
                  </a:cubicBezTo>
                  <a:cubicBezTo>
                    <a:pt x="0" y="57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8477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6" name="任意多边形 1386"/>
            <p:cNvSpPr/>
            <p:nvPr/>
          </p:nvSpPr>
          <p:spPr bwMode="auto">
            <a:xfrm>
              <a:off x="5046663" y="4637088"/>
              <a:ext cx="179388" cy="584200"/>
            </a:xfrm>
            <a:custGeom>
              <a:avLst/>
              <a:gdLst>
                <a:gd name="T0" fmla="*/ 30 w 69"/>
                <a:gd name="T1" fmla="*/ 0 h 224"/>
                <a:gd name="T2" fmla="*/ 17 w 69"/>
                <a:gd name="T3" fmla="*/ 7 h 224"/>
                <a:gd name="T4" fmla="*/ 0 w 69"/>
                <a:gd name="T5" fmla="*/ 17 h 224"/>
                <a:gd name="T6" fmla="*/ 0 w 69"/>
                <a:gd name="T7" fmla="*/ 17 h 224"/>
                <a:gd name="T8" fmla="*/ 61 w 69"/>
                <a:gd name="T9" fmla="*/ 224 h 224"/>
                <a:gd name="T10" fmla="*/ 69 w 69"/>
                <a:gd name="T11" fmla="*/ 219 h 224"/>
                <a:gd name="T12" fmla="*/ 69 w 69"/>
                <a:gd name="T13" fmla="*/ 131 h 224"/>
                <a:gd name="T14" fmla="*/ 69 w 69"/>
                <a:gd name="T15" fmla="*/ 131 h 224"/>
                <a:gd name="T16" fmla="*/ 62 w 69"/>
                <a:gd name="T17" fmla="*/ 110 h 224"/>
                <a:gd name="T18" fmla="*/ 51 w 69"/>
                <a:gd name="T19" fmla="*/ 71 h 224"/>
                <a:gd name="T20" fmla="*/ 42 w 69"/>
                <a:gd name="T21" fmla="*/ 39 h 224"/>
                <a:gd name="T22" fmla="*/ 30 w 69"/>
                <a:gd name="T23" fmla="*/ 0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224">
                  <a:moveTo>
                    <a:pt x="30" y="0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2" y="10"/>
                    <a:pt x="6" y="14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21" y="86"/>
                    <a:pt x="41" y="155"/>
                    <a:pt x="61" y="224"/>
                  </a:cubicBezTo>
                  <a:cubicBezTo>
                    <a:pt x="69" y="219"/>
                    <a:pt x="69" y="219"/>
                    <a:pt x="69" y="219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9" y="131"/>
                    <a:pt x="69" y="131"/>
                    <a:pt x="69" y="131"/>
                  </a:cubicBezTo>
                  <a:cubicBezTo>
                    <a:pt x="62" y="110"/>
                    <a:pt x="62" y="110"/>
                    <a:pt x="62" y="110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42" y="39"/>
                    <a:pt x="42" y="39"/>
                    <a:pt x="42" y="39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7" name="任意多边形 1387"/>
            <p:cNvSpPr/>
            <p:nvPr/>
          </p:nvSpPr>
          <p:spPr bwMode="auto">
            <a:xfrm>
              <a:off x="5046663" y="4637088"/>
              <a:ext cx="77788" cy="44450"/>
            </a:xfrm>
            <a:custGeom>
              <a:avLst/>
              <a:gdLst>
                <a:gd name="T0" fmla="*/ 0 w 30"/>
                <a:gd name="T1" fmla="*/ 17 h 17"/>
                <a:gd name="T2" fmla="*/ 0 w 30"/>
                <a:gd name="T3" fmla="*/ 17 h 17"/>
                <a:gd name="T4" fmla="*/ 0 w 30"/>
                <a:gd name="T5" fmla="*/ 17 h 17"/>
                <a:gd name="T6" fmla="*/ 30 w 30"/>
                <a:gd name="T7" fmla="*/ 0 h 17"/>
                <a:gd name="T8" fmla="*/ 17 w 30"/>
                <a:gd name="T9" fmla="*/ 7 h 17"/>
                <a:gd name="T10" fmla="*/ 30 w 30"/>
                <a:gd name="T11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17">
                  <a:moveTo>
                    <a:pt x="0" y="17"/>
                  </a:move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moveTo>
                    <a:pt x="30" y="0"/>
                  </a:moveTo>
                  <a:cubicBezTo>
                    <a:pt x="26" y="2"/>
                    <a:pt x="22" y="5"/>
                    <a:pt x="17" y="7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8" name="任意多边形 1388"/>
            <p:cNvSpPr/>
            <p:nvPr/>
          </p:nvSpPr>
          <p:spPr bwMode="auto">
            <a:xfrm>
              <a:off x="5249863" y="5443538"/>
              <a:ext cx="271463" cy="217487"/>
            </a:xfrm>
            <a:custGeom>
              <a:avLst/>
              <a:gdLst>
                <a:gd name="T0" fmla="*/ 92 w 104"/>
                <a:gd name="T1" fmla="*/ 35 h 83"/>
                <a:gd name="T2" fmla="*/ 64 w 104"/>
                <a:gd name="T3" fmla="*/ 38 h 83"/>
                <a:gd name="T4" fmla="*/ 31 w 104"/>
                <a:gd name="T5" fmla="*/ 52 h 83"/>
                <a:gd name="T6" fmla="*/ 6 w 104"/>
                <a:gd name="T7" fmla="*/ 72 h 83"/>
                <a:gd name="T8" fmla="*/ 6 w 104"/>
                <a:gd name="T9" fmla="*/ 72 h 83"/>
                <a:gd name="T10" fmla="*/ 17 w 104"/>
                <a:gd name="T11" fmla="*/ 81 h 83"/>
                <a:gd name="T12" fmla="*/ 22 w 104"/>
                <a:gd name="T13" fmla="*/ 83 h 83"/>
                <a:gd name="T14" fmla="*/ 41 w 104"/>
                <a:gd name="T15" fmla="*/ 61 h 83"/>
                <a:gd name="T16" fmla="*/ 84 w 104"/>
                <a:gd name="T17" fmla="*/ 39 h 83"/>
                <a:gd name="T18" fmla="*/ 104 w 104"/>
                <a:gd name="T19" fmla="*/ 35 h 83"/>
                <a:gd name="T20" fmla="*/ 104 w 104"/>
                <a:gd name="T21" fmla="*/ 35 h 83"/>
                <a:gd name="T22" fmla="*/ 102 w 104"/>
                <a:gd name="T23" fmla="*/ 35 h 83"/>
                <a:gd name="T24" fmla="*/ 92 w 104"/>
                <a:gd name="T25" fmla="*/ 35 h 83"/>
                <a:gd name="T26" fmla="*/ 64 w 104"/>
                <a:gd name="T27" fmla="*/ 4 h 83"/>
                <a:gd name="T28" fmla="*/ 64 w 104"/>
                <a:gd name="T29" fmla="*/ 4 h 83"/>
                <a:gd name="T30" fmla="*/ 31 w 104"/>
                <a:gd name="T31" fmla="*/ 18 h 83"/>
                <a:gd name="T32" fmla="*/ 3 w 104"/>
                <a:gd name="T33" fmla="*/ 40 h 83"/>
                <a:gd name="T34" fmla="*/ 0 w 104"/>
                <a:gd name="T35" fmla="*/ 45 h 83"/>
                <a:gd name="T36" fmla="*/ 0 w 104"/>
                <a:gd name="T37" fmla="*/ 45 h 83"/>
                <a:gd name="T38" fmla="*/ 3 w 104"/>
                <a:gd name="T39" fmla="*/ 40 h 83"/>
                <a:gd name="T40" fmla="*/ 31 w 104"/>
                <a:gd name="T41" fmla="*/ 18 h 83"/>
                <a:gd name="T42" fmla="*/ 64 w 104"/>
                <a:gd name="T43" fmla="*/ 4 h 83"/>
                <a:gd name="T44" fmla="*/ 64 w 104"/>
                <a:gd name="T45" fmla="*/ 4 h 83"/>
                <a:gd name="T46" fmla="*/ 65 w 104"/>
                <a:gd name="T47" fmla="*/ 4 h 83"/>
                <a:gd name="T48" fmla="*/ 65 w 104"/>
                <a:gd name="T49" fmla="*/ 4 h 83"/>
                <a:gd name="T50" fmla="*/ 65 w 104"/>
                <a:gd name="T51" fmla="*/ 4 h 83"/>
                <a:gd name="T52" fmla="*/ 65 w 104"/>
                <a:gd name="T53" fmla="*/ 4 h 83"/>
                <a:gd name="T54" fmla="*/ 65 w 104"/>
                <a:gd name="T55" fmla="*/ 4 h 83"/>
                <a:gd name="T56" fmla="*/ 65 w 104"/>
                <a:gd name="T57" fmla="*/ 4 h 83"/>
                <a:gd name="T58" fmla="*/ 92 w 104"/>
                <a:gd name="T59" fmla="*/ 0 h 83"/>
                <a:gd name="T60" fmla="*/ 65 w 104"/>
                <a:gd name="T61" fmla="*/ 4 h 83"/>
                <a:gd name="T62" fmla="*/ 92 w 104"/>
                <a:gd name="T63" fmla="*/ 0 h 83"/>
                <a:gd name="T64" fmla="*/ 92 w 104"/>
                <a:gd name="T65" fmla="*/ 0 h 83"/>
                <a:gd name="T66" fmla="*/ 92 w 104"/>
                <a:gd name="T67" fmla="*/ 0 h 83"/>
                <a:gd name="T68" fmla="*/ 92 w 104"/>
                <a:gd name="T69" fmla="*/ 0 h 83"/>
                <a:gd name="T70" fmla="*/ 92 w 104"/>
                <a:gd name="T7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04" h="83">
                  <a:moveTo>
                    <a:pt x="92" y="35"/>
                  </a:moveTo>
                  <a:cubicBezTo>
                    <a:pt x="83" y="35"/>
                    <a:pt x="73" y="36"/>
                    <a:pt x="64" y="38"/>
                  </a:cubicBezTo>
                  <a:cubicBezTo>
                    <a:pt x="52" y="42"/>
                    <a:pt x="41" y="47"/>
                    <a:pt x="31" y="52"/>
                  </a:cubicBezTo>
                  <a:cubicBezTo>
                    <a:pt x="20" y="59"/>
                    <a:pt x="11" y="65"/>
                    <a:pt x="6" y="72"/>
                  </a:cubicBezTo>
                  <a:cubicBezTo>
                    <a:pt x="6" y="72"/>
                    <a:pt x="6" y="72"/>
                    <a:pt x="6" y="72"/>
                  </a:cubicBezTo>
                  <a:cubicBezTo>
                    <a:pt x="9" y="75"/>
                    <a:pt x="12" y="78"/>
                    <a:pt x="17" y="81"/>
                  </a:cubicBezTo>
                  <a:cubicBezTo>
                    <a:pt x="19" y="82"/>
                    <a:pt x="20" y="82"/>
                    <a:pt x="22" y="83"/>
                  </a:cubicBezTo>
                  <a:cubicBezTo>
                    <a:pt x="26" y="74"/>
                    <a:pt x="33" y="67"/>
                    <a:pt x="41" y="61"/>
                  </a:cubicBezTo>
                  <a:cubicBezTo>
                    <a:pt x="54" y="51"/>
                    <a:pt x="68" y="44"/>
                    <a:pt x="84" y="39"/>
                  </a:cubicBezTo>
                  <a:cubicBezTo>
                    <a:pt x="90" y="38"/>
                    <a:pt x="97" y="37"/>
                    <a:pt x="104" y="35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5"/>
                    <a:pt x="103" y="35"/>
                    <a:pt x="102" y="35"/>
                  </a:cubicBezTo>
                  <a:cubicBezTo>
                    <a:pt x="99" y="35"/>
                    <a:pt x="96" y="35"/>
                    <a:pt x="92" y="35"/>
                  </a:cubicBezTo>
                  <a:moveTo>
                    <a:pt x="64" y="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52" y="8"/>
                    <a:pt x="41" y="12"/>
                    <a:pt x="31" y="18"/>
                  </a:cubicBezTo>
                  <a:cubicBezTo>
                    <a:pt x="18" y="25"/>
                    <a:pt x="9" y="33"/>
                    <a:pt x="3" y="40"/>
                  </a:cubicBezTo>
                  <a:cubicBezTo>
                    <a:pt x="2" y="42"/>
                    <a:pt x="1" y="44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" y="44"/>
                    <a:pt x="2" y="42"/>
                    <a:pt x="3" y="40"/>
                  </a:cubicBezTo>
                  <a:cubicBezTo>
                    <a:pt x="9" y="33"/>
                    <a:pt x="18" y="25"/>
                    <a:pt x="31" y="18"/>
                  </a:cubicBezTo>
                  <a:cubicBezTo>
                    <a:pt x="41" y="12"/>
                    <a:pt x="52" y="8"/>
                    <a:pt x="64" y="4"/>
                  </a:cubicBezTo>
                  <a:cubicBezTo>
                    <a:pt x="64" y="4"/>
                    <a:pt x="64" y="4"/>
                    <a:pt x="64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65" y="4"/>
                  </a:moveTo>
                  <a:cubicBezTo>
                    <a:pt x="65" y="4"/>
                    <a:pt x="65" y="4"/>
                    <a:pt x="65" y="4"/>
                  </a:cubicBezTo>
                  <a:cubicBezTo>
                    <a:pt x="65" y="4"/>
                    <a:pt x="65" y="4"/>
                    <a:pt x="65" y="4"/>
                  </a:cubicBezTo>
                  <a:moveTo>
                    <a:pt x="92" y="0"/>
                  </a:moveTo>
                  <a:cubicBezTo>
                    <a:pt x="83" y="0"/>
                    <a:pt x="74" y="1"/>
                    <a:pt x="65" y="4"/>
                  </a:cubicBezTo>
                  <a:cubicBezTo>
                    <a:pt x="74" y="1"/>
                    <a:pt x="83" y="0"/>
                    <a:pt x="92" y="0"/>
                  </a:cubicBezTo>
                  <a:moveTo>
                    <a:pt x="92" y="0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9" name="任意多边形 1389"/>
            <p:cNvSpPr/>
            <p:nvPr/>
          </p:nvSpPr>
          <p:spPr bwMode="auto">
            <a:xfrm>
              <a:off x="5245101" y="5443538"/>
              <a:ext cx="276225" cy="187325"/>
            </a:xfrm>
            <a:custGeom>
              <a:avLst/>
              <a:gdLst>
                <a:gd name="T0" fmla="*/ 94 w 106"/>
                <a:gd name="T1" fmla="*/ 0 h 72"/>
                <a:gd name="T2" fmla="*/ 94 w 106"/>
                <a:gd name="T3" fmla="*/ 0 h 72"/>
                <a:gd name="T4" fmla="*/ 67 w 106"/>
                <a:gd name="T5" fmla="*/ 4 h 72"/>
                <a:gd name="T6" fmla="*/ 67 w 106"/>
                <a:gd name="T7" fmla="*/ 4 h 72"/>
                <a:gd name="T8" fmla="*/ 67 w 106"/>
                <a:gd name="T9" fmla="*/ 4 h 72"/>
                <a:gd name="T10" fmla="*/ 67 w 106"/>
                <a:gd name="T11" fmla="*/ 4 h 72"/>
                <a:gd name="T12" fmla="*/ 67 w 106"/>
                <a:gd name="T13" fmla="*/ 4 h 72"/>
                <a:gd name="T14" fmla="*/ 66 w 106"/>
                <a:gd name="T15" fmla="*/ 4 h 72"/>
                <a:gd name="T16" fmla="*/ 66 w 106"/>
                <a:gd name="T17" fmla="*/ 4 h 72"/>
                <a:gd name="T18" fmla="*/ 33 w 106"/>
                <a:gd name="T19" fmla="*/ 18 h 72"/>
                <a:gd name="T20" fmla="*/ 5 w 106"/>
                <a:gd name="T21" fmla="*/ 40 h 72"/>
                <a:gd name="T22" fmla="*/ 2 w 106"/>
                <a:gd name="T23" fmla="*/ 45 h 72"/>
                <a:gd name="T24" fmla="*/ 0 w 106"/>
                <a:gd name="T25" fmla="*/ 51 h 72"/>
                <a:gd name="T26" fmla="*/ 0 w 106"/>
                <a:gd name="T27" fmla="*/ 55 h 72"/>
                <a:gd name="T28" fmla="*/ 1 w 106"/>
                <a:gd name="T29" fmla="*/ 62 h 72"/>
                <a:gd name="T30" fmla="*/ 2 w 106"/>
                <a:gd name="T31" fmla="*/ 63 h 72"/>
                <a:gd name="T32" fmla="*/ 2 w 106"/>
                <a:gd name="T33" fmla="*/ 63 h 72"/>
                <a:gd name="T34" fmla="*/ 5 w 106"/>
                <a:gd name="T35" fmla="*/ 69 h 72"/>
                <a:gd name="T36" fmla="*/ 8 w 106"/>
                <a:gd name="T37" fmla="*/ 72 h 72"/>
                <a:gd name="T38" fmla="*/ 8 w 106"/>
                <a:gd name="T39" fmla="*/ 72 h 72"/>
                <a:gd name="T40" fmla="*/ 33 w 106"/>
                <a:gd name="T41" fmla="*/ 52 h 72"/>
                <a:gd name="T42" fmla="*/ 66 w 106"/>
                <a:gd name="T43" fmla="*/ 38 h 72"/>
                <a:gd name="T44" fmla="*/ 94 w 106"/>
                <a:gd name="T45" fmla="*/ 35 h 72"/>
                <a:gd name="T46" fmla="*/ 104 w 106"/>
                <a:gd name="T47" fmla="*/ 35 h 72"/>
                <a:gd name="T48" fmla="*/ 106 w 106"/>
                <a:gd name="T49" fmla="*/ 35 h 72"/>
                <a:gd name="T50" fmla="*/ 101 w 106"/>
                <a:gd name="T51" fmla="*/ 18 h 72"/>
                <a:gd name="T52" fmla="*/ 102 w 106"/>
                <a:gd name="T53" fmla="*/ 0 h 72"/>
                <a:gd name="T54" fmla="*/ 94 w 106"/>
                <a:gd name="T55" fmla="*/ 0 h 72"/>
                <a:gd name="T56" fmla="*/ 94 w 106"/>
                <a:gd name="T5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06" h="72">
                  <a:moveTo>
                    <a:pt x="94" y="0"/>
                  </a:moveTo>
                  <a:cubicBezTo>
                    <a:pt x="94" y="0"/>
                    <a:pt x="94" y="0"/>
                    <a:pt x="94" y="0"/>
                  </a:cubicBezTo>
                  <a:cubicBezTo>
                    <a:pt x="85" y="0"/>
                    <a:pt x="76" y="1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7" y="4"/>
                    <a:pt x="67" y="4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54" y="8"/>
                    <a:pt x="43" y="12"/>
                    <a:pt x="33" y="18"/>
                  </a:cubicBezTo>
                  <a:cubicBezTo>
                    <a:pt x="20" y="25"/>
                    <a:pt x="11" y="33"/>
                    <a:pt x="5" y="40"/>
                  </a:cubicBezTo>
                  <a:cubicBezTo>
                    <a:pt x="4" y="42"/>
                    <a:pt x="3" y="44"/>
                    <a:pt x="2" y="45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7"/>
                    <a:pt x="0" y="60"/>
                    <a:pt x="1" y="62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3" y="65"/>
                    <a:pt x="4" y="67"/>
                    <a:pt x="5" y="69"/>
                  </a:cubicBezTo>
                  <a:cubicBezTo>
                    <a:pt x="6" y="70"/>
                    <a:pt x="7" y="71"/>
                    <a:pt x="8" y="72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13" y="65"/>
                    <a:pt x="22" y="59"/>
                    <a:pt x="33" y="52"/>
                  </a:cubicBezTo>
                  <a:cubicBezTo>
                    <a:pt x="43" y="47"/>
                    <a:pt x="54" y="42"/>
                    <a:pt x="66" y="38"/>
                  </a:cubicBezTo>
                  <a:cubicBezTo>
                    <a:pt x="75" y="36"/>
                    <a:pt x="85" y="35"/>
                    <a:pt x="94" y="35"/>
                  </a:cubicBezTo>
                  <a:cubicBezTo>
                    <a:pt x="98" y="35"/>
                    <a:pt x="101" y="35"/>
                    <a:pt x="104" y="35"/>
                  </a:cubicBezTo>
                  <a:cubicBezTo>
                    <a:pt x="105" y="35"/>
                    <a:pt x="106" y="35"/>
                    <a:pt x="106" y="35"/>
                  </a:cubicBezTo>
                  <a:cubicBezTo>
                    <a:pt x="105" y="30"/>
                    <a:pt x="101" y="24"/>
                    <a:pt x="101" y="18"/>
                  </a:cubicBezTo>
                  <a:cubicBezTo>
                    <a:pt x="102" y="12"/>
                    <a:pt x="102" y="6"/>
                    <a:pt x="102" y="0"/>
                  </a:cubicBezTo>
                  <a:cubicBezTo>
                    <a:pt x="99" y="0"/>
                    <a:pt x="97" y="0"/>
                    <a:pt x="94" y="0"/>
                  </a:cubicBezTo>
                  <a:cubicBezTo>
                    <a:pt x="94" y="0"/>
                    <a:pt x="94" y="0"/>
                    <a:pt x="9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0" name="任意多边形 1390"/>
            <p:cNvSpPr/>
            <p:nvPr/>
          </p:nvSpPr>
          <p:spPr bwMode="auto">
            <a:xfrm>
              <a:off x="5241926" y="5443538"/>
              <a:ext cx="268288" cy="211137"/>
            </a:xfrm>
            <a:custGeom>
              <a:avLst/>
              <a:gdLst>
                <a:gd name="T0" fmla="*/ 6 w 103"/>
                <a:gd name="T1" fmla="*/ 69 h 81"/>
                <a:gd name="T2" fmla="*/ 20 w 103"/>
                <a:gd name="T3" fmla="*/ 81 h 81"/>
                <a:gd name="T4" fmla="*/ 9 w 103"/>
                <a:gd name="T5" fmla="*/ 72 h 81"/>
                <a:gd name="T6" fmla="*/ 9 w 103"/>
                <a:gd name="T7" fmla="*/ 72 h 81"/>
                <a:gd name="T8" fmla="*/ 6 w 103"/>
                <a:gd name="T9" fmla="*/ 69 h 81"/>
                <a:gd name="T10" fmla="*/ 1 w 103"/>
                <a:gd name="T11" fmla="*/ 51 h 81"/>
                <a:gd name="T12" fmla="*/ 3 w 103"/>
                <a:gd name="T13" fmla="*/ 63 h 81"/>
                <a:gd name="T14" fmla="*/ 2 w 103"/>
                <a:gd name="T15" fmla="*/ 62 h 81"/>
                <a:gd name="T16" fmla="*/ 1 w 103"/>
                <a:gd name="T17" fmla="*/ 55 h 81"/>
                <a:gd name="T18" fmla="*/ 1 w 103"/>
                <a:gd name="T19" fmla="*/ 55 h 81"/>
                <a:gd name="T20" fmla="*/ 1 w 103"/>
                <a:gd name="T21" fmla="*/ 51 h 81"/>
                <a:gd name="T22" fmla="*/ 96 w 103"/>
                <a:gd name="T23" fmla="*/ 0 h 81"/>
                <a:gd name="T24" fmla="*/ 83 w 103"/>
                <a:gd name="T25" fmla="*/ 1 h 81"/>
                <a:gd name="T26" fmla="*/ 17 w 103"/>
                <a:gd name="T27" fmla="*/ 30 h 81"/>
                <a:gd name="T28" fmla="*/ 4 w 103"/>
                <a:gd name="T29" fmla="*/ 44 h 81"/>
                <a:gd name="T30" fmla="*/ 3 w 103"/>
                <a:gd name="T31" fmla="*/ 45 h 81"/>
                <a:gd name="T32" fmla="*/ 6 w 103"/>
                <a:gd name="T33" fmla="*/ 40 h 81"/>
                <a:gd name="T34" fmla="*/ 34 w 103"/>
                <a:gd name="T35" fmla="*/ 18 h 81"/>
                <a:gd name="T36" fmla="*/ 67 w 103"/>
                <a:gd name="T37" fmla="*/ 4 h 81"/>
                <a:gd name="T38" fmla="*/ 67 w 103"/>
                <a:gd name="T39" fmla="*/ 4 h 81"/>
                <a:gd name="T40" fmla="*/ 68 w 103"/>
                <a:gd name="T41" fmla="*/ 4 h 81"/>
                <a:gd name="T42" fmla="*/ 68 w 103"/>
                <a:gd name="T43" fmla="*/ 4 h 81"/>
                <a:gd name="T44" fmla="*/ 68 w 103"/>
                <a:gd name="T45" fmla="*/ 4 h 81"/>
                <a:gd name="T46" fmla="*/ 68 w 103"/>
                <a:gd name="T47" fmla="*/ 4 h 81"/>
                <a:gd name="T48" fmla="*/ 68 w 103"/>
                <a:gd name="T49" fmla="*/ 4 h 81"/>
                <a:gd name="T50" fmla="*/ 95 w 103"/>
                <a:gd name="T51" fmla="*/ 0 h 81"/>
                <a:gd name="T52" fmla="*/ 95 w 103"/>
                <a:gd name="T53" fmla="*/ 0 h 81"/>
                <a:gd name="T54" fmla="*/ 95 w 103"/>
                <a:gd name="T55" fmla="*/ 0 h 81"/>
                <a:gd name="T56" fmla="*/ 95 w 103"/>
                <a:gd name="T57" fmla="*/ 0 h 81"/>
                <a:gd name="T58" fmla="*/ 103 w 103"/>
                <a:gd name="T59" fmla="*/ 0 h 81"/>
                <a:gd name="T60" fmla="*/ 103 w 103"/>
                <a:gd name="T61" fmla="*/ 0 h 81"/>
                <a:gd name="T62" fmla="*/ 96 w 103"/>
                <a:gd name="T6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3" h="81">
                  <a:moveTo>
                    <a:pt x="6" y="69"/>
                  </a:moveTo>
                  <a:cubicBezTo>
                    <a:pt x="10" y="74"/>
                    <a:pt x="15" y="77"/>
                    <a:pt x="20" y="81"/>
                  </a:cubicBezTo>
                  <a:cubicBezTo>
                    <a:pt x="15" y="78"/>
                    <a:pt x="12" y="75"/>
                    <a:pt x="9" y="72"/>
                  </a:cubicBezTo>
                  <a:cubicBezTo>
                    <a:pt x="9" y="72"/>
                    <a:pt x="9" y="72"/>
                    <a:pt x="9" y="72"/>
                  </a:cubicBezTo>
                  <a:cubicBezTo>
                    <a:pt x="8" y="71"/>
                    <a:pt x="7" y="70"/>
                    <a:pt x="6" y="69"/>
                  </a:cubicBezTo>
                  <a:moveTo>
                    <a:pt x="1" y="51"/>
                  </a:moveTo>
                  <a:cubicBezTo>
                    <a:pt x="0" y="55"/>
                    <a:pt x="1" y="59"/>
                    <a:pt x="3" y="63"/>
                  </a:cubicBezTo>
                  <a:cubicBezTo>
                    <a:pt x="3" y="63"/>
                    <a:pt x="3" y="63"/>
                    <a:pt x="2" y="62"/>
                  </a:cubicBezTo>
                  <a:cubicBezTo>
                    <a:pt x="1" y="60"/>
                    <a:pt x="1" y="57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4"/>
                    <a:pt x="1" y="53"/>
                    <a:pt x="1" y="51"/>
                  </a:cubicBezTo>
                  <a:moveTo>
                    <a:pt x="96" y="0"/>
                  </a:moveTo>
                  <a:cubicBezTo>
                    <a:pt x="91" y="0"/>
                    <a:pt x="87" y="0"/>
                    <a:pt x="83" y="1"/>
                  </a:cubicBezTo>
                  <a:cubicBezTo>
                    <a:pt x="58" y="4"/>
                    <a:pt x="36" y="14"/>
                    <a:pt x="17" y="30"/>
                  </a:cubicBezTo>
                  <a:cubicBezTo>
                    <a:pt x="12" y="34"/>
                    <a:pt x="7" y="38"/>
                    <a:pt x="4" y="44"/>
                  </a:cubicBezTo>
                  <a:cubicBezTo>
                    <a:pt x="4" y="44"/>
                    <a:pt x="3" y="45"/>
                    <a:pt x="3" y="45"/>
                  </a:cubicBezTo>
                  <a:cubicBezTo>
                    <a:pt x="4" y="44"/>
                    <a:pt x="5" y="42"/>
                    <a:pt x="6" y="40"/>
                  </a:cubicBezTo>
                  <a:cubicBezTo>
                    <a:pt x="12" y="33"/>
                    <a:pt x="21" y="25"/>
                    <a:pt x="34" y="18"/>
                  </a:cubicBezTo>
                  <a:cubicBezTo>
                    <a:pt x="44" y="12"/>
                    <a:pt x="55" y="8"/>
                    <a:pt x="67" y="4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77" y="1"/>
                    <a:pt x="86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8" y="0"/>
                    <a:pt x="100" y="0"/>
                    <a:pt x="103" y="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00" y="0"/>
                    <a:pt x="98" y="0"/>
                    <a:pt x="96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1" name="任意多边形 1391"/>
            <p:cNvSpPr/>
            <p:nvPr/>
          </p:nvSpPr>
          <p:spPr bwMode="auto">
            <a:xfrm>
              <a:off x="4900613" y="4932363"/>
              <a:ext cx="65088" cy="104775"/>
            </a:xfrm>
            <a:custGeom>
              <a:avLst/>
              <a:gdLst>
                <a:gd name="T0" fmla="*/ 15 w 25"/>
                <a:gd name="T1" fmla="*/ 0 h 40"/>
                <a:gd name="T2" fmla="*/ 0 w 25"/>
                <a:gd name="T3" fmla="*/ 40 h 40"/>
                <a:gd name="T4" fmla="*/ 15 w 25"/>
                <a:gd name="T5" fmla="*/ 0 h 40"/>
                <a:gd name="T6" fmla="*/ 25 w 25"/>
                <a:gd name="T7" fmla="*/ 6 h 40"/>
                <a:gd name="T8" fmla="*/ 15 w 25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40">
                  <a:moveTo>
                    <a:pt x="15" y="0"/>
                  </a:moveTo>
                  <a:cubicBezTo>
                    <a:pt x="10" y="13"/>
                    <a:pt x="5" y="27"/>
                    <a:pt x="0" y="4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2" y="4"/>
                    <a:pt x="19" y="2"/>
                    <a:pt x="15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2" name="任意多边形 1392"/>
            <p:cNvSpPr/>
            <p:nvPr/>
          </p:nvSpPr>
          <p:spPr bwMode="auto">
            <a:xfrm>
              <a:off x="4897438" y="4960938"/>
              <a:ext cx="231775" cy="165100"/>
            </a:xfrm>
            <a:custGeom>
              <a:avLst/>
              <a:gdLst>
                <a:gd name="T0" fmla="*/ 35 w 89"/>
                <a:gd name="T1" fmla="*/ 0 h 63"/>
                <a:gd name="T2" fmla="*/ 30 w 89"/>
                <a:gd name="T3" fmla="*/ 14 h 63"/>
                <a:gd name="T4" fmla="*/ 0 w 89"/>
                <a:gd name="T5" fmla="*/ 31 h 63"/>
                <a:gd name="T6" fmla="*/ 0 w 89"/>
                <a:gd name="T7" fmla="*/ 32 h 63"/>
                <a:gd name="T8" fmla="*/ 1 w 89"/>
                <a:gd name="T9" fmla="*/ 32 h 63"/>
                <a:gd name="T10" fmla="*/ 45 w 89"/>
                <a:gd name="T11" fmla="*/ 40 h 63"/>
                <a:gd name="T12" fmla="*/ 58 w 89"/>
                <a:gd name="T13" fmla="*/ 45 h 63"/>
                <a:gd name="T14" fmla="*/ 75 w 89"/>
                <a:gd name="T15" fmla="*/ 55 h 63"/>
                <a:gd name="T16" fmla="*/ 89 w 89"/>
                <a:gd name="T17" fmla="*/ 63 h 63"/>
                <a:gd name="T18" fmla="*/ 82 w 89"/>
                <a:gd name="T19" fmla="*/ 36 h 63"/>
                <a:gd name="T20" fmla="*/ 68 w 89"/>
                <a:gd name="T21" fmla="*/ 19 h 63"/>
                <a:gd name="T22" fmla="*/ 37 w 89"/>
                <a:gd name="T23" fmla="*/ 8 h 63"/>
                <a:gd name="T24" fmla="*/ 33 w 89"/>
                <a:gd name="T25" fmla="*/ 7 h 63"/>
                <a:gd name="T26" fmla="*/ 35 w 89"/>
                <a:gd name="T2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63">
                  <a:moveTo>
                    <a:pt x="35" y="0"/>
                  </a:moveTo>
                  <a:cubicBezTo>
                    <a:pt x="30" y="14"/>
                    <a:pt x="30" y="14"/>
                    <a:pt x="30" y="14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2"/>
                    <a:pt x="0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6" y="35"/>
                    <a:pt x="31" y="38"/>
                    <a:pt x="45" y="40"/>
                  </a:cubicBezTo>
                  <a:cubicBezTo>
                    <a:pt x="50" y="41"/>
                    <a:pt x="54" y="42"/>
                    <a:pt x="58" y="45"/>
                  </a:cubicBezTo>
                  <a:cubicBezTo>
                    <a:pt x="64" y="48"/>
                    <a:pt x="70" y="51"/>
                    <a:pt x="75" y="55"/>
                  </a:cubicBezTo>
                  <a:cubicBezTo>
                    <a:pt x="79" y="57"/>
                    <a:pt x="84" y="60"/>
                    <a:pt x="89" y="63"/>
                  </a:cubicBezTo>
                  <a:cubicBezTo>
                    <a:pt x="82" y="36"/>
                    <a:pt x="82" y="36"/>
                    <a:pt x="82" y="36"/>
                  </a:cubicBezTo>
                  <a:cubicBezTo>
                    <a:pt x="79" y="28"/>
                    <a:pt x="75" y="23"/>
                    <a:pt x="68" y="19"/>
                  </a:cubicBezTo>
                  <a:cubicBezTo>
                    <a:pt x="58" y="14"/>
                    <a:pt x="48" y="9"/>
                    <a:pt x="37" y="8"/>
                  </a:cubicBezTo>
                  <a:cubicBezTo>
                    <a:pt x="36" y="8"/>
                    <a:pt x="34" y="7"/>
                    <a:pt x="33" y="7"/>
                  </a:cubicBezTo>
                  <a:cubicBezTo>
                    <a:pt x="33" y="4"/>
                    <a:pt x="35" y="2"/>
                    <a:pt x="35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3" name="任意多边形 1393"/>
            <p:cNvSpPr/>
            <p:nvPr/>
          </p:nvSpPr>
          <p:spPr bwMode="auto">
            <a:xfrm>
              <a:off x="5111751" y="5054600"/>
              <a:ext cx="17463" cy="71437"/>
            </a:xfrm>
            <a:custGeom>
              <a:avLst/>
              <a:gdLst>
                <a:gd name="T0" fmla="*/ 0 w 7"/>
                <a:gd name="T1" fmla="*/ 0 h 27"/>
                <a:gd name="T2" fmla="*/ 7 w 7"/>
                <a:gd name="T3" fmla="*/ 27 h 27"/>
                <a:gd name="T4" fmla="*/ 7 w 7"/>
                <a:gd name="T5" fmla="*/ 27 h 27"/>
                <a:gd name="T6" fmla="*/ 4 w 7"/>
                <a:gd name="T7" fmla="*/ 15 h 27"/>
                <a:gd name="T8" fmla="*/ 0 w 7"/>
                <a:gd name="T9" fmla="*/ 1 h 27"/>
                <a:gd name="T10" fmla="*/ 0 w 7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27">
                  <a:moveTo>
                    <a:pt x="0" y="0"/>
                  </a:moveTo>
                  <a:cubicBezTo>
                    <a:pt x="7" y="27"/>
                    <a:pt x="7" y="27"/>
                    <a:pt x="7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4"/>
                    <a:pt x="4" y="17"/>
                    <a:pt x="4" y="15"/>
                  </a:cubicBezTo>
                  <a:cubicBezTo>
                    <a:pt x="2" y="9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4" name="任意多边形 1394"/>
            <p:cNvSpPr/>
            <p:nvPr/>
          </p:nvSpPr>
          <p:spPr bwMode="auto">
            <a:xfrm>
              <a:off x="4897438" y="4932363"/>
              <a:ext cx="92075" cy="109537"/>
            </a:xfrm>
            <a:custGeom>
              <a:avLst/>
              <a:gdLst>
                <a:gd name="T0" fmla="*/ 16 w 35"/>
                <a:gd name="T1" fmla="*/ 0 h 42"/>
                <a:gd name="T2" fmla="*/ 1 w 35"/>
                <a:gd name="T3" fmla="*/ 40 h 42"/>
                <a:gd name="T4" fmla="*/ 0 w 35"/>
                <a:gd name="T5" fmla="*/ 42 h 42"/>
                <a:gd name="T6" fmla="*/ 30 w 35"/>
                <a:gd name="T7" fmla="*/ 25 h 42"/>
                <a:gd name="T8" fmla="*/ 35 w 35"/>
                <a:gd name="T9" fmla="*/ 11 h 42"/>
                <a:gd name="T10" fmla="*/ 35 w 35"/>
                <a:gd name="T11" fmla="*/ 11 h 42"/>
                <a:gd name="T12" fmla="*/ 26 w 35"/>
                <a:gd name="T13" fmla="*/ 6 h 42"/>
                <a:gd name="T14" fmla="*/ 16 w 35"/>
                <a:gd name="T15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42">
                  <a:moveTo>
                    <a:pt x="16" y="0"/>
                  </a:moveTo>
                  <a:cubicBezTo>
                    <a:pt x="1" y="40"/>
                    <a:pt x="1" y="40"/>
                    <a:pt x="1" y="40"/>
                  </a:cubicBezTo>
                  <a:cubicBezTo>
                    <a:pt x="1" y="41"/>
                    <a:pt x="0" y="42"/>
                    <a:pt x="0" y="42"/>
                  </a:cubicBezTo>
                  <a:cubicBezTo>
                    <a:pt x="30" y="25"/>
                    <a:pt x="30" y="25"/>
                    <a:pt x="30" y="25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2" y="9"/>
                    <a:pt x="29" y="7"/>
                    <a:pt x="26" y="6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5" name="任意多边形 1395"/>
            <p:cNvSpPr/>
            <p:nvPr/>
          </p:nvSpPr>
          <p:spPr bwMode="auto">
            <a:xfrm>
              <a:off x="5416551" y="5702300"/>
              <a:ext cx="190500" cy="111125"/>
            </a:xfrm>
            <a:custGeom>
              <a:avLst/>
              <a:gdLst>
                <a:gd name="T0" fmla="*/ 0 w 73"/>
                <a:gd name="T1" fmla="*/ 8 h 43"/>
                <a:gd name="T2" fmla="*/ 0 w 73"/>
                <a:gd name="T3" fmla="*/ 8 h 43"/>
                <a:gd name="T4" fmla="*/ 0 w 73"/>
                <a:gd name="T5" fmla="*/ 8 h 43"/>
                <a:gd name="T6" fmla="*/ 0 w 73"/>
                <a:gd name="T7" fmla="*/ 8 h 43"/>
                <a:gd name="T8" fmla="*/ 24 w 73"/>
                <a:gd name="T9" fmla="*/ 6 h 43"/>
                <a:gd name="T10" fmla="*/ 24 w 73"/>
                <a:gd name="T11" fmla="*/ 6 h 43"/>
                <a:gd name="T12" fmla="*/ 0 w 73"/>
                <a:gd name="T13" fmla="*/ 8 h 43"/>
                <a:gd name="T14" fmla="*/ 24 w 73"/>
                <a:gd name="T15" fmla="*/ 6 h 43"/>
                <a:gd name="T16" fmla="*/ 50 w 73"/>
                <a:gd name="T17" fmla="*/ 0 h 43"/>
                <a:gd name="T18" fmla="*/ 50 w 73"/>
                <a:gd name="T19" fmla="*/ 0 h 43"/>
                <a:gd name="T20" fmla="*/ 50 w 73"/>
                <a:gd name="T21" fmla="*/ 34 h 43"/>
                <a:gd name="T22" fmla="*/ 4 w 73"/>
                <a:gd name="T23" fmla="*/ 43 h 43"/>
                <a:gd name="T24" fmla="*/ 14 w 73"/>
                <a:gd name="T25" fmla="*/ 43 h 43"/>
                <a:gd name="T26" fmla="*/ 73 w 73"/>
                <a:gd name="T27" fmla="*/ 34 h 43"/>
                <a:gd name="T28" fmla="*/ 64 w 73"/>
                <a:gd name="T29" fmla="*/ 24 h 43"/>
                <a:gd name="T30" fmla="*/ 55 w 73"/>
                <a:gd name="T31" fmla="*/ 19 h 43"/>
                <a:gd name="T32" fmla="*/ 54 w 73"/>
                <a:gd name="T33" fmla="*/ 20 h 43"/>
                <a:gd name="T34" fmla="*/ 53 w 73"/>
                <a:gd name="T35" fmla="*/ 20 h 43"/>
                <a:gd name="T36" fmla="*/ 50 w 73"/>
                <a:gd name="T37" fmla="*/ 19 h 43"/>
                <a:gd name="T38" fmla="*/ 50 w 73"/>
                <a:gd name="T3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3" h="43">
                  <a:moveTo>
                    <a:pt x="0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moveTo>
                    <a:pt x="24" y="6"/>
                  </a:moveTo>
                  <a:cubicBezTo>
                    <a:pt x="24" y="6"/>
                    <a:pt x="24" y="6"/>
                    <a:pt x="24" y="6"/>
                  </a:cubicBezTo>
                  <a:cubicBezTo>
                    <a:pt x="15" y="8"/>
                    <a:pt x="7" y="8"/>
                    <a:pt x="0" y="8"/>
                  </a:cubicBezTo>
                  <a:cubicBezTo>
                    <a:pt x="7" y="8"/>
                    <a:pt x="15" y="8"/>
                    <a:pt x="24" y="6"/>
                  </a:cubicBezTo>
                  <a:moveTo>
                    <a:pt x="50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34"/>
                    <a:pt x="50" y="34"/>
                    <a:pt x="50" y="34"/>
                  </a:cubicBezTo>
                  <a:cubicBezTo>
                    <a:pt x="34" y="39"/>
                    <a:pt x="19" y="42"/>
                    <a:pt x="4" y="43"/>
                  </a:cubicBezTo>
                  <a:cubicBezTo>
                    <a:pt x="7" y="43"/>
                    <a:pt x="11" y="43"/>
                    <a:pt x="14" y="43"/>
                  </a:cubicBezTo>
                  <a:cubicBezTo>
                    <a:pt x="34" y="43"/>
                    <a:pt x="54" y="41"/>
                    <a:pt x="73" y="34"/>
                  </a:cubicBezTo>
                  <a:cubicBezTo>
                    <a:pt x="70" y="30"/>
                    <a:pt x="67" y="27"/>
                    <a:pt x="64" y="24"/>
                  </a:cubicBezTo>
                  <a:cubicBezTo>
                    <a:pt x="61" y="21"/>
                    <a:pt x="59" y="19"/>
                    <a:pt x="55" y="19"/>
                  </a:cubicBezTo>
                  <a:cubicBezTo>
                    <a:pt x="55" y="19"/>
                    <a:pt x="54" y="19"/>
                    <a:pt x="54" y="20"/>
                  </a:cubicBezTo>
                  <a:cubicBezTo>
                    <a:pt x="54" y="20"/>
                    <a:pt x="54" y="20"/>
                    <a:pt x="53" y="20"/>
                  </a:cubicBezTo>
                  <a:cubicBezTo>
                    <a:pt x="52" y="20"/>
                    <a:pt x="51" y="19"/>
                    <a:pt x="50" y="19"/>
                  </a:cubicBezTo>
                  <a:cubicBezTo>
                    <a:pt x="50" y="13"/>
                    <a:pt x="50" y="7"/>
                    <a:pt x="50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6" name="任意多边形 1396"/>
            <p:cNvSpPr/>
            <p:nvPr/>
          </p:nvSpPr>
          <p:spPr bwMode="auto">
            <a:xfrm>
              <a:off x="5391151" y="5718175"/>
              <a:ext cx="87313" cy="4762"/>
            </a:xfrm>
            <a:custGeom>
              <a:avLst/>
              <a:gdLst>
                <a:gd name="T0" fmla="*/ 34 w 34"/>
                <a:gd name="T1" fmla="*/ 0 h 2"/>
                <a:gd name="T2" fmla="*/ 9 w 34"/>
                <a:gd name="T3" fmla="*/ 2 h 2"/>
                <a:gd name="T4" fmla="*/ 0 w 34"/>
                <a:gd name="T5" fmla="*/ 2 h 2"/>
                <a:gd name="T6" fmla="*/ 0 w 34"/>
                <a:gd name="T7" fmla="*/ 2 h 2"/>
                <a:gd name="T8" fmla="*/ 1 w 34"/>
                <a:gd name="T9" fmla="*/ 2 h 2"/>
                <a:gd name="T10" fmla="*/ 10 w 34"/>
                <a:gd name="T11" fmla="*/ 2 h 2"/>
                <a:gd name="T12" fmla="*/ 10 w 34"/>
                <a:gd name="T13" fmla="*/ 2 h 2"/>
                <a:gd name="T14" fmla="*/ 10 w 34"/>
                <a:gd name="T15" fmla="*/ 2 h 2"/>
                <a:gd name="T16" fmla="*/ 34 w 34"/>
                <a:gd name="T1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">
                  <a:moveTo>
                    <a:pt x="34" y="0"/>
                  </a:moveTo>
                  <a:cubicBezTo>
                    <a:pt x="26" y="1"/>
                    <a:pt x="17" y="2"/>
                    <a:pt x="9" y="2"/>
                  </a:cubicBezTo>
                  <a:cubicBezTo>
                    <a:pt x="6" y="2"/>
                    <a:pt x="3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4" y="2"/>
                    <a:pt x="7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7" y="2"/>
                    <a:pt x="25" y="2"/>
                    <a:pt x="34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7" name="任意多边形 1397"/>
            <p:cNvSpPr/>
            <p:nvPr/>
          </p:nvSpPr>
          <p:spPr bwMode="auto">
            <a:xfrm>
              <a:off x="5391151" y="5702300"/>
              <a:ext cx="155575" cy="111125"/>
            </a:xfrm>
            <a:custGeom>
              <a:avLst/>
              <a:gdLst>
                <a:gd name="T0" fmla="*/ 60 w 60"/>
                <a:gd name="T1" fmla="*/ 0 h 43"/>
                <a:gd name="T2" fmla="*/ 34 w 60"/>
                <a:gd name="T3" fmla="*/ 6 h 43"/>
                <a:gd name="T4" fmla="*/ 10 w 60"/>
                <a:gd name="T5" fmla="*/ 8 h 43"/>
                <a:gd name="T6" fmla="*/ 10 w 60"/>
                <a:gd name="T7" fmla="*/ 8 h 43"/>
                <a:gd name="T8" fmla="*/ 10 w 60"/>
                <a:gd name="T9" fmla="*/ 8 h 43"/>
                <a:gd name="T10" fmla="*/ 10 w 60"/>
                <a:gd name="T11" fmla="*/ 8 h 43"/>
                <a:gd name="T12" fmla="*/ 1 w 60"/>
                <a:gd name="T13" fmla="*/ 8 h 43"/>
                <a:gd name="T14" fmla="*/ 0 w 60"/>
                <a:gd name="T15" fmla="*/ 8 h 43"/>
                <a:gd name="T16" fmla="*/ 0 w 60"/>
                <a:gd name="T17" fmla="*/ 42 h 43"/>
                <a:gd name="T18" fmla="*/ 14 w 60"/>
                <a:gd name="T19" fmla="*/ 43 h 43"/>
                <a:gd name="T20" fmla="*/ 60 w 60"/>
                <a:gd name="T21" fmla="*/ 34 h 43"/>
                <a:gd name="T22" fmla="*/ 60 w 60"/>
                <a:gd name="T2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43">
                  <a:moveTo>
                    <a:pt x="60" y="0"/>
                  </a:moveTo>
                  <a:cubicBezTo>
                    <a:pt x="51" y="3"/>
                    <a:pt x="42" y="5"/>
                    <a:pt x="34" y="6"/>
                  </a:cubicBezTo>
                  <a:cubicBezTo>
                    <a:pt x="25" y="8"/>
                    <a:pt x="17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7" y="8"/>
                    <a:pt x="4" y="8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20"/>
                    <a:pt x="0" y="31"/>
                    <a:pt x="0" y="42"/>
                  </a:cubicBezTo>
                  <a:cubicBezTo>
                    <a:pt x="5" y="42"/>
                    <a:pt x="10" y="42"/>
                    <a:pt x="14" y="43"/>
                  </a:cubicBezTo>
                  <a:cubicBezTo>
                    <a:pt x="29" y="42"/>
                    <a:pt x="44" y="39"/>
                    <a:pt x="60" y="34"/>
                  </a:cubicBezTo>
                  <a:cubicBezTo>
                    <a:pt x="60" y="0"/>
                    <a:pt x="60" y="0"/>
                    <a:pt x="60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8" name="任意多边形 1398"/>
            <p:cNvSpPr/>
            <p:nvPr/>
          </p:nvSpPr>
          <p:spPr bwMode="auto">
            <a:xfrm>
              <a:off x="5697538" y="5543550"/>
              <a:ext cx="100013" cy="150812"/>
            </a:xfrm>
            <a:custGeom>
              <a:avLst/>
              <a:gdLst>
                <a:gd name="T0" fmla="*/ 12 w 38"/>
                <a:gd name="T1" fmla="*/ 0 h 58"/>
                <a:gd name="T2" fmla="*/ 12 w 38"/>
                <a:gd name="T3" fmla="*/ 0 h 58"/>
                <a:gd name="T4" fmla="*/ 8 w 38"/>
                <a:gd name="T5" fmla="*/ 13 h 58"/>
                <a:gd name="T6" fmla="*/ 8 w 38"/>
                <a:gd name="T7" fmla="*/ 13 h 58"/>
                <a:gd name="T8" fmla="*/ 12 w 38"/>
                <a:gd name="T9" fmla="*/ 0 h 58"/>
                <a:gd name="T10" fmla="*/ 12 w 38"/>
                <a:gd name="T11" fmla="*/ 34 h 58"/>
                <a:gd name="T12" fmla="*/ 0 w 38"/>
                <a:gd name="T13" fmla="*/ 58 h 58"/>
                <a:gd name="T14" fmla="*/ 11 w 38"/>
                <a:gd name="T15" fmla="*/ 58 h 58"/>
                <a:gd name="T16" fmla="*/ 17 w 38"/>
                <a:gd name="T17" fmla="*/ 58 h 58"/>
                <a:gd name="T18" fmla="*/ 18 w 38"/>
                <a:gd name="T19" fmla="*/ 58 h 58"/>
                <a:gd name="T20" fmla="*/ 28 w 38"/>
                <a:gd name="T21" fmla="*/ 52 h 58"/>
                <a:gd name="T22" fmla="*/ 31 w 38"/>
                <a:gd name="T23" fmla="*/ 48 h 58"/>
                <a:gd name="T24" fmla="*/ 28 w 38"/>
                <a:gd name="T25" fmla="*/ 16 h 58"/>
                <a:gd name="T26" fmla="*/ 14 w 38"/>
                <a:gd name="T27" fmla="*/ 3 h 58"/>
                <a:gd name="T28" fmla="*/ 12 w 38"/>
                <a:gd name="T29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8" h="58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2" y="4"/>
                    <a:pt x="10" y="9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11"/>
                    <a:pt x="12" y="23"/>
                    <a:pt x="12" y="34"/>
                  </a:cubicBezTo>
                  <a:cubicBezTo>
                    <a:pt x="12" y="42"/>
                    <a:pt x="8" y="50"/>
                    <a:pt x="0" y="58"/>
                  </a:cubicBezTo>
                  <a:cubicBezTo>
                    <a:pt x="0" y="58"/>
                    <a:pt x="6" y="58"/>
                    <a:pt x="11" y="58"/>
                  </a:cubicBezTo>
                  <a:cubicBezTo>
                    <a:pt x="13" y="58"/>
                    <a:pt x="15" y="58"/>
                    <a:pt x="17" y="58"/>
                  </a:cubicBezTo>
                  <a:cubicBezTo>
                    <a:pt x="17" y="58"/>
                    <a:pt x="18" y="58"/>
                    <a:pt x="18" y="58"/>
                  </a:cubicBezTo>
                  <a:cubicBezTo>
                    <a:pt x="23" y="58"/>
                    <a:pt x="26" y="56"/>
                    <a:pt x="28" y="52"/>
                  </a:cubicBezTo>
                  <a:cubicBezTo>
                    <a:pt x="29" y="51"/>
                    <a:pt x="30" y="50"/>
                    <a:pt x="31" y="48"/>
                  </a:cubicBezTo>
                  <a:cubicBezTo>
                    <a:pt x="38" y="37"/>
                    <a:pt x="36" y="25"/>
                    <a:pt x="28" y="16"/>
                  </a:cubicBezTo>
                  <a:cubicBezTo>
                    <a:pt x="24" y="10"/>
                    <a:pt x="20" y="7"/>
                    <a:pt x="14" y="3"/>
                  </a:cubicBezTo>
                  <a:cubicBezTo>
                    <a:pt x="13" y="2"/>
                    <a:pt x="13" y="0"/>
                    <a:pt x="12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9" name="任意多边形 1399"/>
            <p:cNvSpPr/>
            <p:nvPr/>
          </p:nvSpPr>
          <p:spPr bwMode="auto">
            <a:xfrm>
              <a:off x="5697538" y="5543550"/>
              <a:ext cx="31750" cy="150812"/>
            </a:xfrm>
            <a:custGeom>
              <a:avLst/>
              <a:gdLst>
                <a:gd name="T0" fmla="*/ 12 w 12"/>
                <a:gd name="T1" fmla="*/ 0 h 58"/>
                <a:gd name="T2" fmla="*/ 8 w 12"/>
                <a:gd name="T3" fmla="*/ 13 h 58"/>
                <a:gd name="T4" fmla="*/ 0 w 12"/>
                <a:gd name="T5" fmla="*/ 24 h 58"/>
                <a:gd name="T6" fmla="*/ 0 w 12"/>
                <a:gd name="T7" fmla="*/ 24 h 58"/>
                <a:gd name="T8" fmla="*/ 0 w 12"/>
                <a:gd name="T9" fmla="*/ 58 h 58"/>
                <a:gd name="T10" fmla="*/ 0 w 12"/>
                <a:gd name="T11" fmla="*/ 58 h 58"/>
                <a:gd name="T12" fmla="*/ 12 w 12"/>
                <a:gd name="T13" fmla="*/ 34 h 58"/>
                <a:gd name="T14" fmla="*/ 12 w 12"/>
                <a:gd name="T1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" h="58">
                  <a:moveTo>
                    <a:pt x="12" y="0"/>
                  </a:moveTo>
                  <a:cubicBezTo>
                    <a:pt x="12" y="4"/>
                    <a:pt x="10" y="9"/>
                    <a:pt x="8" y="13"/>
                  </a:cubicBezTo>
                  <a:cubicBezTo>
                    <a:pt x="4" y="20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8" y="50"/>
                    <a:pt x="12" y="42"/>
                    <a:pt x="12" y="34"/>
                  </a:cubicBezTo>
                  <a:cubicBezTo>
                    <a:pt x="12" y="23"/>
                    <a:pt x="12" y="11"/>
                    <a:pt x="12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0" name="任意多边形 1400"/>
            <p:cNvSpPr/>
            <p:nvPr/>
          </p:nvSpPr>
          <p:spPr bwMode="auto">
            <a:xfrm>
              <a:off x="5697538" y="5543550"/>
              <a:ext cx="31750" cy="61912"/>
            </a:xfrm>
            <a:custGeom>
              <a:avLst/>
              <a:gdLst>
                <a:gd name="T0" fmla="*/ 0 w 12"/>
                <a:gd name="T1" fmla="*/ 24 h 24"/>
                <a:gd name="T2" fmla="*/ 0 w 12"/>
                <a:gd name="T3" fmla="*/ 24 h 24"/>
                <a:gd name="T4" fmla="*/ 0 w 12"/>
                <a:gd name="T5" fmla="*/ 24 h 24"/>
                <a:gd name="T6" fmla="*/ 12 w 12"/>
                <a:gd name="T7" fmla="*/ 0 h 24"/>
                <a:gd name="T8" fmla="*/ 8 w 12"/>
                <a:gd name="T9" fmla="*/ 13 h 24"/>
                <a:gd name="T10" fmla="*/ 12 w 12"/>
                <a:gd name="T11" fmla="*/ 0 h 24"/>
                <a:gd name="T12" fmla="*/ 12 w 12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4">
                  <a:moveTo>
                    <a:pt x="0" y="24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moveTo>
                    <a:pt x="12" y="0"/>
                  </a:moveTo>
                  <a:cubicBezTo>
                    <a:pt x="11" y="5"/>
                    <a:pt x="10" y="10"/>
                    <a:pt x="8" y="13"/>
                  </a:cubicBezTo>
                  <a:cubicBezTo>
                    <a:pt x="10" y="9"/>
                    <a:pt x="12" y="4"/>
                    <a:pt x="12" y="0"/>
                  </a:cubicBezTo>
                  <a:cubicBezTo>
                    <a:pt x="12" y="0"/>
                    <a:pt x="12" y="0"/>
                    <a:pt x="12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1" name="任意多边形 1401"/>
            <p:cNvSpPr/>
            <p:nvPr/>
          </p:nvSpPr>
          <p:spPr bwMode="auto">
            <a:xfrm>
              <a:off x="4957763" y="4713288"/>
              <a:ext cx="73025" cy="173037"/>
            </a:xfrm>
            <a:custGeom>
              <a:avLst/>
              <a:gdLst>
                <a:gd name="T0" fmla="*/ 12 w 28"/>
                <a:gd name="T1" fmla="*/ 37 h 66"/>
                <a:gd name="T2" fmla="*/ 0 w 28"/>
                <a:gd name="T3" fmla="*/ 66 h 66"/>
                <a:gd name="T4" fmla="*/ 12 w 28"/>
                <a:gd name="T5" fmla="*/ 37 h 66"/>
                <a:gd name="T6" fmla="*/ 18 w 28"/>
                <a:gd name="T7" fmla="*/ 20 h 66"/>
                <a:gd name="T8" fmla="*/ 16 w 28"/>
                <a:gd name="T9" fmla="*/ 27 h 66"/>
                <a:gd name="T10" fmla="*/ 18 w 28"/>
                <a:gd name="T11" fmla="*/ 20 h 66"/>
                <a:gd name="T12" fmla="*/ 27 w 28"/>
                <a:gd name="T13" fmla="*/ 15 h 66"/>
                <a:gd name="T14" fmla="*/ 28 w 28"/>
                <a:gd name="T15" fmla="*/ 19 h 66"/>
                <a:gd name="T16" fmla="*/ 27 w 28"/>
                <a:gd name="T17" fmla="*/ 15 h 66"/>
                <a:gd name="T18" fmla="*/ 23 w 28"/>
                <a:gd name="T19" fmla="*/ 0 h 66"/>
                <a:gd name="T20" fmla="*/ 23 w 28"/>
                <a:gd name="T21" fmla="*/ 0 h 66"/>
                <a:gd name="T22" fmla="*/ 23 w 28"/>
                <a:gd name="T23" fmla="*/ 0 h 66"/>
                <a:gd name="T24" fmla="*/ 25 w 28"/>
                <a:gd name="T25" fmla="*/ 9 h 66"/>
                <a:gd name="T26" fmla="*/ 23 w 28"/>
                <a:gd name="T2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" h="66">
                  <a:moveTo>
                    <a:pt x="12" y="37"/>
                  </a:moveTo>
                  <a:cubicBezTo>
                    <a:pt x="8" y="47"/>
                    <a:pt x="3" y="56"/>
                    <a:pt x="0" y="66"/>
                  </a:cubicBezTo>
                  <a:cubicBezTo>
                    <a:pt x="4" y="56"/>
                    <a:pt x="8" y="47"/>
                    <a:pt x="12" y="37"/>
                  </a:cubicBezTo>
                  <a:moveTo>
                    <a:pt x="18" y="20"/>
                  </a:moveTo>
                  <a:cubicBezTo>
                    <a:pt x="17" y="22"/>
                    <a:pt x="16" y="25"/>
                    <a:pt x="16" y="27"/>
                  </a:cubicBezTo>
                  <a:cubicBezTo>
                    <a:pt x="16" y="25"/>
                    <a:pt x="17" y="22"/>
                    <a:pt x="18" y="20"/>
                  </a:cubicBezTo>
                  <a:moveTo>
                    <a:pt x="27" y="15"/>
                  </a:moveTo>
                  <a:cubicBezTo>
                    <a:pt x="27" y="16"/>
                    <a:pt x="27" y="17"/>
                    <a:pt x="28" y="19"/>
                  </a:cubicBezTo>
                  <a:cubicBezTo>
                    <a:pt x="27" y="17"/>
                    <a:pt x="27" y="16"/>
                    <a:pt x="27" y="15"/>
                  </a:cubicBezTo>
                  <a:moveTo>
                    <a:pt x="23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4" y="2"/>
                    <a:pt x="25" y="5"/>
                    <a:pt x="25" y="9"/>
                  </a:cubicBezTo>
                  <a:cubicBezTo>
                    <a:pt x="25" y="6"/>
                    <a:pt x="24" y="2"/>
                    <a:pt x="23" y="0"/>
                  </a:cubicBezTo>
                </a:path>
              </a:pathLst>
            </a:custGeom>
            <a:solidFill>
              <a:srgbClr val="912D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2" name="任意多边形 1402"/>
            <p:cNvSpPr/>
            <p:nvPr/>
          </p:nvSpPr>
          <p:spPr bwMode="auto">
            <a:xfrm>
              <a:off x="4954588" y="4818063"/>
              <a:ext cx="101600" cy="74612"/>
            </a:xfrm>
            <a:custGeom>
              <a:avLst/>
              <a:gdLst>
                <a:gd name="T0" fmla="*/ 30 w 39"/>
                <a:gd name="T1" fmla="*/ 11 h 29"/>
                <a:gd name="T2" fmla="*/ 30 w 39"/>
                <a:gd name="T3" fmla="*/ 11 h 29"/>
                <a:gd name="T4" fmla="*/ 0 w 39"/>
                <a:gd name="T5" fmla="*/ 29 h 29"/>
                <a:gd name="T6" fmla="*/ 0 w 39"/>
                <a:gd name="T7" fmla="*/ 29 h 29"/>
                <a:gd name="T8" fmla="*/ 30 w 39"/>
                <a:gd name="T9" fmla="*/ 11 h 29"/>
                <a:gd name="T10" fmla="*/ 39 w 39"/>
                <a:gd name="T11" fmla="*/ 17 h 29"/>
                <a:gd name="T12" fmla="*/ 39 w 39"/>
                <a:gd name="T13" fmla="*/ 17 h 29"/>
                <a:gd name="T14" fmla="*/ 30 w 39"/>
                <a:gd name="T15" fmla="*/ 11 h 29"/>
                <a:gd name="T16" fmla="*/ 34 w 39"/>
                <a:gd name="T17" fmla="*/ 0 h 29"/>
                <a:gd name="T18" fmla="*/ 33 w 39"/>
                <a:gd name="T19" fmla="*/ 3 h 29"/>
                <a:gd name="T20" fmla="*/ 34 w 39"/>
                <a:gd name="T2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" h="29">
                  <a:moveTo>
                    <a:pt x="30" y="11"/>
                  </a:moveTo>
                  <a:cubicBezTo>
                    <a:pt x="30" y="11"/>
                    <a:pt x="30" y="11"/>
                    <a:pt x="30" y="1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9" y="17"/>
                    <a:pt x="39" y="17"/>
                    <a:pt x="39" y="17"/>
                  </a:cubicBezTo>
                  <a:cubicBezTo>
                    <a:pt x="37" y="15"/>
                    <a:pt x="32" y="13"/>
                    <a:pt x="30" y="11"/>
                  </a:cubicBezTo>
                  <a:moveTo>
                    <a:pt x="34" y="0"/>
                  </a:moveTo>
                  <a:cubicBezTo>
                    <a:pt x="34" y="1"/>
                    <a:pt x="34" y="2"/>
                    <a:pt x="33" y="3"/>
                  </a:cubicBezTo>
                  <a:cubicBezTo>
                    <a:pt x="34" y="1"/>
                    <a:pt x="34" y="0"/>
                    <a:pt x="34" y="0"/>
                  </a:cubicBezTo>
                </a:path>
              </a:pathLst>
            </a:custGeom>
            <a:solidFill>
              <a:srgbClr val="A298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3" name="任意多边形 1403"/>
            <p:cNvSpPr/>
            <p:nvPr/>
          </p:nvSpPr>
          <p:spPr bwMode="auto">
            <a:xfrm>
              <a:off x="4954588" y="4846638"/>
              <a:ext cx="115888" cy="68262"/>
            </a:xfrm>
            <a:custGeom>
              <a:avLst/>
              <a:gdLst>
                <a:gd name="T0" fmla="*/ 30 w 44"/>
                <a:gd name="T1" fmla="*/ 0 h 26"/>
                <a:gd name="T2" fmla="*/ 0 w 44"/>
                <a:gd name="T3" fmla="*/ 18 h 26"/>
                <a:gd name="T4" fmla="*/ 0 w 44"/>
                <a:gd name="T5" fmla="*/ 18 h 26"/>
                <a:gd name="T6" fmla="*/ 44 w 44"/>
                <a:gd name="T7" fmla="*/ 26 h 26"/>
                <a:gd name="T8" fmla="*/ 40 w 44"/>
                <a:gd name="T9" fmla="*/ 8 h 26"/>
                <a:gd name="T10" fmla="*/ 39 w 44"/>
                <a:gd name="T11" fmla="*/ 6 h 26"/>
                <a:gd name="T12" fmla="*/ 39 w 44"/>
                <a:gd name="T13" fmla="*/ 6 h 26"/>
                <a:gd name="T14" fmla="*/ 30 w 44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26">
                  <a:moveTo>
                    <a:pt x="30" y="0"/>
                  </a:move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15" y="21"/>
                    <a:pt x="29" y="23"/>
                    <a:pt x="44" y="26"/>
                  </a:cubicBezTo>
                  <a:cubicBezTo>
                    <a:pt x="43" y="19"/>
                    <a:pt x="41" y="14"/>
                    <a:pt x="40" y="8"/>
                  </a:cubicBezTo>
                  <a:cubicBezTo>
                    <a:pt x="39" y="7"/>
                    <a:pt x="39" y="6"/>
                    <a:pt x="39" y="6"/>
                  </a:cubicBezTo>
                  <a:cubicBezTo>
                    <a:pt x="39" y="6"/>
                    <a:pt x="39" y="6"/>
                    <a:pt x="39" y="6"/>
                  </a:cubicBezTo>
                  <a:cubicBezTo>
                    <a:pt x="30" y="0"/>
                    <a:pt x="30" y="0"/>
                    <a:pt x="30" y="0"/>
                  </a:cubicBezTo>
                </a:path>
              </a:pathLst>
            </a:custGeom>
            <a:solidFill>
              <a:srgbClr val="9C59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4" name="任意多边形 1404"/>
            <p:cNvSpPr/>
            <p:nvPr/>
          </p:nvSpPr>
          <p:spPr bwMode="auto">
            <a:xfrm>
              <a:off x="4954588" y="4713288"/>
              <a:ext cx="88900" cy="179387"/>
            </a:xfrm>
            <a:custGeom>
              <a:avLst/>
              <a:gdLst>
                <a:gd name="T0" fmla="*/ 24 w 34"/>
                <a:gd name="T1" fmla="*/ 0 h 69"/>
                <a:gd name="T2" fmla="*/ 24 w 34"/>
                <a:gd name="T3" fmla="*/ 0 h 69"/>
                <a:gd name="T4" fmla="*/ 19 w 34"/>
                <a:gd name="T5" fmla="*/ 20 h 69"/>
                <a:gd name="T6" fmla="*/ 17 w 34"/>
                <a:gd name="T7" fmla="*/ 27 h 69"/>
                <a:gd name="T8" fmla="*/ 13 w 34"/>
                <a:gd name="T9" fmla="*/ 37 h 69"/>
                <a:gd name="T10" fmla="*/ 1 w 34"/>
                <a:gd name="T11" fmla="*/ 66 h 69"/>
                <a:gd name="T12" fmla="*/ 0 w 34"/>
                <a:gd name="T13" fmla="*/ 69 h 69"/>
                <a:gd name="T14" fmla="*/ 30 w 34"/>
                <a:gd name="T15" fmla="*/ 51 h 69"/>
                <a:gd name="T16" fmla="*/ 30 w 34"/>
                <a:gd name="T17" fmla="*/ 51 h 69"/>
                <a:gd name="T18" fmla="*/ 30 w 34"/>
                <a:gd name="T19" fmla="*/ 51 h 69"/>
                <a:gd name="T20" fmla="*/ 32 w 34"/>
                <a:gd name="T21" fmla="*/ 45 h 69"/>
                <a:gd name="T22" fmla="*/ 33 w 34"/>
                <a:gd name="T23" fmla="*/ 43 h 69"/>
                <a:gd name="T24" fmla="*/ 34 w 34"/>
                <a:gd name="T25" fmla="*/ 40 h 69"/>
                <a:gd name="T26" fmla="*/ 34 w 34"/>
                <a:gd name="T27" fmla="*/ 40 h 69"/>
                <a:gd name="T28" fmla="*/ 34 w 34"/>
                <a:gd name="T29" fmla="*/ 40 h 69"/>
                <a:gd name="T30" fmla="*/ 29 w 34"/>
                <a:gd name="T31" fmla="*/ 19 h 69"/>
                <a:gd name="T32" fmla="*/ 28 w 34"/>
                <a:gd name="T33" fmla="*/ 15 h 69"/>
                <a:gd name="T34" fmla="*/ 27 w 34"/>
                <a:gd name="T35" fmla="*/ 12 h 69"/>
                <a:gd name="T36" fmla="*/ 26 w 34"/>
                <a:gd name="T37" fmla="*/ 9 h 69"/>
                <a:gd name="T38" fmla="*/ 24 w 34"/>
                <a:gd name="T39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69">
                  <a:moveTo>
                    <a:pt x="24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23" y="6"/>
                    <a:pt x="21" y="13"/>
                    <a:pt x="19" y="20"/>
                  </a:cubicBezTo>
                  <a:cubicBezTo>
                    <a:pt x="18" y="22"/>
                    <a:pt x="17" y="25"/>
                    <a:pt x="17" y="27"/>
                  </a:cubicBezTo>
                  <a:cubicBezTo>
                    <a:pt x="15" y="30"/>
                    <a:pt x="14" y="33"/>
                    <a:pt x="13" y="37"/>
                  </a:cubicBezTo>
                  <a:cubicBezTo>
                    <a:pt x="9" y="47"/>
                    <a:pt x="5" y="56"/>
                    <a:pt x="1" y="66"/>
                  </a:cubicBezTo>
                  <a:cubicBezTo>
                    <a:pt x="1" y="67"/>
                    <a:pt x="0" y="68"/>
                    <a:pt x="0" y="69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1" y="49"/>
                    <a:pt x="31" y="47"/>
                    <a:pt x="32" y="45"/>
                  </a:cubicBezTo>
                  <a:cubicBezTo>
                    <a:pt x="32" y="44"/>
                    <a:pt x="33" y="43"/>
                    <a:pt x="33" y="43"/>
                  </a:cubicBezTo>
                  <a:cubicBezTo>
                    <a:pt x="34" y="42"/>
                    <a:pt x="34" y="41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4" y="40"/>
                    <a:pt x="34" y="40"/>
                    <a:pt x="34" y="40"/>
                  </a:cubicBezTo>
                  <a:cubicBezTo>
                    <a:pt x="33" y="34"/>
                    <a:pt x="31" y="26"/>
                    <a:pt x="29" y="19"/>
                  </a:cubicBezTo>
                  <a:cubicBezTo>
                    <a:pt x="28" y="17"/>
                    <a:pt x="28" y="16"/>
                    <a:pt x="28" y="15"/>
                  </a:cubicBezTo>
                  <a:cubicBezTo>
                    <a:pt x="28" y="14"/>
                    <a:pt x="27" y="13"/>
                    <a:pt x="27" y="12"/>
                  </a:cubicBezTo>
                  <a:cubicBezTo>
                    <a:pt x="27" y="11"/>
                    <a:pt x="27" y="10"/>
                    <a:pt x="26" y="9"/>
                  </a:cubicBezTo>
                  <a:cubicBezTo>
                    <a:pt x="26" y="5"/>
                    <a:pt x="25" y="2"/>
                    <a:pt x="24" y="0"/>
                  </a:cubicBezTo>
                </a:path>
              </a:pathLst>
            </a:custGeom>
            <a:solidFill>
              <a:srgbClr val="7516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5" name="任意多边形 1405"/>
            <p:cNvSpPr/>
            <p:nvPr/>
          </p:nvSpPr>
          <p:spPr bwMode="auto">
            <a:xfrm>
              <a:off x="3979863" y="3929063"/>
              <a:ext cx="1025525" cy="592137"/>
            </a:xfrm>
            <a:custGeom>
              <a:avLst/>
              <a:gdLst>
                <a:gd name="T0" fmla="*/ 393 w 393"/>
                <a:gd name="T1" fmla="*/ 96 h 227"/>
                <a:gd name="T2" fmla="*/ 166 w 393"/>
                <a:gd name="T3" fmla="*/ 227 h 227"/>
                <a:gd name="T4" fmla="*/ 0 w 393"/>
                <a:gd name="T5" fmla="*/ 131 h 227"/>
                <a:gd name="T6" fmla="*/ 227 w 393"/>
                <a:gd name="T7" fmla="*/ 0 h 227"/>
                <a:gd name="T8" fmla="*/ 393 w 393"/>
                <a:gd name="T9" fmla="*/ 96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3" h="227">
                  <a:moveTo>
                    <a:pt x="393" y="96"/>
                  </a:moveTo>
                  <a:cubicBezTo>
                    <a:pt x="166" y="227"/>
                    <a:pt x="166" y="227"/>
                    <a:pt x="166" y="22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54" y="99"/>
                    <a:pt x="196" y="18"/>
                    <a:pt x="227" y="0"/>
                  </a:cubicBezTo>
                  <a:cubicBezTo>
                    <a:pt x="252" y="14"/>
                    <a:pt x="296" y="39"/>
                    <a:pt x="393" y="96"/>
                  </a:cubicBezTo>
                </a:path>
              </a:pathLst>
            </a:custGeom>
            <a:solidFill>
              <a:srgbClr val="EBE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6" name="任意多边形 1406"/>
            <p:cNvSpPr/>
            <p:nvPr/>
          </p:nvSpPr>
          <p:spPr bwMode="auto">
            <a:xfrm>
              <a:off x="4462463" y="4340225"/>
              <a:ext cx="276225" cy="190500"/>
            </a:xfrm>
            <a:custGeom>
              <a:avLst/>
              <a:gdLst>
                <a:gd name="T0" fmla="*/ 174 w 174"/>
                <a:gd name="T1" fmla="*/ 0 h 120"/>
                <a:gd name="T2" fmla="*/ 54 w 174"/>
                <a:gd name="T3" fmla="*/ 120 h 120"/>
                <a:gd name="T4" fmla="*/ 0 w 174"/>
                <a:gd name="T5" fmla="*/ 100 h 120"/>
                <a:gd name="T6" fmla="*/ 174 w 174"/>
                <a:gd name="T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4" h="120">
                  <a:moveTo>
                    <a:pt x="174" y="0"/>
                  </a:moveTo>
                  <a:lnTo>
                    <a:pt x="54" y="120"/>
                  </a:lnTo>
                  <a:lnTo>
                    <a:pt x="0" y="100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7" name="任意多边形 1407"/>
            <p:cNvSpPr/>
            <p:nvPr/>
          </p:nvSpPr>
          <p:spPr bwMode="auto">
            <a:xfrm>
              <a:off x="4548188" y="4330700"/>
              <a:ext cx="211138" cy="207962"/>
            </a:xfrm>
            <a:custGeom>
              <a:avLst/>
              <a:gdLst>
                <a:gd name="T0" fmla="*/ 0 w 133"/>
                <a:gd name="T1" fmla="*/ 126 h 131"/>
                <a:gd name="T2" fmla="*/ 120 w 133"/>
                <a:gd name="T3" fmla="*/ 6 h 131"/>
                <a:gd name="T4" fmla="*/ 133 w 133"/>
                <a:gd name="T5" fmla="*/ 0 h 131"/>
                <a:gd name="T6" fmla="*/ 0 w 133"/>
                <a:gd name="T7" fmla="*/ 131 h 131"/>
                <a:gd name="T8" fmla="*/ 0 w 133"/>
                <a:gd name="T9" fmla="*/ 12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1">
                  <a:moveTo>
                    <a:pt x="0" y="126"/>
                  </a:moveTo>
                  <a:lnTo>
                    <a:pt x="120" y="6"/>
                  </a:lnTo>
                  <a:lnTo>
                    <a:pt x="133" y="0"/>
                  </a:lnTo>
                  <a:lnTo>
                    <a:pt x="0" y="131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8" name="任意多边形 1408"/>
            <p:cNvSpPr/>
            <p:nvPr/>
          </p:nvSpPr>
          <p:spPr bwMode="auto">
            <a:xfrm>
              <a:off x="4451351" y="4498975"/>
              <a:ext cx="96838" cy="39687"/>
            </a:xfrm>
            <a:custGeom>
              <a:avLst/>
              <a:gdLst>
                <a:gd name="T0" fmla="*/ 61 w 61"/>
                <a:gd name="T1" fmla="*/ 20 h 25"/>
                <a:gd name="T2" fmla="*/ 61 w 61"/>
                <a:gd name="T3" fmla="*/ 25 h 25"/>
                <a:gd name="T4" fmla="*/ 0 w 61"/>
                <a:gd name="T5" fmla="*/ 5 h 25"/>
                <a:gd name="T6" fmla="*/ 7 w 61"/>
                <a:gd name="T7" fmla="*/ 0 h 25"/>
                <a:gd name="T8" fmla="*/ 61 w 61"/>
                <a:gd name="T9" fmla="*/ 2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5">
                  <a:moveTo>
                    <a:pt x="61" y="20"/>
                  </a:moveTo>
                  <a:lnTo>
                    <a:pt x="61" y="25"/>
                  </a:lnTo>
                  <a:lnTo>
                    <a:pt x="0" y="5"/>
                  </a:lnTo>
                  <a:lnTo>
                    <a:pt x="7" y="0"/>
                  </a:lnTo>
                  <a:lnTo>
                    <a:pt x="61" y="2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9" name="任意多边形 1409"/>
            <p:cNvSpPr/>
            <p:nvPr/>
          </p:nvSpPr>
          <p:spPr bwMode="auto">
            <a:xfrm>
              <a:off x="4268788" y="3933825"/>
              <a:ext cx="246063" cy="169862"/>
            </a:xfrm>
            <a:custGeom>
              <a:avLst/>
              <a:gdLst>
                <a:gd name="T0" fmla="*/ 155 w 155"/>
                <a:gd name="T1" fmla="*/ 16 h 107"/>
                <a:gd name="T2" fmla="*/ 0 w 155"/>
                <a:gd name="T3" fmla="*/ 107 h 107"/>
                <a:gd name="T4" fmla="*/ 105 w 155"/>
                <a:gd name="T5" fmla="*/ 0 h 107"/>
                <a:gd name="T6" fmla="*/ 155 w 155"/>
                <a:gd name="T7" fmla="*/ 16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5" h="107">
                  <a:moveTo>
                    <a:pt x="155" y="16"/>
                  </a:moveTo>
                  <a:lnTo>
                    <a:pt x="0" y="107"/>
                  </a:lnTo>
                  <a:lnTo>
                    <a:pt x="105" y="0"/>
                  </a:lnTo>
                  <a:lnTo>
                    <a:pt x="155" y="16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0" name="任意多边形 1410"/>
            <p:cNvSpPr/>
            <p:nvPr/>
          </p:nvSpPr>
          <p:spPr bwMode="auto">
            <a:xfrm>
              <a:off x="4413251" y="4178300"/>
              <a:ext cx="592138" cy="349250"/>
            </a:xfrm>
            <a:custGeom>
              <a:avLst/>
              <a:gdLst>
                <a:gd name="T0" fmla="*/ 0 w 227"/>
                <a:gd name="T1" fmla="*/ 131 h 134"/>
                <a:gd name="T2" fmla="*/ 227 w 227"/>
                <a:gd name="T3" fmla="*/ 0 h 134"/>
                <a:gd name="T4" fmla="*/ 227 w 227"/>
                <a:gd name="T5" fmla="*/ 3 h 134"/>
                <a:gd name="T6" fmla="*/ 0 w 227"/>
                <a:gd name="T7" fmla="*/ 134 h 134"/>
                <a:gd name="T8" fmla="*/ 0 w 227"/>
                <a:gd name="T9" fmla="*/ 131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34">
                  <a:moveTo>
                    <a:pt x="0" y="131"/>
                  </a:moveTo>
                  <a:cubicBezTo>
                    <a:pt x="227" y="0"/>
                    <a:pt x="227" y="0"/>
                    <a:pt x="227" y="0"/>
                  </a:cubicBezTo>
                  <a:cubicBezTo>
                    <a:pt x="227" y="3"/>
                    <a:pt x="227" y="3"/>
                    <a:pt x="227" y="3"/>
                  </a:cubicBezTo>
                  <a:cubicBezTo>
                    <a:pt x="202" y="18"/>
                    <a:pt x="1" y="134"/>
                    <a:pt x="0" y="134"/>
                  </a:cubicBezTo>
                  <a:cubicBezTo>
                    <a:pt x="0" y="131"/>
                    <a:pt x="0" y="131"/>
                    <a:pt x="0" y="131"/>
                  </a:cubicBezTo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1" name="任意多边形 1411"/>
            <p:cNvSpPr/>
            <p:nvPr/>
          </p:nvSpPr>
          <p:spPr bwMode="auto">
            <a:xfrm>
              <a:off x="4019551" y="4319588"/>
              <a:ext cx="215900" cy="106362"/>
            </a:xfrm>
            <a:custGeom>
              <a:avLst/>
              <a:gdLst>
                <a:gd name="T0" fmla="*/ 136 w 136"/>
                <a:gd name="T1" fmla="*/ 67 h 67"/>
                <a:gd name="T2" fmla="*/ 0 w 136"/>
                <a:gd name="T3" fmla="*/ 21 h 67"/>
                <a:gd name="T4" fmla="*/ 21 w 136"/>
                <a:gd name="T5" fmla="*/ 0 h 67"/>
                <a:gd name="T6" fmla="*/ 136 w 136"/>
                <a:gd name="T7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6" h="67">
                  <a:moveTo>
                    <a:pt x="136" y="67"/>
                  </a:moveTo>
                  <a:lnTo>
                    <a:pt x="0" y="21"/>
                  </a:lnTo>
                  <a:lnTo>
                    <a:pt x="21" y="0"/>
                  </a:lnTo>
                  <a:lnTo>
                    <a:pt x="136" y="67"/>
                  </a:lnTo>
                  <a:close/>
                </a:path>
              </a:pathLst>
            </a:custGeom>
            <a:solidFill>
              <a:srgbClr val="D3D3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2" name="任意多边形 1412"/>
            <p:cNvSpPr/>
            <p:nvPr/>
          </p:nvSpPr>
          <p:spPr bwMode="auto">
            <a:xfrm>
              <a:off x="4019551" y="4352925"/>
              <a:ext cx="252413" cy="95250"/>
            </a:xfrm>
            <a:custGeom>
              <a:avLst/>
              <a:gdLst>
                <a:gd name="T0" fmla="*/ 0 w 159"/>
                <a:gd name="T1" fmla="*/ 0 h 60"/>
                <a:gd name="T2" fmla="*/ 136 w 159"/>
                <a:gd name="T3" fmla="*/ 46 h 60"/>
                <a:gd name="T4" fmla="*/ 159 w 159"/>
                <a:gd name="T5" fmla="*/ 60 h 60"/>
                <a:gd name="T6" fmla="*/ 0 w 159"/>
                <a:gd name="T7" fmla="*/ 5 h 60"/>
                <a:gd name="T8" fmla="*/ 0 w 159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" h="60">
                  <a:moveTo>
                    <a:pt x="0" y="0"/>
                  </a:moveTo>
                  <a:lnTo>
                    <a:pt x="136" y="46"/>
                  </a:lnTo>
                  <a:lnTo>
                    <a:pt x="159" y="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B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3" name="任意多边形 1413"/>
            <p:cNvSpPr/>
            <p:nvPr/>
          </p:nvSpPr>
          <p:spPr bwMode="auto">
            <a:xfrm>
              <a:off x="3979863" y="4270375"/>
              <a:ext cx="433388" cy="257175"/>
            </a:xfrm>
            <a:custGeom>
              <a:avLst/>
              <a:gdLst>
                <a:gd name="T0" fmla="*/ 0 w 166"/>
                <a:gd name="T1" fmla="*/ 0 h 99"/>
                <a:gd name="T2" fmla="*/ 166 w 166"/>
                <a:gd name="T3" fmla="*/ 96 h 99"/>
                <a:gd name="T4" fmla="*/ 166 w 166"/>
                <a:gd name="T5" fmla="*/ 99 h 99"/>
                <a:gd name="T6" fmla="*/ 0 w 166"/>
                <a:gd name="T7" fmla="*/ 3 h 99"/>
                <a:gd name="T8" fmla="*/ 0 w 166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9">
                  <a:moveTo>
                    <a:pt x="0" y="0"/>
                  </a:moveTo>
                  <a:cubicBezTo>
                    <a:pt x="166" y="96"/>
                    <a:pt x="166" y="96"/>
                    <a:pt x="166" y="96"/>
                  </a:cubicBezTo>
                  <a:cubicBezTo>
                    <a:pt x="166" y="99"/>
                    <a:pt x="166" y="99"/>
                    <a:pt x="166" y="99"/>
                  </a:cubicBezTo>
                  <a:cubicBezTo>
                    <a:pt x="151" y="90"/>
                    <a:pt x="8" y="8"/>
                    <a:pt x="0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1F1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4" name="任意多边形 1414"/>
            <p:cNvSpPr/>
            <p:nvPr/>
          </p:nvSpPr>
          <p:spPr bwMode="auto">
            <a:xfrm>
              <a:off x="4527551" y="3857625"/>
              <a:ext cx="560388" cy="323850"/>
            </a:xfrm>
            <a:custGeom>
              <a:avLst/>
              <a:gdLst>
                <a:gd name="T0" fmla="*/ 215 w 215"/>
                <a:gd name="T1" fmla="*/ 103 h 124"/>
                <a:gd name="T2" fmla="*/ 178 w 215"/>
                <a:gd name="T3" fmla="*/ 124 h 124"/>
                <a:gd name="T4" fmla="*/ 0 w 215"/>
                <a:gd name="T5" fmla="*/ 21 h 124"/>
                <a:gd name="T6" fmla="*/ 37 w 215"/>
                <a:gd name="T7" fmla="*/ 0 h 124"/>
                <a:gd name="T8" fmla="*/ 215 w 215"/>
                <a:gd name="T9" fmla="*/ 103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5" h="124">
                  <a:moveTo>
                    <a:pt x="215" y="103"/>
                  </a:moveTo>
                  <a:cubicBezTo>
                    <a:pt x="178" y="124"/>
                    <a:pt x="178" y="124"/>
                    <a:pt x="178" y="12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0"/>
                    <a:pt x="199" y="93"/>
                    <a:pt x="215" y="103"/>
                  </a:cubicBezTo>
                  <a:close/>
                </a:path>
              </a:pathLst>
            </a:custGeom>
            <a:solidFill>
              <a:srgbClr val="E0BE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5" name="任意多边形 1415"/>
            <p:cNvSpPr/>
            <p:nvPr/>
          </p:nvSpPr>
          <p:spPr bwMode="auto">
            <a:xfrm>
              <a:off x="4991101" y="4125913"/>
              <a:ext cx="96838" cy="68262"/>
            </a:xfrm>
            <a:custGeom>
              <a:avLst/>
              <a:gdLst>
                <a:gd name="T0" fmla="*/ 61 w 61"/>
                <a:gd name="T1" fmla="*/ 9 h 43"/>
                <a:gd name="T2" fmla="*/ 0 w 61"/>
                <a:gd name="T3" fmla="*/ 43 h 43"/>
                <a:gd name="T4" fmla="*/ 0 w 61"/>
                <a:gd name="T5" fmla="*/ 35 h 43"/>
                <a:gd name="T6" fmla="*/ 61 w 61"/>
                <a:gd name="T7" fmla="*/ 0 h 43"/>
                <a:gd name="T8" fmla="*/ 61 w 61"/>
                <a:gd name="T9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3">
                  <a:moveTo>
                    <a:pt x="61" y="9"/>
                  </a:moveTo>
                  <a:lnTo>
                    <a:pt x="0" y="43"/>
                  </a:lnTo>
                  <a:lnTo>
                    <a:pt x="0" y="35"/>
                  </a:lnTo>
                  <a:lnTo>
                    <a:pt x="61" y="0"/>
                  </a:lnTo>
                  <a:lnTo>
                    <a:pt x="61" y="9"/>
                  </a:lnTo>
                  <a:close/>
                </a:path>
              </a:pathLst>
            </a:custGeom>
            <a:solidFill>
              <a:srgbClr val="C48B5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6" name="任意多边形 1416"/>
            <p:cNvSpPr/>
            <p:nvPr/>
          </p:nvSpPr>
          <p:spPr bwMode="auto">
            <a:xfrm>
              <a:off x="4527551" y="3913188"/>
              <a:ext cx="463550" cy="280987"/>
            </a:xfrm>
            <a:custGeom>
              <a:avLst/>
              <a:gdLst>
                <a:gd name="T0" fmla="*/ 292 w 292"/>
                <a:gd name="T1" fmla="*/ 177 h 177"/>
                <a:gd name="T2" fmla="*/ 0 w 292"/>
                <a:gd name="T3" fmla="*/ 8 h 177"/>
                <a:gd name="T4" fmla="*/ 0 w 292"/>
                <a:gd name="T5" fmla="*/ 0 h 177"/>
                <a:gd name="T6" fmla="*/ 292 w 292"/>
                <a:gd name="T7" fmla="*/ 169 h 177"/>
                <a:gd name="T8" fmla="*/ 292 w 292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2" h="177">
                  <a:moveTo>
                    <a:pt x="292" y="177"/>
                  </a:moveTo>
                  <a:lnTo>
                    <a:pt x="0" y="8"/>
                  </a:lnTo>
                  <a:lnTo>
                    <a:pt x="0" y="0"/>
                  </a:lnTo>
                  <a:lnTo>
                    <a:pt x="292" y="169"/>
                  </a:lnTo>
                  <a:lnTo>
                    <a:pt x="292" y="177"/>
                  </a:lnTo>
                  <a:close/>
                </a:path>
              </a:pathLst>
            </a:custGeom>
            <a:solidFill>
              <a:srgbClr val="D8AA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7" name="任意多边形 1417"/>
            <p:cNvSpPr/>
            <p:nvPr/>
          </p:nvSpPr>
          <p:spPr bwMode="auto">
            <a:xfrm>
              <a:off x="4592638" y="3876675"/>
              <a:ext cx="69850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8" name="任意多边形 1418"/>
            <p:cNvSpPr/>
            <p:nvPr/>
          </p:nvSpPr>
          <p:spPr bwMode="auto">
            <a:xfrm>
              <a:off x="4633913" y="3900488"/>
              <a:ext cx="71438" cy="42862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2 w 27"/>
                <a:gd name="T5" fmla="*/ 14 h 17"/>
                <a:gd name="T6" fmla="*/ 25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9" name="任意多边形 1419"/>
            <p:cNvSpPr/>
            <p:nvPr/>
          </p:nvSpPr>
          <p:spPr bwMode="auto">
            <a:xfrm>
              <a:off x="4678363" y="3925888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0" name="任意多边形 1420"/>
            <p:cNvSpPr/>
            <p:nvPr/>
          </p:nvSpPr>
          <p:spPr bwMode="auto">
            <a:xfrm>
              <a:off x="4722813" y="3951288"/>
              <a:ext cx="69850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0" y="16"/>
                    <a:pt x="2" y="16"/>
                    <a:pt x="2" y="16"/>
                  </a:cubicBezTo>
                  <a:cubicBezTo>
                    <a:pt x="0" y="16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1" name="任意多边形 1421"/>
            <p:cNvSpPr/>
            <p:nvPr/>
          </p:nvSpPr>
          <p:spPr bwMode="auto">
            <a:xfrm>
              <a:off x="4764088" y="3975100"/>
              <a:ext cx="73025" cy="44450"/>
            </a:xfrm>
            <a:custGeom>
              <a:avLst/>
              <a:gdLst>
                <a:gd name="T0" fmla="*/ 28 w 28"/>
                <a:gd name="T1" fmla="*/ 2 h 17"/>
                <a:gd name="T2" fmla="*/ 2 w 28"/>
                <a:gd name="T3" fmla="*/ 16 h 17"/>
                <a:gd name="T4" fmla="*/ 2 w 28"/>
                <a:gd name="T5" fmla="*/ 14 h 17"/>
                <a:gd name="T6" fmla="*/ 25 w 28"/>
                <a:gd name="T7" fmla="*/ 0 h 17"/>
                <a:gd name="T8" fmla="*/ 28 w 28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7">
                  <a:moveTo>
                    <a:pt x="28" y="2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2" y="14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8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2" name="任意多边形 1422"/>
            <p:cNvSpPr/>
            <p:nvPr/>
          </p:nvSpPr>
          <p:spPr bwMode="auto">
            <a:xfrm>
              <a:off x="4808538" y="4002088"/>
              <a:ext cx="71438" cy="44450"/>
            </a:xfrm>
            <a:custGeom>
              <a:avLst/>
              <a:gdLst>
                <a:gd name="T0" fmla="*/ 27 w 27"/>
                <a:gd name="T1" fmla="*/ 1 h 17"/>
                <a:gd name="T2" fmla="*/ 2 w 27"/>
                <a:gd name="T3" fmla="*/ 16 h 17"/>
                <a:gd name="T4" fmla="*/ 1 w 27"/>
                <a:gd name="T5" fmla="*/ 13 h 17"/>
                <a:gd name="T6" fmla="*/ 24 w 27"/>
                <a:gd name="T7" fmla="*/ 0 h 17"/>
                <a:gd name="T8" fmla="*/ 27 w 27"/>
                <a:gd name="T9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1"/>
                  </a:moveTo>
                  <a:cubicBezTo>
                    <a:pt x="1" y="17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3" name="任意多边形 1423"/>
            <p:cNvSpPr/>
            <p:nvPr/>
          </p:nvSpPr>
          <p:spPr bwMode="auto">
            <a:xfrm>
              <a:off x="4852988" y="4027488"/>
              <a:ext cx="71438" cy="41275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5 h 16"/>
                <a:gd name="T4" fmla="*/ 1 w 27"/>
                <a:gd name="T5" fmla="*/ 13 h 16"/>
                <a:gd name="T6" fmla="*/ 24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2" y="15"/>
                    <a:pt x="2" y="15"/>
                  </a:cubicBezTo>
                  <a:cubicBezTo>
                    <a:pt x="0" y="15"/>
                    <a:pt x="0" y="14"/>
                    <a:pt x="1" y="1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4" name="任意多边形 1424"/>
            <p:cNvSpPr/>
            <p:nvPr/>
          </p:nvSpPr>
          <p:spPr bwMode="auto">
            <a:xfrm>
              <a:off x="4897438" y="4051300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1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0" y="17"/>
                    <a:pt x="2" y="16"/>
                    <a:pt x="1" y="16"/>
                  </a:cubicBezTo>
                  <a:cubicBezTo>
                    <a:pt x="0" y="16"/>
                    <a:pt x="0" y="14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5" name="任意多边形 1425"/>
            <p:cNvSpPr/>
            <p:nvPr/>
          </p:nvSpPr>
          <p:spPr bwMode="auto">
            <a:xfrm>
              <a:off x="4938713" y="4076700"/>
              <a:ext cx="71438" cy="42862"/>
            </a:xfrm>
            <a:custGeom>
              <a:avLst/>
              <a:gdLst>
                <a:gd name="T0" fmla="*/ 27 w 27"/>
                <a:gd name="T1" fmla="*/ 1 h 16"/>
                <a:gd name="T2" fmla="*/ 2 w 27"/>
                <a:gd name="T3" fmla="*/ 16 h 16"/>
                <a:gd name="T4" fmla="*/ 1 w 27"/>
                <a:gd name="T5" fmla="*/ 13 h 16"/>
                <a:gd name="T6" fmla="*/ 25 w 27"/>
                <a:gd name="T7" fmla="*/ 0 h 16"/>
                <a:gd name="T8" fmla="*/ 27 w 27"/>
                <a:gd name="T9" fmla="*/ 1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6">
                  <a:moveTo>
                    <a:pt x="27" y="1"/>
                  </a:moveTo>
                  <a:cubicBezTo>
                    <a:pt x="1" y="16"/>
                    <a:pt x="3" y="16"/>
                    <a:pt x="2" y="16"/>
                  </a:cubicBezTo>
                  <a:cubicBezTo>
                    <a:pt x="1" y="16"/>
                    <a:pt x="0" y="14"/>
                    <a:pt x="1" y="13"/>
                  </a:cubicBezTo>
                  <a:cubicBezTo>
                    <a:pt x="25" y="0"/>
                    <a:pt x="25" y="0"/>
                    <a:pt x="25" y="0"/>
                  </a:cubicBezTo>
                  <a:lnTo>
                    <a:pt x="27" y="1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6" name="任意多边形 1426"/>
            <p:cNvSpPr/>
            <p:nvPr/>
          </p:nvSpPr>
          <p:spPr bwMode="auto">
            <a:xfrm>
              <a:off x="4983163" y="4100513"/>
              <a:ext cx="71438" cy="44450"/>
            </a:xfrm>
            <a:custGeom>
              <a:avLst/>
              <a:gdLst>
                <a:gd name="T0" fmla="*/ 27 w 27"/>
                <a:gd name="T1" fmla="*/ 2 h 17"/>
                <a:gd name="T2" fmla="*/ 2 w 27"/>
                <a:gd name="T3" fmla="*/ 16 h 17"/>
                <a:gd name="T4" fmla="*/ 1 w 27"/>
                <a:gd name="T5" fmla="*/ 14 h 17"/>
                <a:gd name="T6" fmla="*/ 24 w 27"/>
                <a:gd name="T7" fmla="*/ 0 h 17"/>
                <a:gd name="T8" fmla="*/ 27 w 27"/>
                <a:gd name="T9" fmla="*/ 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7">
                  <a:moveTo>
                    <a:pt x="27" y="2"/>
                  </a:moveTo>
                  <a:cubicBezTo>
                    <a:pt x="1" y="17"/>
                    <a:pt x="2" y="16"/>
                    <a:pt x="2" y="16"/>
                  </a:cubicBezTo>
                  <a:cubicBezTo>
                    <a:pt x="0" y="16"/>
                    <a:pt x="0" y="15"/>
                    <a:pt x="1" y="14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7" y="2"/>
                  </a:lnTo>
                  <a:close/>
                </a:path>
              </a:pathLst>
            </a:custGeom>
            <a:solidFill>
              <a:srgbClr val="7F542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7" name="任意多边形 1427"/>
            <p:cNvSpPr/>
            <p:nvPr/>
          </p:nvSpPr>
          <p:spPr bwMode="auto">
            <a:xfrm>
              <a:off x="4483101" y="4032250"/>
              <a:ext cx="25400" cy="60325"/>
            </a:xfrm>
            <a:custGeom>
              <a:avLst/>
              <a:gdLst>
                <a:gd name="T0" fmla="*/ 10 w 10"/>
                <a:gd name="T1" fmla="*/ 0 h 23"/>
                <a:gd name="T2" fmla="*/ 5 w 10"/>
                <a:gd name="T3" fmla="*/ 7 h 23"/>
                <a:gd name="T4" fmla="*/ 6 w 10"/>
                <a:gd name="T5" fmla="*/ 9 h 23"/>
                <a:gd name="T6" fmla="*/ 3 w 10"/>
                <a:gd name="T7" fmla="*/ 23 h 23"/>
                <a:gd name="T8" fmla="*/ 3 w 10"/>
                <a:gd name="T9" fmla="*/ 23 h 23"/>
                <a:gd name="T10" fmla="*/ 0 w 10"/>
                <a:gd name="T11" fmla="*/ 17 h 23"/>
                <a:gd name="T12" fmla="*/ 10 w 10"/>
                <a:gd name="T13" fmla="*/ 0 h 23"/>
                <a:gd name="T14" fmla="*/ 10 w 10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10" y="0"/>
                  </a:moveTo>
                  <a:cubicBezTo>
                    <a:pt x="5" y="6"/>
                    <a:pt x="5" y="7"/>
                    <a:pt x="5" y="7"/>
                  </a:cubicBezTo>
                  <a:cubicBezTo>
                    <a:pt x="5" y="7"/>
                    <a:pt x="5" y="7"/>
                    <a:pt x="6" y="9"/>
                  </a:cubicBezTo>
                  <a:cubicBezTo>
                    <a:pt x="4" y="13"/>
                    <a:pt x="2" y="18"/>
                    <a:pt x="3" y="23"/>
                  </a:cubicBezTo>
                  <a:cubicBezTo>
                    <a:pt x="3" y="23"/>
                    <a:pt x="3" y="23"/>
                    <a:pt x="3" y="23"/>
                  </a:cubicBezTo>
                  <a:cubicBezTo>
                    <a:pt x="1" y="21"/>
                    <a:pt x="0" y="19"/>
                    <a:pt x="0" y="17"/>
                  </a:cubicBezTo>
                  <a:cubicBezTo>
                    <a:pt x="0" y="10"/>
                    <a:pt x="5" y="3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8" name="任意多边形 1428"/>
            <p:cNvSpPr/>
            <p:nvPr/>
          </p:nvSpPr>
          <p:spPr bwMode="auto">
            <a:xfrm>
              <a:off x="4986338" y="4332288"/>
              <a:ext cx="33338" cy="26987"/>
            </a:xfrm>
            <a:custGeom>
              <a:avLst/>
              <a:gdLst>
                <a:gd name="T0" fmla="*/ 6 w 13"/>
                <a:gd name="T1" fmla="*/ 1 h 10"/>
                <a:gd name="T2" fmla="*/ 13 w 13"/>
                <a:gd name="T3" fmla="*/ 9 h 10"/>
                <a:gd name="T4" fmla="*/ 12 w 13"/>
                <a:gd name="T5" fmla="*/ 10 h 10"/>
                <a:gd name="T6" fmla="*/ 2 w 13"/>
                <a:gd name="T7" fmla="*/ 8 h 10"/>
                <a:gd name="T8" fmla="*/ 0 w 13"/>
                <a:gd name="T9" fmla="*/ 6 h 10"/>
                <a:gd name="T10" fmla="*/ 4 w 13"/>
                <a:gd name="T11" fmla="*/ 0 h 10"/>
                <a:gd name="T12" fmla="*/ 6 w 13"/>
                <a:gd name="T13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0">
                  <a:moveTo>
                    <a:pt x="6" y="1"/>
                  </a:moveTo>
                  <a:cubicBezTo>
                    <a:pt x="8" y="3"/>
                    <a:pt x="11" y="6"/>
                    <a:pt x="13" y="9"/>
                  </a:cubicBezTo>
                  <a:cubicBezTo>
                    <a:pt x="13" y="9"/>
                    <a:pt x="13" y="10"/>
                    <a:pt x="12" y="10"/>
                  </a:cubicBezTo>
                  <a:cubicBezTo>
                    <a:pt x="9" y="9"/>
                    <a:pt x="5" y="9"/>
                    <a:pt x="2" y="8"/>
                  </a:cubicBezTo>
                  <a:cubicBezTo>
                    <a:pt x="1" y="8"/>
                    <a:pt x="0" y="7"/>
                    <a:pt x="0" y="6"/>
                  </a:cubicBezTo>
                  <a:cubicBezTo>
                    <a:pt x="0" y="4"/>
                    <a:pt x="2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</a:path>
              </a:pathLst>
            </a:custGeom>
            <a:solidFill>
              <a:srgbClr val="655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9" name="任意多边形 1429"/>
            <p:cNvSpPr/>
            <p:nvPr/>
          </p:nvSpPr>
          <p:spPr bwMode="auto">
            <a:xfrm>
              <a:off x="4548188" y="4067175"/>
              <a:ext cx="461963" cy="273050"/>
            </a:xfrm>
            <a:custGeom>
              <a:avLst/>
              <a:gdLst>
                <a:gd name="T0" fmla="*/ 21 w 177"/>
                <a:gd name="T1" fmla="*/ 4 h 105"/>
                <a:gd name="T2" fmla="*/ 155 w 177"/>
                <a:gd name="T3" fmla="*/ 82 h 105"/>
                <a:gd name="T4" fmla="*/ 152 w 177"/>
                <a:gd name="T5" fmla="*/ 83 h 105"/>
                <a:gd name="T6" fmla="*/ 152 w 177"/>
                <a:gd name="T7" fmla="*/ 83 h 105"/>
                <a:gd name="T8" fmla="*/ 146 w 177"/>
                <a:gd name="T9" fmla="*/ 88 h 105"/>
                <a:gd name="T10" fmla="*/ 146 w 177"/>
                <a:gd name="T11" fmla="*/ 88 h 105"/>
                <a:gd name="T12" fmla="*/ 142 w 177"/>
                <a:gd name="T13" fmla="*/ 97 h 105"/>
                <a:gd name="T14" fmla="*/ 142 w 177"/>
                <a:gd name="T15" fmla="*/ 102 h 105"/>
                <a:gd name="T16" fmla="*/ 143 w 177"/>
                <a:gd name="T17" fmla="*/ 104 h 105"/>
                <a:gd name="T18" fmla="*/ 144 w 177"/>
                <a:gd name="T19" fmla="*/ 105 h 105"/>
                <a:gd name="T20" fmla="*/ 3 w 177"/>
                <a:gd name="T21" fmla="*/ 24 h 105"/>
                <a:gd name="T22" fmla="*/ 1 w 177"/>
                <a:gd name="T23" fmla="*/ 22 h 105"/>
                <a:gd name="T24" fmla="*/ 1 w 177"/>
                <a:gd name="T25" fmla="*/ 14 h 105"/>
                <a:gd name="T26" fmla="*/ 4 w 177"/>
                <a:gd name="T27" fmla="*/ 8 h 105"/>
                <a:gd name="T28" fmla="*/ 40 w 177"/>
                <a:gd name="T29" fmla="*/ 28 h 105"/>
                <a:gd name="T30" fmla="*/ 45 w 177"/>
                <a:gd name="T31" fmla="*/ 22 h 105"/>
                <a:gd name="T32" fmla="*/ 44 w 177"/>
                <a:gd name="T33" fmla="*/ 21 h 105"/>
                <a:gd name="T34" fmla="*/ 10 w 177"/>
                <a:gd name="T35" fmla="*/ 2 h 105"/>
                <a:gd name="T36" fmla="*/ 16 w 177"/>
                <a:gd name="T37" fmla="*/ 2 h 105"/>
                <a:gd name="T38" fmla="*/ 21 w 177"/>
                <a:gd name="T39" fmla="*/ 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7" h="105">
                  <a:moveTo>
                    <a:pt x="21" y="4"/>
                  </a:moveTo>
                  <a:cubicBezTo>
                    <a:pt x="177" y="94"/>
                    <a:pt x="157" y="82"/>
                    <a:pt x="155" y="82"/>
                  </a:cubicBezTo>
                  <a:cubicBezTo>
                    <a:pt x="154" y="82"/>
                    <a:pt x="153" y="82"/>
                    <a:pt x="152" y="83"/>
                  </a:cubicBezTo>
                  <a:cubicBezTo>
                    <a:pt x="152" y="83"/>
                    <a:pt x="152" y="83"/>
                    <a:pt x="152" y="83"/>
                  </a:cubicBezTo>
                  <a:cubicBezTo>
                    <a:pt x="150" y="84"/>
                    <a:pt x="147" y="86"/>
                    <a:pt x="146" y="88"/>
                  </a:cubicBezTo>
                  <a:cubicBezTo>
                    <a:pt x="146" y="88"/>
                    <a:pt x="146" y="88"/>
                    <a:pt x="146" y="88"/>
                  </a:cubicBezTo>
                  <a:cubicBezTo>
                    <a:pt x="144" y="91"/>
                    <a:pt x="142" y="94"/>
                    <a:pt x="142" y="97"/>
                  </a:cubicBezTo>
                  <a:cubicBezTo>
                    <a:pt x="141" y="99"/>
                    <a:pt x="141" y="101"/>
                    <a:pt x="142" y="102"/>
                  </a:cubicBezTo>
                  <a:cubicBezTo>
                    <a:pt x="142" y="102"/>
                    <a:pt x="142" y="104"/>
                    <a:pt x="143" y="104"/>
                  </a:cubicBezTo>
                  <a:cubicBezTo>
                    <a:pt x="143" y="104"/>
                    <a:pt x="144" y="105"/>
                    <a:pt x="144" y="105"/>
                  </a:cubicBezTo>
                  <a:cubicBezTo>
                    <a:pt x="0" y="22"/>
                    <a:pt x="3" y="24"/>
                    <a:pt x="3" y="24"/>
                  </a:cubicBezTo>
                  <a:cubicBezTo>
                    <a:pt x="2" y="23"/>
                    <a:pt x="2" y="23"/>
                    <a:pt x="1" y="22"/>
                  </a:cubicBezTo>
                  <a:cubicBezTo>
                    <a:pt x="0" y="19"/>
                    <a:pt x="0" y="16"/>
                    <a:pt x="1" y="14"/>
                  </a:cubicBezTo>
                  <a:cubicBezTo>
                    <a:pt x="2" y="12"/>
                    <a:pt x="3" y="10"/>
                    <a:pt x="4" y="8"/>
                  </a:cubicBezTo>
                  <a:cubicBezTo>
                    <a:pt x="16" y="15"/>
                    <a:pt x="28" y="21"/>
                    <a:pt x="40" y="28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4" y="21"/>
                    <a:pt x="44" y="21"/>
                    <a:pt x="44" y="21"/>
                  </a:cubicBezTo>
                  <a:cubicBezTo>
                    <a:pt x="33" y="15"/>
                    <a:pt x="22" y="8"/>
                    <a:pt x="10" y="2"/>
                  </a:cubicBezTo>
                  <a:cubicBezTo>
                    <a:pt x="12" y="1"/>
                    <a:pt x="15" y="0"/>
                    <a:pt x="16" y="2"/>
                  </a:cubicBezTo>
                  <a:cubicBezTo>
                    <a:pt x="18" y="2"/>
                    <a:pt x="19" y="3"/>
                    <a:pt x="21" y="4"/>
                  </a:cubicBezTo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0" name="任意多边形 1430"/>
            <p:cNvSpPr/>
            <p:nvPr/>
          </p:nvSpPr>
          <p:spPr bwMode="auto">
            <a:xfrm>
              <a:off x="4916488" y="4279900"/>
              <a:ext cx="85725" cy="73025"/>
            </a:xfrm>
            <a:custGeom>
              <a:avLst/>
              <a:gdLst>
                <a:gd name="T0" fmla="*/ 18 w 33"/>
                <a:gd name="T1" fmla="*/ 2 h 28"/>
                <a:gd name="T2" fmla="*/ 18 w 33"/>
                <a:gd name="T3" fmla="*/ 2 h 28"/>
                <a:gd name="T4" fmla="*/ 18 w 33"/>
                <a:gd name="T5" fmla="*/ 2 h 28"/>
                <a:gd name="T6" fmla="*/ 18 w 33"/>
                <a:gd name="T7" fmla="*/ 2 h 28"/>
                <a:gd name="T8" fmla="*/ 6 w 33"/>
                <a:gd name="T9" fmla="*/ 24 h 28"/>
                <a:gd name="T10" fmla="*/ 5 w 33"/>
                <a:gd name="T11" fmla="*/ 24 h 28"/>
                <a:gd name="T12" fmla="*/ 6 w 33"/>
                <a:gd name="T13" fmla="*/ 24 h 28"/>
                <a:gd name="T14" fmla="*/ 29 w 33"/>
                <a:gd name="T15" fmla="*/ 28 h 28"/>
                <a:gd name="T16" fmla="*/ 5 w 33"/>
                <a:gd name="T17" fmla="*/ 24 h 28"/>
                <a:gd name="T18" fmla="*/ 5 w 33"/>
                <a:gd name="T19" fmla="*/ 24 h 28"/>
                <a:gd name="T20" fmla="*/ 5 w 33"/>
                <a:gd name="T21" fmla="*/ 24 h 28"/>
                <a:gd name="T22" fmla="*/ 4 w 33"/>
                <a:gd name="T23" fmla="*/ 24 h 28"/>
                <a:gd name="T24" fmla="*/ 4 w 33"/>
                <a:gd name="T25" fmla="*/ 24 h 28"/>
                <a:gd name="T26" fmla="*/ 2 w 33"/>
                <a:gd name="T27" fmla="*/ 22 h 28"/>
                <a:gd name="T28" fmla="*/ 2 w 33"/>
                <a:gd name="T29" fmla="*/ 22 h 28"/>
                <a:gd name="T30" fmla="*/ 1 w 33"/>
                <a:gd name="T31" fmla="*/ 22 h 28"/>
                <a:gd name="T32" fmla="*/ 1 w 33"/>
                <a:gd name="T33" fmla="*/ 20 h 28"/>
                <a:gd name="T34" fmla="*/ 1 w 33"/>
                <a:gd name="T35" fmla="*/ 19 h 28"/>
                <a:gd name="T36" fmla="*/ 2 w 33"/>
                <a:gd name="T37" fmla="*/ 11 h 28"/>
                <a:gd name="T38" fmla="*/ 2 w 33"/>
                <a:gd name="T39" fmla="*/ 11 h 28"/>
                <a:gd name="T40" fmla="*/ 4 w 33"/>
                <a:gd name="T41" fmla="*/ 7 h 28"/>
                <a:gd name="T42" fmla="*/ 5 w 33"/>
                <a:gd name="T43" fmla="*/ 6 h 28"/>
                <a:gd name="T44" fmla="*/ 12 w 33"/>
                <a:gd name="T45" fmla="*/ 1 h 28"/>
                <a:gd name="T46" fmla="*/ 15 w 33"/>
                <a:gd name="T47" fmla="*/ 0 h 28"/>
                <a:gd name="T48" fmla="*/ 15 w 33"/>
                <a:gd name="T49" fmla="*/ 0 h 28"/>
                <a:gd name="T50" fmla="*/ 16 w 33"/>
                <a:gd name="T51" fmla="*/ 1 h 28"/>
                <a:gd name="T52" fmla="*/ 18 w 33"/>
                <a:gd name="T53" fmla="*/ 2 h 28"/>
                <a:gd name="T54" fmla="*/ 33 w 33"/>
                <a:gd name="T55" fmla="*/ 20 h 28"/>
                <a:gd name="T56" fmla="*/ 31 w 33"/>
                <a:gd name="T57" fmla="*/ 20 h 28"/>
                <a:gd name="T58" fmla="*/ 27 w 33"/>
                <a:gd name="T59" fmla="*/ 26 h 28"/>
                <a:gd name="T60" fmla="*/ 29 w 33"/>
                <a:gd name="T6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3" h="28">
                  <a:moveTo>
                    <a:pt x="18" y="2"/>
                  </a:move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3"/>
                    <a:pt x="18" y="3"/>
                    <a:pt x="18" y="2"/>
                  </a:cubicBezTo>
                  <a:moveTo>
                    <a:pt x="6" y="24"/>
                  </a:moveTo>
                  <a:cubicBezTo>
                    <a:pt x="5" y="24"/>
                    <a:pt x="5" y="24"/>
                    <a:pt x="5" y="24"/>
                  </a:cubicBezTo>
                  <a:cubicBezTo>
                    <a:pt x="6" y="24"/>
                    <a:pt x="6" y="24"/>
                    <a:pt x="6" y="24"/>
                  </a:cubicBezTo>
                  <a:moveTo>
                    <a:pt x="29" y="28"/>
                  </a:moveTo>
                  <a:cubicBezTo>
                    <a:pt x="21" y="27"/>
                    <a:pt x="13" y="25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4" y="24"/>
                    <a:pt x="4" y="24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3" y="23"/>
                    <a:pt x="2" y="23"/>
                    <a:pt x="2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1" y="21"/>
                    <a:pt x="1" y="21"/>
                    <a:pt x="1" y="20"/>
                  </a:cubicBezTo>
                  <a:cubicBezTo>
                    <a:pt x="1" y="19"/>
                    <a:pt x="1" y="19"/>
                    <a:pt x="1" y="19"/>
                  </a:cubicBezTo>
                  <a:cubicBezTo>
                    <a:pt x="0" y="16"/>
                    <a:pt x="1" y="14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0"/>
                    <a:pt x="3" y="8"/>
                    <a:pt x="4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7" y="4"/>
                    <a:pt x="9" y="1"/>
                    <a:pt x="12" y="1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1"/>
                    <a:pt x="17" y="1"/>
                    <a:pt x="18" y="2"/>
                  </a:cubicBezTo>
                  <a:cubicBezTo>
                    <a:pt x="18" y="2"/>
                    <a:pt x="16" y="0"/>
                    <a:pt x="33" y="20"/>
                  </a:cubicBezTo>
                  <a:cubicBezTo>
                    <a:pt x="33" y="20"/>
                    <a:pt x="32" y="20"/>
                    <a:pt x="31" y="20"/>
                  </a:cubicBezTo>
                  <a:cubicBezTo>
                    <a:pt x="29" y="21"/>
                    <a:pt x="27" y="24"/>
                    <a:pt x="27" y="26"/>
                  </a:cubicBezTo>
                  <a:cubicBezTo>
                    <a:pt x="27" y="27"/>
                    <a:pt x="28" y="28"/>
                    <a:pt x="29" y="28"/>
                  </a:cubicBezTo>
                </a:path>
              </a:pathLst>
            </a:custGeom>
            <a:solidFill>
              <a:srgbClr val="D1E2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1" name="任意多边形 1431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2" name="任意多边形 1432"/>
            <p:cNvSpPr/>
            <p:nvPr/>
          </p:nvSpPr>
          <p:spPr bwMode="auto">
            <a:xfrm>
              <a:off x="4649788" y="412115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8 w 10"/>
                <a:gd name="T3" fmla="*/ 0 h 12"/>
                <a:gd name="T4" fmla="*/ 10 w 10"/>
                <a:gd name="T5" fmla="*/ 2 h 12"/>
                <a:gd name="T6" fmla="*/ 2 w 10"/>
                <a:gd name="T7" fmla="*/ 12 h 12"/>
                <a:gd name="T8" fmla="*/ 0 w 10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8" y="0"/>
                  </a:lnTo>
                  <a:lnTo>
                    <a:pt x="10" y="2"/>
                  </a:lnTo>
                  <a:lnTo>
                    <a:pt x="2" y="12"/>
                  </a:lnTo>
                  <a:lnTo>
                    <a:pt x="0" y="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3" name="任意多边形 1433"/>
            <p:cNvSpPr/>
            <p:nvPr/>
          </p:nvSpPr>
          <p:spPr bwMode="auto">
            <a:xfrm>
              <a:off x="4516438" y="4030663"/>
              <a:ext cx="80963" cy="38100"/>
            </a:xfrm>
            <a:custGeom>
              <a:avLst/>
              <a:gdLst>
                <a:gd name="T0" fmla="*/ 9 w 31"/>
                <a:gd name="T1" fmla="*/ 1 h 15"/>
                <a:gd name="T2" fmla="*/ 30 w 31"/>
                <a:gd name="T3" fmla="*/ 13 h 15"/>
                <a:gd name="T4" fmla="*/ 21 w 31"/>
                <a:gd name="T5" fmla="*/ 15 h 15"/>
                <a:gd name="T6" fmla="*/ 0 w 31"/>
                <a:gd name="T7" fmla="*/ 3 h 15"/>
                <a:gd name="T8" fmla="*/ 2 w 31"/>
                <a:gd name="T9" fmla="*/ 1 h 15"/>
                <a:gd name="T10" fmla="*/ 9 w 31"/>
                <a:gd name="T1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15">
                  <a:moveTo>
                    <a:pt x="9" y="1"/>
                  </a:moveTo>
                  <a:cubicBezTo>
                    <a:pt x="31" y="14"/>
                    <a:pt x="30" y="13"/>
                    <a:pt x="30" y="13"/>
                  </a:cubicBezTo>
                  <a:cubicBezTo>
                    <a:pt x="27" y="11"/>
                    <a:pt x="23" y="13"/>
                    <a:pt x="21" y="15"/>
                  </a:cubicBezTo>
                  <a:cubicBezTo>
                    <a:pt x="14" y="11"/>
                    <a:pt x="7" y="7"/>
                    <a:pt x="0" y="3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4" y="0"/>
                    <a:pt x="7" y="0"/>
                    <a:pt x="9" y="1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4" name="任意多边形 1434"/>
            <p:cNvSpPr/>
            <p:nvPr/>
          </p:nvSpPr>
          <p:spPr bwMode="auto">
            <a:xfrm>
              <a:off x="4572001" y="4059238"/>
              <a:ext cx="31750" cy="17462"/>
            </a:xfrm>
            <a:custGeom>
              <a:avLst/>
              <a:gdLst>
                <a:gd name="T0" fmla="*/ 0 w 12"/>
                <a:gd name="T1" fmla="*/ 4 h 7"/>
                <a:gd name="T2" fmla="*/ 9 w 12"/>
                <a:gd name="T3" fmla="*/ 2 h 7"/>
                <a:gd name="T4" fmla="*/ 12 w 12"/>
                <a:gd name="T5" fmla="*/ 7 h 7"/>
                <a:gd name="T6" fmla="*/ 7 w 12"/>
                <a:gd name="T7" fmla="*/ 4 h 7"/>
                <a:gd name="T8" fmla="*/ 1 w 12"/>
                <a:gd name="T9" fmla="*/ 5 h 7"/>
                <a:gd name="T10" fmla="*/ 0 w 12"/>
                <a:gd name="T11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7">
                  <a:moveTo>
                    <a:pt x="0" y="4"/>
                  </a:moveTo>
                  <a:cubicBezTo>
                    <a:pt x="2" y="2"/>
                    <a:pt x="6" y="0"/>
                    <a:pt x="9" y="2"/>
                  </a:cubicBezTo>
                  <a:cubicBezTo>
                    <a:pt x="11" y="3"/>
                    <a:pt x="11" y="5"/>
                    <a:pt x="12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5" y="3"/>
                    <a:pt x="3" y="4"/>
                    <a:pt x="1" y="5"/>
                  </a:cubicBezTo>
                  <a:cubicBezTo>
                    <a:pt x="1" y="4"/>
                    <a:pt x="0" y="4"/>
                    <a:pt x="0" y="4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5" name="任意多边形 1435"/>
            <p:cNvSpPr/>
            <p:nvPr/>
          </p:nvSpPr>
          <p:spPr bwMode="auto">
            <a:xfrm>
              <a:off x="4543426" y="4084638"/>
              <a:ext cx="25400" cy="55562"/>
            </a:xfrm>
            <a:custGeom>
              <a:avLst/>
              <a:gdLst>
                <a:gd name="T0" fmla="*/ 1 w 10"/>
                <a:gd name="T1" fmla="*/ 13 h 21"/>
                <a:gd name="T2" fmla="*/ 5 w 10"/>
                <a:gd name="T3" fmla="*/ 0 h 21"/>
                <a:gd name="T4" fmla="*/ 5 w 10"/>
                <a:gd name="T5" fmla="*/ 0 h 21"/>
                <a:gd name="T6" fmla="*/ 6 w 10"/>
                <a:gd name="T7" fmla="*/ 1 h 21"/>
                <a:gd name="T8" fmla="*/ 3 w 10"/>
                <a:gd name="T9" fmla="*/ 7 h 21"/>
                <a:gd name="T10" fmla="*/ 3 w 10"/>
                <a:gd name="T11" fmla="*/ 15 h 21"/>
                <a:gd name="T12" fmla="*/ 5 w 10"/>
                <a:gd name="T13" fmla="*/ 17 h 21"/>
                <a:gd name="T14" fmla="*/ 5 w 10"/>
                <a:gd name="T15" fmla="*/ 17 h 21"/>
                <a:gd name="T16" fmla="*/ 10 w 10"/>
                <a:gd name="T17" fmla="*/ 20 h 21"/>
                <a:gd name="T18" fmla="*/ 4 w 10"/>
                <a:gd name="T19" fmla="*/ 19 h 21"/>
                <a:gd name="T20" fmla="*/ 1 w 10"/>
                <a:gd name="T21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21">
                  <a:moveTo>
                    <a:pt x="1" y="13"/>
                  </a:moveTo>
                  <a:cubicBezTo>
                    <a:pt x="0" y="8"/>
                    <a:pt x="2" y="4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5" y="3"/>
                    <a:pt x="4" y="5"/>
                    <a:pt x="3" y="7"/>
                  </a:cubicBezTo>
                  <a:cubicBezTo>
                    <a:pt x="2" y="9"/>
                    <a:pt x="2" y="12"/>
                    <a:pt x="3" y="15"/>
                  </a:cubicBezTo>
                  <a:cubicBezTo>
                    <a:pt x="4" y="16"/>
                    <a:pt x="4" y="16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6" y="18"/>
                    <a:pt x="8" y="19"/>
                    <a:pt x="10" y="20"/>
                  </a:cubicBezTo>
                  <a:cubicBezTo>
                    <a:pt x="8" y="20"/>
                    <a:pt x="6" y="21"/>
                    <a:pt x="4" y="19"/>
                  </a:cubicBezTo>
                  <a:cubicBezTo>
                    <a:pt x="1" y="18"/>
                    <a:pt x="1" y="15"/>
                    <a:pt x="1" y="13"/>
                  </a:cubicBezTo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6" name="任意多边形 1436"/>
            <p:cNvSpPr/>
            <p:nvPr/>
          </p:nvSpPr>
          <p:spPr bwMode="auto">
            <a:xfrm>
              <a:off x="4508501" y="4030663"/>
              <a:ext cx="15875" cy="7937"/>
            </a:xfrm>
            <a:custGeom>
              <a:avLst/>
              <a:gdLst>
                <a:gd name="T0" fmla="*/ 0 w 6"/>
                <a:gd name="T1" fmla="*/ 1 h 3"/>
                <a:gd name="T2" fmla="*/ 6 w 6"/>
                <a:gd name="T3" fmla="*/ 1 h 3"/>
                <a:gd name="T4" fmla="*/ 6 w 6"/>
                <a:gd name="T5" fmla="*/ 1 h 3"/>
                <a:gd name="T6" fmla="*/ 3 w 6"/>
                <a:gd name="T7" fmla="*/ 3 h 3"/>
                <a:gd name="T8" fmla="*/ 0 w 6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">
                  <a:moveTo>
                    <a:pt x="0" y="1"/>
                  </a:moveTo>
                  <a:cubicBezTo>
                    <a:pt x="2" y="0"/>
                    <a:pt x="4" y="0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4" y="2"/>
                    <a:pt x="3" y="3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8BD0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7" name="任意多边形 1437"/>
            <p:cNvSpPr/>
            <p:nvPr/>
          </p:nvSpPr>
          <p:spPr bwMode="auto">
            <a:xfrm>
              <a:off x="4487863" y="4052888"/>
              <a:ext cx="68263" cy="84137"/>
            </a:xfrm>
            <a:custGeom>
              <a:avLst/>
              <a:gdLst>
                <a:gd name="T0" fmla="*/ 4 w 26"/>
                <a:gd name="T1" fmla="*/ 20 h 32"/>
                <a:gd name="T2" fmla="*/ 1 w 26"/>
                <a:gd name="T3" fmla="*/ 15 h 32"/>
                <a:gd name="T4" fmla="*/ 5 w 26"/>
                <a:gd name="T5" fmla="*/ 0 h 32"/>
                <a:gd name="T6" fmla="*/ 26 w 26"/>
                <a:gd name="T7" fmla="*/ 12 h 32"/>
                <a:gd name="T8" fmla="*/ 22 w 26"/>
                <a:gd name="T9" fmla="*/ 25 h 32"/>
                <a:gd name="T10" fmla="*/ 25 w 26"/>
                <a:gd name="T11" fmla="*/ 31 h 32"/>
                <a:gd name="T12" fmla="*/ 4 w 26"/>
                <a:gd name="T13" fmla="*/ 2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32">
                  <a:moveTo>
                    <a:pt x="4" y="20"/>
                  </a:moveTo>
                  <a:cubicBezTo>
                    <a:pt x="3" y="19"/>
                    <a:pt x="2" y="17"/>
                    <a:pt x="1" y="15"/>
                  </a:cubicBezTo>
                  <a:cubicBezTo>
                    <a:pt x="0" y="10"/>
                    <a:pt x="2" y="4"/>
                    <a:pt x="5" y="0"/>
                  </a:cubicBezTo>
                  <a:cubicBezTo>
                    <a:pt x="12" y="4"/>
                    <a:pt x="19" y="8"/>
                    <a:pt x="26" y="12"/>
                  </a:cubicBezTo>
                  <a:cubicBezTo>
                    <a:pt x="26" y="12"/>
                    <a:pt x="21" y="18"/>
                    <a:pt x="22" y="25"/>
                  </a:cubicBezTo>
                  <a:cubicBezTo>
                    <a:pt x="22" y="27"/>
                    <a:pt x="22" y="30"/>
                    <a:pt x="25" y="31"/>
                  </a:cubicBezTo>
                  <a:cubicBezTo>
                    <a:pt x="25" y="31"/>
                    <a:pt x="25" y="32"/>
                    <a:pt x="4" y="20"/>
                  </a:cubicBezTo>
                </a:path>
              </a:pathLst>
            </a:custGeom>
            <a:solidFill>
              <a:srgbClr val="BBEB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8" name="任意多边形 1438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2 w 2"/>
                <a:gd name="T1" fmla="*/ 1 h 2"/>
                <a:gd name="T2" fmla="*/ 2 w 2"/>
                <a:gd name="T3" fmla="*/ 2 h 2"/>
                <a:gd name="T4" fmla="*/ 0 w 2"/>
                <a:gd name="T5" fmla="*/ 0 h 2"/>
                <a:gd name="T6" fmla="*/ 2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1" y="0"/>
                    <a:pt x="2" y="1"/>
                    <a:pt x="2" y="1"/>
                  </a:cubicBezTo>
                </a:path>
              </a:pathLst>
            </a:custGeom>
            <a:solidFill>
              <a:srgbClr val="4C6E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9" name="任意多边形 1439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1 w 60"/>
                <a:gd name="T3" fmla="*/ 0 h 34"/>
                <a:gd name="T4" fmla="*/ 59 w 60"/>
                <a:gd name="T5" fmla="*/ 34 h 34"/>
                <a:gd name="T6" fmla="*/ 60 w 60"/>
                <a:gd name="T7" fmla="*/ 34 h 34"/>
                <a:gd name="T8" fmla="*/ 0 w 60"/>
                <a:gd name="T9" fmla="*/ 0 h 34"/>
                <a:gd name="T10" fmla="*/ 2 w 60"/>
                <a:gd name="T11" fmla="*/ 2 h 34"/>
                <a:gd name="T12" fmla="*/ 1 w 60"/>
                <a:gd name="T13" fmla="*/ 2 h 34"/>
                <a:gd name="T14" fmla="*/ 0 w 60"/>
                <a:gd name="T1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20" y="11"/>
                    <a:pt x="40" y="22"/>
                    <a:pt x="59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31" y="18"/>
                    <a:pt x="4" y="2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1"/>
                    <a:pt x="0" y="0"/>
                  </a:cubicBezTo>
                </a:path>
              </a:pathLst>
            </a:custGeom>
            <a:solidFill>
              <a:srgbClr val="5A86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0" name="任意多边形 1440"/>
            <p:cNvSpPr/>
            <p:nvPr/>
          </p:nvSpPr>
          <p:spPr bwMode="auto">
            <a:xfrm>
              <a:off x="4495801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1" name="任意多边形 1441"/>
            <p:cNvSpPr/>
            <p:nvPr/>
          </p:nvSpPr>
          <p:spPr bwMode="auto">
            <a:xfrm>
              <a:off x="4495801" y="4051300"/>
              <a:ext cx="84138" cy="46037"/>
            </a:xfrm>
            <a:custGeom>
              <a:avLst/>
              <a:gdLst>
                <a:gd name="T0" fmla="*/ 23 w 32"/>
                <a:gd name="T1" fmla="*/ 13 h 18"/>
                <a:gd name="T2" fmla="*/ 23 w 32"/>
                <a:gd name="T3" fmla="*/ 13 h 18"/>
                <a:gd name="T4" fmla="*/ 23 w 32"/>
                <a:gd name="T5" fmla="*/ 13 h 18"/>
                <a:gd name="T6" fmla="*/ 23 w 32"/>
                <a:gd name="T7" fmla="*/ 13 h 18"/>
                <a:gd name="T8" fmla="*/ 23 w 32"/>
                <a:gd name="T9" fmla="*/ 13 h 18"/>
                <a:gd name="T10" fmla="*/ 5 w 32"/>
                <a:gd name="T11" fmla="*/ 2 h 18"/>
                <a:gd name="T12" fmla="*/ 18 w 32"/>
                <a:gd name="T13" fmla="*/ 10 h 18"/>
                <a:gd name="T14" fmla="*/ 5 w 32"/>
                <a:gd name="T15" fmla="*/ 2 h 18"/>
                <a:gd name="T16" fmla="*/ 2 w 32"/>
                <a:gd name="T17" fmla="*/ 2 h 18"/>
                <a:gd name="T18" fmla="*/ 2 w 32"/>
                <a:gd name="T19" fmla="*/ 2 h 18"/>
                <a:gd name="T20" fmla="*/ 2 w 32"/>
                <a:gd name="T21" fmla="*/ 2 h 18"/>
                <a:gd name="T22" fmla="*/ 2 w 32"/>
                <a:gd name="T23" fmla="*/ 2 h 18"/>
                <a:gd name="T24" fmla="*/ 2 w 32"/>
                <a:gd name="T25" fmla="*/ 2 h 18"/>
                <a:gd name="T26" fmla="*/ 3 w 32"/>
                <a:gd name="T27" fmla="*/ 1 h 18"/>
                <a:gd name="T28" fmla="*/ 32 w 32"/>
                <a:gd name="T29" fmla="*/ 18 h 18"/>
                <a:gd name="T30" fmla="*/ 20 w 32"/>
                <a:gd name="T31" fmla="*/ 11 h 18"/>
                <a:gd name="T32" fmla="*/ 3 w 32"/>
                <a:gd name="T33" fmla="*/ 1 h 18"/>
                <a:gd name="T34" fmla="*/ 0 w 32"/>
                <a:gd name="T35" fmla="*/ 0 h 18"/>
                <a:gd name="T36" fmla="*/ 0 w 32"/>
                <a:gd name="T37" fmla="*/ 0 h 18"/>
                <a:gd name="T38" fmla="*/ 1 w 32"/>
                <a:gd name="T39" fmla="*/ 0 h 18"/>
                <a:gd name="T40" fmla="*/ 0 w 32"/>
                <a:gd name="T41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" h="18">
                  <a:moveTo>
                    <a:pt x="23" y="13"/>
                  </a:move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moveTo>
                    <a:pt x="5" y="2"/>
                  </a:moveTo>
                  <a:cubicBezTo>
                    <a:pt x="9" y="5"/>
                    <a:pt x="13" y="7"/>
                    <a:pt x="18" y="10"/>
                  </a:cubicBezTo>
                  <a:cubicBezTo>
                    <a:pt x="12" y="7"/>
                    <a:pt x="8" y="4"/>
                    <a:pt x="5" y="2"/>
                  </a:cubicBezTo>
                  <a:moveTo>
                    <a:pt x="2" y="2"/>
                  </a:move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moveTo>
                    <a:pt x="3" y="1"/>
                  </a:moveTo>
                  <a:cubicBezTo>
                    <a:pt x="12" y="7"/>
                    <a:pt x="22" y="12"/>
                    <a:pt x="32" y="18"/>
                  </a:cubicBezTo>
                  <a:cubicBezTo>
                    <a:pt x="28" y="16"/>
                    <a:pt x="25" y="14"/>
                    <a:pt x="20" y="11"/>
                  </a:cubicBezTo>
                  <a:cubicBezTo>
                    <a:pt x="15" y="8"/>
                    <a:pt x="8" y="4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2" name="任意多边形 1442"/>
            <p:cNvSpPr/>
            <p:nvPr/>
          </p:nvSpPr>
          <p:spPr bwMode="auto">
            <a:xfrm>
              <a:off x="4822826" y="4287838"/>
              <a:ext cx="223838" cy="104775"/>
            </a:xfrm>
            <a:custGeom>
              <a:avLst/>
              <a:gdLst>
                <a:gd name="T0" fmla="*/ 3 w 86"/>
                <a:gd name="T1" fmla="*/ 0 h 40"/>
                <a:gd name="T2" fmla="*/ 0 w 86"/>
                <a:gd name="T3" fmla="*/ 2 h 40"/>
                <a:gd name="T4" fmla="*/ 34 w 86"/>
                <a:gd name="T5" fmla="*/ 21 h 40"/>
                <a:gd name="T6" fmla="*/ 48 w 86"/>
                <a:gd name="T7" fmla="*/ 28 h 40"/>
                <a:gd name="T8" fmla="*/ 81 w 86"/>
                <a:gd name="T9" fmla="*/ 38 h 40"/>
                <a:gd name="T10" fmla="*/ 85 w 86"/>
                <a:gd name="T11" fmla="*/ 40 h 40"/>
                <a:gd name="T12" fmla="*/ 86 w 86"/>
                <a:gd name="T13" fmla="*/ 39 h 40"/>
                <a:gd name="T14" fmla="*/ 75 w 86"/>
                <a:gd name="T15" fmla="*/ 27 h 40"/>
                <a:gd name="T16" fmla="*/ 75 w 86"/>
                <a:gd name="T17" fmla="*/ 27 h 40"/>
                <a:gd name="T18" fmla="*/ 65 w 86"/>
                <a:gd name="T19" fmla="*/ 25 h 40"/>
                <a:gd name="T20" fmla="*/ 65 w 86"/>
                <a:gd name="T21" fmla="*/ 25 h 40"/>
                <a:gd name="T22" fmla="*/ 41 w 86"/>
                <a:gd name="T23" fmla="*/ 21 h 40"/>
                <a:gd name="T24" fmla="*/ 41 w 86"/>
                <a:gd name="T25" fmla="*/ 21 h 40"/>
                <a:gd name="T26" fmla="*/ 41 w 86"/>
                <a:gd name="T27" fmla="*/ 21 h 40"/>
                <a:gd name="T28" fmla="*/ 40 w 86"/>
                <a:gd name="T29" fmla="*/ 21 h 40"/>
                <a:gd name="T30" fmla="*/ 40 w 86"/>
                <a:gd name="T31" fmla="*/ 21 h 40"/>
                <a:gd name="T32" fmla="*/ 38 w 86"/>
                <a:gd name="T33" fmla="*/ 19 h 40"/>
                <a:gd name="T34" fmla="*/ 38 w 86"/>
                <a:gd name="T35" fmla="*/ 19 h 40"/>
                <a:gd name="T36" fmla="*/ 37 w 86"/>
                <a:gd name="T37" fmla="*/ 19 h 40"/>
                <a:gd name="T38" fmla="*/ 37 w 86"/>
                <a:gd name="T39" fmla="*/ 17 h 40"/>
                <a:gd name="T40" fmla="*/ 37 w 86"/>
                <a:gd name="T41" fmla="*/ 17 h 40"/>
                <a:gd name="T42" fmla="*/ 37 w 86"/>
                <a:gd name="T43" fmla="*/ 17 h 40"/>
                <a:gd name="T44" fmla="*/ 37 w 86"/>
                <a:gd name="T45" fmla="*/ 17 h 40"/>
                <a:gd name="T46" fmla="*/ 38 w 86"/>
                <a:gd name="T47" fmla="*/ 19 h 40"/>
                <a:gd name="T48" fmla="*/ 39 w 86"/>
                <a:gd name="T49" fmla="*/ 20 h 40"/>
                <a:gd name="T50" fmla="*/ 39 w 86"/>
                <a:gd name="T51" fmla="*/ 20 h 40"/>
                <a:gd name="T52" fmla="*/ 39 w 86"/>
                <a:gd name="T53" fmla="*/ 20 h 40"/>
                <a:gd name="T54" fmla="*/ 3 w 86"/>
                <a:gd name="T5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6" h="40">
                  <a:moveTo>
                    <a:pt x="3" y="0"/>
                  </a:moveTo>
                  <a:cubicBezTo>
                    <a:pt x="2" y="0"/>
                    <a:pt x="1" y="1"/>
                    <a:pt x="0" y="2"/>
                  </a:cubicBezTo>
                  <a:cubicBezTo>
                    <a:pt x="11" y="8"/>
                    <a:pt x="23" y="15"/>
                    <a:pt x="34" y="21"/>
                  </a:cubicBezTo>
                  <a:cubicBezTo>
                    <a:pt x="39" y="24"/>
                    <a:pt x="43" y="27"/>
                    <a:pt x="48" y="28"/>
                  </a:cubicBezTo>
                  <a:cubicBezTo>
                    <a:pt x="59" y="32"/>
                    <a:pt x="70" y="35"/>
                    <a:pt x="81" y="38"/>
                  </a:cubicBezTo>
                  <a:cubicBezTo>
                    <a:pt x="82" y="39"/>
                    <a:pt x="84" y="39"/>
                    <a:pt x="85" y="40"/>
                  </a:cubicBezTo>
                  <a:cubicBezTo>
                    <a:pt x="86" y="39"/>
                    <a:pt x="86" y="39"/>
                    <a:pt x="86" y="39"/>
                  </a:cubicBezTo>
                  <a:cubicBezTo>
                    <a:pt x="82" y="35"/>
                    <a:pt x="79" y="31"/>
                    <a:pt x="75" y="27"/>
                  </a:cubicBezTo>
                  <a:cubicBezTo>
                    <a:pt x="75" y="27"/>
                    <a:pt x="75" y="27"/>
                    <a:pt x="75" y="27"/>
                  </a:cubicBezTo>
                  <a:cubicBezTo>
                    <a:pt x="72" y="26"/>
                    <a:pt x="68" y="26"/>
                    <a:pt x="65" y="25"/>
                  </a:cubicBezTo>
                  <a:cubicBezTo>
                    <a:pt x="65" y="25"/>
                    <a:pt x="65" y="25"/>
                    <a:pt x="65" y="25"/>
                  </a:cubicBezTo>
                  <a:cubicBezTo>
                    <a:pt x="57" y="24"/>
                    <a:pt x="49" y="22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39" y="20"/>
                    <a:pt x="38" y="20"/>
                    <a:pt x="38" y="19"/>
                  </a:cubicBezTo>
                  <a:cubicBezTo>
                    <a:pt x="38" y="19"/>
                    <a:pt x="38" y="19"/>
                    <a:pt x="38" y="19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8"/>
                    <a:pt x="37" y="18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37" y="17"/>
                    <a:pt x="37" y="19"/>
                    <a:pt x="38" y="19"/>
                  </a:cubicBezTo>
                  <a:cubicBezTo>
                    <a:pt x="38" y="19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26" y="13"/>
                    <a:pt x="14" y="6"/>
                    <a:pt x="3" y="0"/>
                  </a:cubicBezTo>
                </a:path>
              </a:pathLst>
            </a:custGeom>
            <a:solidFill>
              <a:srgbClr val="B0A7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3" name="任意多边形 1443"/>
            <p:cNvSpPr/>
            <p:nvPr/>
          </p:nvSpPr>
          <p:spPr bwMode="auto">
            <a:xfrm>
              <a:off x="4498976" y="4084638"/>
              <a:ext cx="323850" cy="203200"/>
            </a:xfrm>
            <a:custGeom>
              <a:avLst/>
              <a:gdLst>
                <a:gd name="T0" fmla="*/ 22 w 124"/>
                <a:gd name="T1" fmla="*/ 17 h 78"/>
                <a:gd name="T2" fmla="*/ 22 w 124"/>
                <a:gd name="T3" fmla="*/ 17 h 78"/>
                <a:gd name="T4" fmla="*/ 22 w 124"/>
                <a:gd name="T5" fmla="*/ 17 h 78"/>
                <a:gd name="T6" fmla="*/ 22 w 124"/>
                <a:gd name="T7" fmla="*/ 17 h 78"/>
                <a:gd name="T8" fmla="*/ 61 w 124"/>
                <a:gd name="T9" fmla="*/ 17 h 78"/>
                <a:gd name="T10" fmla="*/ 60 w 124"/>
                <a:gd name="T11" fmla="*/ 18 h 78"/>
                <a:gd name="T12" fmla="*/ 61 w 124"/>
                <a:gd name="T13" fmla="*/ 17 h 78"/>
                <a:gd name="T14" fmla="*/ 0 w 124"/>
                <a:gd name="T15" fmla="*/ 8 h 78"/>
                <a:gd name="T16" fmla="*/ 3 w 124"/>
                <a:gd name="T17" fmla="*/ 10 h 78"/>
                <a:gd name="T18" fmla="*/ 6 w 124"/>
                <a:gd name="T19" fmla="*/ 14 h 78"/>
                <a:gd name="T20" fmla="*/ 23 w 124"/>
                <a:gd name="T21" fmla="*/ 23 h 78"/>
                <a:gd name="T22" fmla="*/ 26 w 124"/>
                <a:gd name="T23" fmla="*/ 25 h 78"/>
                <a:gd name="T24" fmla="*/ 26 w 124"/>
                <a:gd name="T25" fmla="*/ 25 h 78"/>
                <a:gd name="T26" fmla="*/ 27 w 124"/>
                <a:gd name="T27" fmla="*/ 25 h 78"/>
                <a:gd name="T28" fmla="*/ 32 w 124"/>
                <a:gd name="T29" fmla="*/ 27 h 78"/>
                <a:gd name="T30" fmla="*/ 121 w 124"/>
                <a:gd name="T31" fmla="*/ 78 h 78"/>
                <a:gd name="T32" fmla="*/ 124 w 124"/>
                <a:gd name="T33" fmla="*/ 76 h 78"/>
                <a:gd name="T34" fmla="*/ 27 w 124"/>
                <a:gd name="T35" fmla="*/ 20 h 78"/>
                <a:gd name="T36" fmla="*/ 24 w 124"/>
                <a:gd name="T37" fmla="*/ 20 h 78"/>
                <a:gd name="T38" fmla="*/ 21 w 124"/>
                <a:gd name="T39" fmla="*/ 19 h 78"/>
                <a:gd name="T40" fmla="*/ 21 w 124"/>
                <a:gd name="T41" fmla="*/ 19 h 78"/>
                <a:gd name="T42" fmla="*/ 21 w 124"/>
                <a:gd name="T43" fmla="*/ 19 h 78"/>
                <a:gd name="T44" fmla="*/ 0 w 124"/>
                <a:gd name="T45" fmla="*/ 8 h 78"/>
                <a:gd name="T46" fmla="*/ 22 w 124"/>
                <a:gd name="T47" fmla="*/ 0 h 78"/>
                <a:gd name="T48" fmla="*/ 23 w 124"/>
                <a:gd name="T49" fmla="*/ 1 h 78"/>
                <a:gd name="T50" fmla="*/ 20 w 124"/>
                <a:gd name="T51" fmla="*/ 7 h 78"/>
                <a:gd name="T52" fmla="*/ 20 w 124"/>
                <a:gd name="T53" fmla="*/ 11 h 78"/>
                <a:gd name="T54" fmla="*/ 20 w 124"/>
                <a:gd name="T55" fmla="*/ 7 h 78"/>
                <a:gd name="T56" fmla="*/ 23 w 124"/>
                <a:gd name="T57" fmla="*/ 1 h 78"/>
                <a:gd name="T58" fmla="*/ 50 w 124"/>
                <a:gd name="T59" fmla="*/ 16 h 78"/>
                <a:gd name="T60" fmla="*/ 22 w 124"/>
                <a:gd name="T61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24" h="78">
                  <a:moveTo>
                    <a:pt x="22" y="17"/>
                  </a:move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cubicBezTo>
                    <a:pt x="22" y="17"/>
                    <a:pt x="22" y="17"/>
                    <a:pt x="22" y="17"/>
                  </a:cubicBezTo>
                  <a:moveTo>
                    <a:pt x="61" y="17"/>
                  </a:moveTo>
                  <a:cubicBezTo>
                    <a:pt x="61" y="17"/>
                    <a:pt x="61" y="18"/>
                    <a:pt x="60" y="18"/>
                  </a:cubicBezTo>
                  <a:cubicBezTo>
                    <a:pt x="61" y="17"/>
                    <a:pt x="61" y="17"/>
                    <a:pt x="61" y="17"/>
                  </a:cubicBezTo>
                  <a:moveTo>
                    <a:pt x="0" y="8"/>
                  </a:moveTo>
                  <a:cubicBezTo>
                    <a:pt x="1" y="8"/>
                    <a:pt x="3" y="9"/>
                    <a:pt x="3" y="10"/>
                  </a:cubicBezTo>
                  <a:cubicBezTo>
                    <a:pt x="3" y="13"/>
                    <a:pt x="4" y="13"/>
                    <a:pt x="6" y="14"/>
                  </a:cubicBezTo>
                  <a:cubicBezTo>
                    <a:pt x="11" y="17"/>
                    <a:pt x="17" y="20"/>
                    <a:pt x="23" y="23"/>
                  </a:cubicBezTo>
                  <a:cubicBezTo>
                    <a:pt x="24" y="24"/>
                    <a:pt x="25" y="25"/>
                    <a:pt x="26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5"/>
                    <a:pt x="27" y="25"/>
                    <a:pt x="27" y="25"/>
                  </a:cubicBezTo>
                  <a:cubicBezTo>
                    <a:pt x="29" y="25"/>
                    <a:pt x="31" y="26"/>
                    <a:pt x="32" y="27"/>
                  </a:cubicBezTo>
                  <a:cubicBezTo>
                    <a:pt x="62" y="44"/>
                    <a:pt x="91" y="61"/>
                    <a:pt x="121" y="78"/>
                  </a:cubicBezTo>
                  <a:cubicBezTo>
                    <a:pt x="124" y="76"/>
                    <a:pt x="124" y="76"/>
                    <a:pt x="124" y="76"/>
                  </a:cubicBezTo>
                  <a:cubicBezTo>
                    <a:pt x="59" y="38"/>
                    <a:pt x="35" y="25"/>
                    <a:pt x="27" y="20"/>
                  </a:cubicBezTo>
                  <a:cubicBezTo>
                    <a:pt x="26" y="20"/>
                    <a:pt x="25" y="20"/>
                    <a:pt x="24" y="20"/>
                  </a:cubicBezTo>
                  <a:cubicBezTo>
                    <a:pt x="23" y="20"/>
                    <a:pt x="22" y="20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20" y="19"/>
                    <a:pt x="19" y="19"/>
                    <a:pt x="0" y="8"/>
                  </a:cubicBezTo>
                  <a:moveTo>
                    <a:pt x="22" y="0"/>
                  </a:moveTo>
                  <a:cubicBezTo>
                    <a:pt x="22" y="0"/>
                    <a:pt x="23" y="0"/>
                    <a:pt x="23" y="1"/>
                  </a:cubicBezTo>
                  <a:cubicBezTo>
                    <a:pt x="22" y="3"/>
                    <a:pt x="21" y="5"/>
                    <a:pt x="20" y="7"/>
                  </a:cubicBezTo>
                  <a:cubicBezTo>
                    <a:pt x="20" y="8"/>
                    <a:pt x="20" y="10"/>
                    <a:pt x="20" y="11"/>
                  </a:cubicBezTo>
                  <a:cubicBezTo>
                    <a:pt x="20" y="10"/>
                    <a:pt x="20" y="8"/>
                    <a:pt x="20" y="7"/>
                  </a:cubicBezTo>
                  <a:cubicBezTo>
                    <a:pt x="21" y="5"/>
                    <a:pt x="22" y="3"/>
                    <a:pt x="23" y="1"/>
                  </a:cubicBezTo>
                  <a:cubicBezTo>
                    <a:pt x="32" y="6"/>
                    <a:pt x="41" y="11"/>
                    <a:pt x="50" y="16"/>
                  </a:cubicBezTo>
                  <a:cubicBezTo>
                    <a:pt x="40" y="10"/>
                    <a:pt x="30" y="5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4" name="任意多边形 1444"/>
            <p:cNvSpPr/>
            <p:nvPr/>
          </p:nvSpPr>
          <p:spPr bwMode="auto">
            <a:xfrm>
              <a:off x="4814888" y="4283075"/>
              <a:ext cx="14288" cy="11112"/>
            </a:xfrm>
            <a:custGeom>
              <a:avLst/>
              <a:gdLst>
                <a:gd name="T0" fmla="*/ 3 w 6"/>
                <a:gd name="T1" fmla="*/ 0 h 4"/>
                <a:gd name="T2" fmla="*/ 0 w 6"/>
                <a:gd name="T3" fmla="*/ 2 h 4"/>
                <a:gd name="T4" fmla="*/ 3 w 6"/>
                <a:gd name="T5" fmla="*/ 4 h 4"/>
                <a:gd name="T6" fmla="*/ 6 w 6"/>
                <a:gd name="T7" fmla="*/ 2 h 4"/>
                <a:gd name="T8" fmla="*/ 3 w 6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2" y="3"/>
                    <a:pt x="3" y="4"/>
                  </a:cubicBezTo>
                  <a:cubicBezTo>
                    <a:pt x="4" y="3"/>
                    <a:pt x="5" y="2"/>
                    <a:pt x="6" y="2"/>
                  </a:cubicBezTo>
                  <a:cubicBezTo>
                    <a:pt x="5" y="1"/>
                    <a:pt x="4" y="1"/>
                    <a:pt x="3" y="0"/>
                  </a:cubicBezTo>
                </a:path>
              </a:pathLst>
            </a:custGeom>
            <a:solidFill>
              <a:srgbClr val="625C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5" name="任意多边形 1445"/>
            <p:cNvSpPr/>
            <p:nvPr/>
          </p:nvSpPr>
          <p:spPr bwMode="auto">
            <a:xfrm>
              <a:off x="4986338" y="4351338"/>
              <a:ext cx="31750" cy="7937"/>
            </a:xfrm>
            <a:custGeom>
              <a:avLst/>
              <a:gdLst>
                <a:gd name="T0" fmla="*/ 0 w 12"/>
                <a:gd name="T1" fmla="*/ 0 h 3"/>
                <a:gd name="T2" fmla="*/ 2 w 12"/>
                <a:gd name="T3" fmla="*/ 1 h 3"/>
                <a:gd name="T4" fmla="*/ 2 w 12"/>
                <a:gd name="T5" fmla="*/ 1 h 3"/>
                <a:gd name="T6" fmla="*/ 2 w 12"/>
                <a:gd name="T7" fmla="*/ 1 h 3"/>
                <a:gd name="T8" fmla="*/ 12 w 12"/>
                <a:gd name="T9" fmla="*/ 3 h 3"/>
                <a:gd name="T10" fmla="*/ 12 w 12"/>
                <a:gd name="T11" fmla="*/ 3 h 3"/>
                <a:gd name="T12" fmla="*/ 12 w 12"/>
                <a:gd name="T13" fmla="*/ 3 h 3"/>
                <a:gd name="T14" fmla="*/ 10 w 12"/>
                <a:gd name="T15" fmla="*/ 2 h 3"/>
                <a:gd name="T16" fmla="*/ 0 w 12"/>
                <a:gd name="T1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3">
                  <a:moveTo>
                    <a:pt x="0" y="0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5" y="2"/>
                    <a:pt x="9" y="2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3"/>
                    <a:pt x="11" y="2"/>
                    <a:pt x="10" y="2"/>
                  </a:cubicBezTo>
                  <a:cubicBezTo>
                    <a:pt x="7" y="1"/>
                    <a:pt x="3" y="0"/>
                    <a:pt x="0" y="0"/>
                  </a:cubicBezTo>
                </a:path>
              </a:pathLst>
            </a:custGeom>
            <a:solidFill>
              <a:srgbClr val="1C17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6" name="任意多边形 1446"/>
            <p:cNvSpPr/>
            <p:nvPr/>
          </p:nvSpPr>
          <p:spPr bwMode="auto">
            <a:xfrm>
              <a:off x="4551363" y="4087813"/>
              <a:ext cx="373063" cy="252412"/>
            </a:xfrm>
            <a:custGeom>
              <a:avLst/>
              <a:gdLst>
                <a:gd name="T0" fmla="*/ 143 w 143"/>
                <a:gd name="T1" fmla="*/ 97 h 97"/>
                <a:gd name="T2" fmla="*/ 143 w 143"/>
                <a:gd name="T3" fmla="*/ 97 h 97"/>
                <a:gd name="T4" fmla="*/ 143 w 143"/>
                <a:gd name="T5" fmla="*/ 97 h 97"/>
                <a:gd name="T6" fmla="*/ 3 w 143"/>
                <a:gd name="T7" fmla="*/ 0 h 97"/>
                <a:gd name="T8" fmla="*/ 0 w 143"/>
                <a:gd name="T9" fmla="*/ 6 h 97"/>
                <a:gd name="T10" fmla="*/ 0 w 143"/>
                <a:gd name="T11" fmla="*/ 10 h 97"/>
                <a:gd name="T12" fmla="*/ 0 w 143"/>
                <a:gd name="T13" fmla="*/ 14 h 97"/>
                <a:gd name="T14" fmla="*/ 2 w 143"/>
                <a:gd name="T15" fmla="*/ 16 h 97"/>
                <a:gd name="T16" fmla="*/ 2 w 143"/>
                <a:gd name="T17" fmla="*/ 16 h 97"/>
                <a:gd name="T18" fmla="*/ 2 w 143"/>
                <a:gd name="T19" fmla="*/ 16 h 97"/>
                <a:gd name="T20" fmla="*/ 2 w 143"/>
                <a:gd name="T21" fmla="*/ 16 h 97"/>
                <a:gd name="T22" fmla="*/ 2 w 143"/>
                <a:gd name="T23" fmla="*/ 16 h 97"/>
                <a:gd name="T24" fmla="*/ 2 w 143"/>
                <a:gd name="T25" fmla="*/ 16 h 97"/>
                <a:gd name="T26" fmla="*/ 7 w 143"/>
                <a:gd name="T27" fmla="*/ 19 h 97"/>
                <a:gd name="T28" fmla="*/ 7 w 143"/>
                <a:gd name="T29" fmla="*/ 19 h 97"/>
                <a:gd name="T30" fmla="*/ 104 w 143"/>
                <a:gd name="T31" fmla="*/ 75 h 97"/>
                <a:gd name="T32" fmla="*/ 107 w 143"/>
                <a:gd name="T33" fmla="*/ 77 h 97"/>
                <a:gd name="T34" fmla="*/ 143 w 143"/>
                <a:gd name="T35" fmla="*/ 97 h 97"/>
                <a:gd name="T36" fmla="*/ 142 w 143"/>
                <a:gd name="T37" fmla="*/ 96 h 97"/>
                <a:gd name="T38" fmla="*/ 141 w 143"/>
                <a:gd name="T39" fmla="*/ 94 h 97"/>
                <a:gd name="T40" fmla="*/ 141 w 143"/>
                <a:gd name="T41" fmla="*/ 94 h 97"/>
                <a:gd name="T42" fmla="*/ 137 w 143"/>
                <a:gd name="T43" fmla="*/ 92 h 97"/>
                <a:gd name="T44" fmla="*/ 33 w 143"/>
                <a:gd name="T45" fmla="*/ 32 h 97"/>
                <a:gd name="T46" fmla="*/ 5 w 143"/>
                <a:gd name="T47" fmla="*/ 16 h 97"/>
                <a:gd name="T48" fmla="*/ 2 w 143"/>
                <a:gd name="T49" fmla="*/ 13 h 97"/>
                <a:gd name="T50" fmla="*/ 3 w 143"/>
                <a:gd name="T51" fmla="*/ 2 h 97"/>
                <a:gd name="T52" fmla="*/ 42 w 143"/>
                <a:gd name="T53" fmla="*/ 24 h 97"/>
                <a:gd name="T54" fmla="*/ 47 w 143"/>
                <a:gd name="T55" fmla="*/ 18 h 97"/>
                <a:gd name="T56" fmla="*/ 42 w 143"/>
                <a:gd name="T57" fmla="*/ 16 h 97"/>
                <a:gd name="T58" fmla="*/ 39 w 143"/>
                <a:gd name="T59" fmla="*/ 20 h 97"/>
                <a:gd name="T60" fmla="*/ 39 w 143"/>
                <a:gd name="T61" fmla="*/ 20 h 97"/>
                <a:gd name="T62" fmla="*/ 30 w 143"/>
                <a:gd name="T63" fmla="*/ 15 h 97"/>
                <a:gd name="T64" fmla="*/ 3 w 143"/>
                <a:gd name="T65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43" h="97">
                  <a:moveTo>
                    <a:pt x="143" y="97"/>
                  </a:moveTo>
                  <a:cubicBezTo>
                    <a:pt x="143" y="97"/>
                    <a:pt x="143" y="97"/>
                    <a:pt x="143" y="97"/>
                  </a:cubicBezTo>
                  <a:cubicBezTo>
                    <a:pt x="143" y="97"/>
                    <a:pt x="143" y="97"/>
                    <a:pt x="143" y="97"/>
                  </a:cubicBezTo>
                  <a:moveTo>
                    <a:pt x="3" y="0"/>
                  </a:moveTo>
                  <a:cubicBezTo>
                    <a:pt x="2" y="2"/>
                    <a:pt x="1" y="4"/>
                    <a:pt x="0" y="6"/>
                  </a:cubicBezTo>
                  <a:cubicBezTo>
                    <a:pt x="0" y="7"/>
                    <a:pt x="0" y="9"/>
                    <a:pt x="0" y="10"/>
                  </a:cubicBezTo>
                  <a:cubicBezTo>
                    <a:pt x="0" y="11"/>
                    <a:pt x="0" y="13"/>
                    <a:pt x="0" y="14"/>
                  </a:cubicBezTo>
                  <a:cubicBezTo>
                    <a:pt x="1" y="15"/>
                    <a:pt x="1" y="15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3" y="17"/>
                    <a:pt x="5" y="18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15" y="24"/>
                    <a:pt x="39" y="37"/>
                    <a:pt x="104" y="75"/>
                  </a:cubicBezTo>
                  <a:cubicBezTo>
                    <a:pt x="105" y="76"/>
                    <a:pt x="106" y="76"/>
                    <a:pt x="107" y="77"/>
                  </a:cubicBezTo>
                  <a:cubicBezTo>
                    <a:pt x="118" y="83"/>
                    <a:pt x="130" y="90"/>
                    <a:pt x="143" y="97"/>
                  </a:cubicBezTo>
                  <a:cubicBezTo>
                    <a:pt x="143" y="97"/>
                    <a:pt x="142" y="96"/>
                    <a:pt x="142" y="96"/>
                  </a:cubicBezTo>
                  <a:cubicBezTo>
                    <a:pt x="141" y="96"/>
                    <a:pt x="141" y="94"/>
                    <a:pt x="141" y="94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39" y="93"/>
                    <a:pt x="138" y="93"/>
                    <a:pt x="137" y="92"/>
                  </a:cubicBezTo>
                  <a:cubicBezTo>
                    <a:pt x="102" y="72"/>
                    <a:pt x="68" y="52"/>
                    <a:pt x="33" y="32"/>
                  </a:cubicBezTo>
                  <a:cubicBezTo>
                    <a:pt x="24" y="27"/>
                    <a:pt x="14" y="21"/>
                    <a:pt x="5" y="16"/>
                  </a:cubicBezTo>
                  <a:cubicBezTo>
                    <a:pt x="4" y="15"/>
                    <a:pt x="2" y="14"/>
                    <a:pt x="2" y="13"/>
                  </a:cubicBezTo>
                  <a:cubicBezTo>
                    <a:pt x="0" y="9"/>
                    <a:pt x="1" y="6"/>
                    <a:pt x="3" y="2"/>
                  </a:cubicBezTo>
                  <a:cubicBezTo>
                    <a:pt x="16" y="10"/>
                    <a:pt x="29" y="17"/>
                    <a:pt x="42" y="24"/>
                  </a:cubicBezTo>
                  <a:cubicBezTo>
                    <a:pt x="43" y="22"/>
                    <a:pt x="45" y="20"/>
                    <a:pt x="47" y="18"/>
                  </a:cubicBezTo>
                  <a:cubicBezTo>
                    <a:pt x="45" y="17"/>
                    <a:pt x="44" y="16"/>
                    <a:pt x="42" y="16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9" y="20"/>
                    <a:pt x="39" y="20"/>
                    <a:pt x="39" y="20"/>
                  </a:cubicBezTo>
                  <a:cubicBezTo>
                    <a:pt x="36" y="19"/>
                    <a:pt x="33" y="17"/>
                    <a:pt x="30" y="15"/>
                  </a:cubicBezTo>
                  <a:cubicBezTo>
                    <a:pt x="21" y="10"/>
                    <a:pt x="12" y="5"/>
                    <a:pt x="3" y="0"/>
                  </a:cubicBezTo>
                </a:path>
              </a:pathLst>
            </a:custGeom>
            <a:solidFill>
              <a:srgbClr val="346F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7" name="任意多边形 1447"/>
            <p:cNvSpPr/>
            <p:nvPr/>
          </p:nvSpPr>
          <p:spPr bwMode="auto">
            <a:xfrm>
              <a:off x="4918076" y="4332288"/>
              <a:ext cx="73025" cy="20637"/>
            </a:xfrm>
            <a:custGeom>
              <a:avLst/>
              <a:gdLst>
                <a:gd name="T0" fmla="*/ 5 w 28"/>
                <a:gd name="T1" fmla="*/ 4 h 8"/>
                <a:gd name="T2" fmla="*/ 4 w 28"/>
                <a:gd name="T3" fmla="*/ 4 h 8"/>
                <a:gd name="T4" fmla="*/ 5 w 28"/>
                <a:gd name="T5" fmla="*/ 4 h 8"/>
                <a:gd name="T6" fmla="*/ 0 w 28"/>
                <a:gd name="T7" fmla="*/ 0 h 8"/>
                <a:gd name="T8" fmla="*/ 0 w 28"/>
                <a:gd name="T9" fmla="*/ 0 h 8"/>
                <a:gd name="T10" fmla="*/ 0 w 28"/>
                <a:gd name="T11" fmla="*/ 2 h 8"/>
                <a:gd name="T12" fmla="*/ 1 w 28"/>
                <a:gd name="T13" fmla="*/ 2 h 8"/>
                <a:gd name="T14" fmla="*/ 1 w 28"/>
                <a:gd name="T15" fmla="*/ 2 h 8"/>
                <a:gd name="T16" fmla="*/ 3 w 28"/>
                <a:gd name="T17" fmla="*/ 4 h 8"/>
                <a:gd name="T18" fmla="*/ 3 w 28"/>
                <a:gd name="T19" fmla="*/ 4 h 8"/>
                <a:gd name="T20" fmla="*/ 4 w 28"/>
                <a:gd name="T21" fmla="*/ 4 h 8"/>
                <a:gd name="T22" fmla="*/ 4 w 28"/>
                <a:gd name="T23" fmla="*/ 4 h 8"/>
                <a:gd name="T24" fmla="*/ 4 w 28"/>
                <a:gd name="T25" fmla="*/ 4 h 8"/>
                <a:gd name="T26" fmla="*/ 28 w 28"/>
                <a:gd name="T27" fmla="*/ 8 h 8"/>
                <a:gd name="T28" fmla="*/ 28 w 28"/>
                <a:gd name="T29" fmla="*/ 8 h 8"/>
                <a:gd name="T30" fmla="*/ 26 w 28"/>
                <a:gd name="T31" fmla="*/ 7 h 8"/>
                <a:gd name="T32" fmla="*/ 19 w 28"/>
                <a:gd name="T33" fmla="*/ 5 h 8"/>
                <a:gd name="T34" fmla="*/ 3 w 28"/>
                <a:gd name="T35" fmla="*/ 0 h 8"/>
                <a:gd name="T36" fmla="*/ 0 w 28"/>
                <a:gd name="T3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" h="8">
                  <a:moveTo>
                    <a:pt x="5" y="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5" y="4"/>
                    <a:pt x="5" y="4"/>
                    <a:pt x="5" y="4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3"/>
                    <a:pt x="2" y="3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12" y="5"/>
                    <a:pt x="20" y="7"/>
                    <a:pt x="28" y="8"/>
                  </a:cubicBezTo>
                  <a:cubicBezTo>
                    <a:pt x="28" y="8"/>
                    <a:pt x="28" y="8"/>
                    <a:pt x="28" y="8"/>
                  </a:cubicBezTo>
                  <a:cubicBezTo>
                    <a:pt x="27" y="8"/>
                    <a:pt x="26" y="7"/>
                    <a:pt x="26" y="7"/>
                  </a:cubicBezTo>
                  <a:cubicBezTo>
                    <a:pt x="24" y="6"/>
                    <a:pt x="21" y="5"/>
                    <a:pt x="19" y="5"/>
                  </a:cubicBezTo>
                  <a:cubicBezTo>
                    <a:pt x="14" y="3"/>
                    <a:pt x="8" y="2"/>
                    <a:pt x="3" y="0"/>
                  </a:cubicBezTo>
                  <a:cubicBezTo>
                    <a:pt x="2" y="0"/>
                    <a:pt x="1" y="0"/>
                    <a:pt x="0" y="0"/>
                  </a:cubicBezTo>
                </a:path>
              </a:pathLst>
            </a:custGeom>
            <a:solidFill>
              <a:srgbClr val="7683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8" name="任意多边形 1448"/>
            <p:cNvSpPr/>
            <p:nvPr/>
          </p:nvSpPr>
          <p:spPr bwMode="auto">
            <a:xfrm>
              <a:off x="4649788" y="4125913"/>
              <a:ext cx="11113" cy="14287"/>
            </a:xfrm>
            <a:custGeom>
              <a:avLst/>
              <a:gdLst>
                <a:gd name="T0" fmla="*/ 4 w 4"/>
                <a:gd name="T1" fmla="*/ 0 h 5"/>
                <a:gd name="T2" fmla="*/ 3 w 4"/>
                <a:gd name="T3" fmla="*/ 1 h 5"/>
                <a:gd name="T4" fmla="*/ 2 w 4"/>
                <a:gd name="T5" fmla="*/ 2 h 5"/>
                <a:gd name="T6" fmla="*/ 0 w 4"/>
                <a:gd name="T7" fmla="*/ 5 h 5"/>
                <a:gd name="T8" fmla="*/ 0 w 4"/>
                <a:gd name="T9" fmla="*/ 5 h 5"/>
                <a:gd name="T10" fmla="*/ 1 w 4"/>
                <a:gd name="T11" fmla="*/ 5 h 5"/>
                <a:gd name="T12" fmla="*/ 1 w 4"/>
                <a:gd name="T13" fmla="*/ 5 h 5"/>
                <a:gd name="T14" fmla="*/ 4 w 4"/>
                <a:gd name="T15" fmla="*/ 1 h 5"/>
                <a:gd name="T16" fmla="*/ 4 w 4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" h="5">
                  <a:moveTo>
                    <a:pt x="4" y="0"/>
                  </a:moveTo>
                  <a:cubicBezTo>
                    <a:pt x="4" y="0"/>
                    <a:pt x="4" y="0"/>
                    <a:pt x="3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3"/>
                    <a:pt x="1" y="4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9" name="任意多边形 1449"/>
            <p:cNvSpPr/>
            <p:nvPr/>
          </p:nvSpPr>
          <p:spPr bwMode="auto">
            <a:xfrm>
              <a:off x="4494213" y="4092575"/>
              <a:ext cx="57150" cy="19050"/>
            </a:xfrm>
            <a:custGeom>
              <a:avLst/>
              <a:gdLst>
                <a:gd name="T0" fmla="*/ 0 w 22"/>
                <a:gd name="T1" fmla="*/ 2 h 7"/>
                <a:gd name="T2" fmla="*/ 1 w 22"/>
                <a:gd name="T3" fmla="*/ 3 h 7"/>
                <a:gd name="T4" fmla="*/ 0 w 22"/>
                <a:gd name="T5" fmla="*/ 2 h 7"/>
                <a:gd name="T6" fmla="*/ 22 w 22"/>
                <a:gd name="T7" fmla="*/ 0 h 7"/>
                <a:gd name="T8" fmla="*/ 20 w 22"/>
                <a:gd name="T9" fmla="*/ 7 h 7"/>
                <a:gd name="T10" fmla="*/ 20 w 22"/>
                <a:gd name="T11" fmla="*/ 7 h 7"/>
                <a:gd name="T12" fmla="*/ 22 w 2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7">
                  <a:moveTo>
                    <a:pt x="0" y="2"/>
                  </a:moveTo>
                  <a:cubicBezTo>
                    <a:pt x="0" y="2"/>
                    <a:pt x="0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moveTo>
                    <a:pt x="22" y="0"/>
                  </a:moveTo>
                  <a:cubicBezTo>
                    <a:pt x="21" y="2"/>
                    <a:pt x="20" y="4"/>
                    <a:pt x="20" y="7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0" y="5"/>
                    <a:pt x="21" y="2"/>
                    <a:pt x="22" y="0"/>
                  </a:cubicBezTo>
                </a:path>
              </a:pathLst>
            </a:custGeom>
            <a:solidFill>
              <a:srgbClr val="9592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0" name="任意多边形 1450"/>
            <p:cNvSpPr/>
            <p:nvPr/>
          </p:nvSpPr>
          <p:spPr bwMode="auto">
            <a:xfrm>
              <a:off x="4543426" y="4084638"/>
              <a:ext cx="25400" cy="52387"/>
            </a:xfrm>
            <a:custGeom>
              <a:avLst/>
              <a:gdLst>
                <a:gd name="T0" fmla="*/ 5 w 10"/>
                <a:gd name="T1" fmla="*/ 0 h 20"/>
                <a:gd name="T2" fmla="*/ 5 w 10"/>
                <a:gd name="T3" fmla="*/ 0 h 20"/>
                <a:gd name="T4" fmla="*/ 5 w 10"/>
                <a:gd name="T5" fmla="*/ 0 h 20"/>
                <a:gd name="T6" fmla="*/ 3 w 10"/>
                <a:gd name="T7" fmla="*/ 3 h 20"/>
                <a:gd name="T8" fmla="*/ 1 w 10"/>
                <a:gd name="T9" fmla="*/ 10 h 20"/>
                <a:gd name="T10" fmla="*/ 1 w 10"/>
                <a:gd name="T11" fmla="*/ 15 h 20"/>
                <a:gd name="T12" fmla="*/ 4 w 10"/>
                <a:gd name="T13" fmla="*/ 19 h 20"/>
                <a:gd name="T14" fmla="*/ 4 w 10"/>
                <a:gd name="T15" fmla="*/ 19 h 20"/>
                <a:gd name="T16" fmla="*/ 4 w 10"/>
                <a:gd name="T17" fmla="*/ 19 h 20"/>
                <a:gd name="T18" fmla="*/ 7 w 10"/>
                <a:gd name="T19" fmla="*/ 20 h 20"/>
                <a:gd name="T20" fmla="*/ 10 w 10"/>
                <a:gd name="T21" fmla="*/ 20 h 20"/>
                <a:gd name="T22" fmla="*/ 10 w 10"/>
                <a:gd name="T23" fmla="*/ 20 h 20"/>
                <a:gd name="T24" fmla="*/ 5 w 10"/>
                <a:gd name="T25" fmla="*/ 17 h 20"/>
                <a:gd name="T26" fmla="*/ 5 w 10"/>
                <a:gd name="T27" fmla="*/ 17 h 20"/>
                <a:gd name="T28" fmla="*/ 5 w 10"/>
                <a:gd name="T29" fmla="*/ 17 h 20"/>
                <a:gd name="T30" fmla="*/ 5 w 10"/>
                <a:gd name="T31" fmla="*/ 17 h 20"/>
                <a:gd name="T32" fmla="*/ 3 w 10"/>
                <a:gd name="T33" fmla="*/ 15 h 20"/>
                <a:gd name="T34" fmla="*/ 3 w 10"/>
                <a:gd name="T35" fmla="*/ 11 h 20"/>
                <a:gd name="T36" fmla="*/ 3 w 10"/>
                <a:gd name="T37" fmla="*/ 7 h 20"/>
                <a:gd name="T38" fmla="*/ 6 w 10"/>
                <a:gd name="T39" fmla="*/ 1 h 20"/>
                <a:gd name="T40" fmla="*/ 5 w 10"/>
                <a:gd name="T41" fmla="*/ 0 h 20"/>
                <a:gd name="T42" fmla="*/ 5 w 10"/>
                <a:gd name="T43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20">
                  <a:moveTo>
                    <a:pt x="5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4" y="1"/>
                    <a:pt x="3" y="3"/>
                  </a:cubicBezTo>
                  <a:cubicBezTo>
                    <a:pt x="2" y="5"/>
                    <a:pt x="1" y="8"/>
                    <a:pt x="1" y="10"/>
                  </a:cubicBezTo>
                  <a:cubicBezTo>
                    <a:pt x="0" y="12"/>
                    <a:pt x="1" y="14"/>
                    <a:pt x="1" y="15"/>
                  </a:cubicBezTo>
                  <a:cubicBezTo>
                    <a:pt x="1" y="17"/>
                    <a:pt x="2" y="18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5" y="20"/>
                    <a:pt x="6" y="20"/>
                    <a:pt x="7" y="20"/>
                  </a:cubicBezTo>
                  <a:cubicBezTo>
                    <a:pt x="8" y="20"/>
                    <a:pt x="9" y="20"/>
                    <a:pt x="10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8" y="19"/>
                    <a:pt x="6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4" y="16"/>
                    <a:pt x="4" y="16"/>
                    <a:pt x="3" y="15"/>
                  </a:cubicBezTo>
                  <a:cubicBezTo>
                    <a:pt x="3" y="14"/>
                    <a:pt x="3" y="12"/>
                    <a:pt x="3" y="11"/>
                  </a:cubicBezTo>
                  <a:cubicBezTo>
                    <a:pt x="3" y="10"/>
                    <a:pt x="3" y="8"/>
                    <a:pt x="3" y="7"/>
                  </a:cubicBezTo>
                  <a:cubicBezTo>
                    <a:pt x="4" y="5"/>
                    <a:pt x="5" y="3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2347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1" name="任意多边形 1451"/>
            <p:cNvSpPr/>
            <p:nvPr/>
          </p:nvSpPr>
          <p:spPr bwMode="auto">
            <a:xfrm>
              <a:off x="4494213" y="4052888"/>
              <a:ext cx="61913" cy="80962"/>
            </a:xfrm>
            <a:custGeom>
              <a:avLst/>
              <a:gdLst>
                <a:gd name="T0" fmla="*/ 0 w 24"/>
                <a:gd name="T1" fmla="*/ 16 h 31"/>
                <a:gd name="T2" fmla="*/ 0 w 24"/>
                <a:gd name="T3" fmla="*/ 17 h 31"/>
                <a:gd name="T4" fmla="*/ 1 w 24"/>
                <a:gd name="T5" fmla="*/ 18 h 31"/>
                <a:gd name="T6" fmla="*/ 2 w 24"/>
                <a:gd name="T7" fmla="*/ 20 h 31"/>
                <a:gd name="T8" fmla="*/ 2 w 24"/>
                <a:gd name="T9" fmla="*/ 20 h 31"/>
                <a:gd name="T10" fmla="*/ 23 w 24"/>
                <a:gd name="T11" fmla="*/ 31 h 31"/>
                <a:gd name="T12" fmla="*/ 23 w 24"/>
                <a:gd name="T13" fmla="*/ 31 h 31"/>
                <a:gd name="T14" fmla="*/ 23 w 24"/>
                <a:gd name="T15" fmla="*/ 31 h 31"/>
                <a:gd name="T16" fmla="*/ 20 w 24"/>
                <a:gd name="T17" fmla="*/ 27 h 31"/>
                <a:gd name="T18" fmla="*/ 20 w 24"/>
                <a:gd name="T19" fmla="*/ 28 h 31"/>
                <a:gd name="T20" fmla="*/ 0 w 24"/>
                <a:gd name="T21" fmla="*/ 16 h 31"/>
                <a:gd name="T22" fmla="*/ 2 w 24"/>
                <a:gd name="T23" fmla="*/ 1 h 31"/>
                <a:gd name="T24" fmla="*/ 2 w 24"/>
                <a:gd name="T25" fmla="*/ 1 h 31"/>
                <a:gd name="T26" fmla="*/ 2 w 24"/>
                <a:gd name="T27" fmla="*/ 1 h 31"/>
                <a:gd name="T28" fmla="*/ 3 w 24"/>
                <a:gd name="T29" fmla="*/ 0 h 31"/>
                <a:gd name="T30" fmla="*/ 3 w 24"/>
                <a:gd name="T31" fmla="*/ 1 h 31"/>
                <a:gd name="T32" fmla="*/ 3 w 24"/>
                <a:gd name="T33" fmla="*/ 1 h 31"/>
                <a:gd name="T34" fmla="*/ 2 w 24"/>
                <a:gd name="T35" fmla="*/ 1 h 31"/>
                <a:gd name="T36" fmla="*/ 23 w 24"/>
                <a:gd name="T37" fmla="*/ 13 h 31"/>
                <a:gd name="T38" fmla="*/ 20 w 24"/>
                <a:gd name="T39" fmla="*/ 22 h 31"/>
                <a:gd name="T40" fmla="*/ 22 w 24"/>
                <a:gd name="T41" fmla="*/ 15 h 31"/>
                <a:gd name="T42" fmla="*/ 24 w 24"/>
                <a:gd name="T43" fmla="*/ 12 h 31"/>
                <a:gd name="T44" fmla="*/ 24 w 24"/>
                <a:gd name="T45" fmla="*/ 12 h 31"/>
                <a:gd name="T46" fmla="*/ 19 w 24"/>
                <a:gd name="T47" fmla="*/ 9 h 31"/>
                <a:gd name="T48" fmla="*/ 6 w 24"/>
                <a:gd name="T49" fmla="*/ 1 h 31"/>
                <a:gd name="T50" fmla="*/ 3 w 24"/>
                <a:gd name="T5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" h="31">
                  <a:moveTo>
                    <a:pt x="0" y="16"/>
                  </a:moveTo>
                  <a:cubicBezTo>
                    <a:pt x="0" y="16"/>
                    <a:pt x="0" y="17"/>
                    <a:pt x="0" y="17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2" y="19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31"/>
                    <a:pt x="22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3" y="31"/>
                    <a:pt x="23" y="31"/>
                    <a:pt x="23" y="31"/>
                  </a:cubicBezTo>
                  <a:cubicBezTo>
                    <a:pt x="21" y="30"/>
                    <a:pt x="20" y="29"/>
                    <a:pt x="20" y="27"/>
                  </a:cubicBezTo>
                  <a:cubicBezTo>
                    <a:pt x="20" y="27"/>
                    <a:pt x="20" y="27"/>
                    <a:pt x="20" y="28"/>
                  </a:cubicBezTo>
                  <a:cubicBezTo>
                    <a:pt x="13" y="24"/>
                    <a:pt x="7" y="20"/>
                    <a:pt x="0" y="16"/>
                  </a:cubicBezTo>
                  <a:moveTo>
                    <a:pt x="2" y="1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moveTo>
                    <a:pt x="3" y="0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9" y="5"/>
                    <a:pt x="16" y="9"/>
                    <a:pt x="23" y="13"/>
                  </a:cubicBezTo>
                  <a:cubicBezTo>
                    <a:pt x="21" y="16"/>
                    <a:pt x="20" y="19"/>
                    <a:pt x="20" y="22"/>
                  </a:cubicBezTo>
                  <a:cubicBezTo>
                    <a:pt x="20" y="19"/>
                    <a:pt x="21" y="17"/>
                    <a:pt x="22" y="15"/>
                  </a:cubicBezTo>
                  <a:cubicBezTo>
                    <a:pt x="23" y="13"/>
                    <a:pt x="24" y="12"/>
                    <a:pt x="24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2" y="11"/>
                    <a:pt x="20" y="10"/>
                    <a:pt x="19" y="9"/>
                  </a:cubicBezTo>
                  <a:cubicBezTo>
                    <a:pt x="14" y="6"/>
                    <a:pt x="10" y="4"/>
                    <a:pt x="6" y="1"/>
                  </a:cubicBezTo>
                  <a:cubicBezTo>
                    <a:pt x="5" y="1"/>
                    <a:pt x="4" y="0"/>
                    <a:pt x="3" y="0"/>
                  </a:cubicBezTo>
                </a:path>
              </a:pathLst>
            </a:custGeom>
            <a:solidFill>
              <a:srgbClr val="5F8E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2" name="任意多边形 1452"/>
            <p:cNvSpPr/>
            <p:nvPr/>
          </p:nvSpPr>
          <p:spPr bwMode="auto">
            <a:xfrm>
              <a:off x="4495801" y="4051300"/>
              <a:ext cx="4763" cy="4762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2 w 2"/>
                <a:gd name="T5" fmla="*/ 2 h 2"/>
                <a:gd name="T6" fmla="*/ 2 w 2"/>
                <a:gd name="T7" fmla="*/ 2 h 2"/>
                <a:gd name="T8" fmla="*/ 2 w 2"/>
                <a:gd name="T9" fmla="*/ 2 h 2"/>
                <a:gd name="T10" fmla="*/ 2 w 2"/>
                <a:gd name="T11" fmla="*/ 1 h 2"/>
                <a:gd name="T12" fmla="*/ 1 w 2"/>
                <a:gd name="T13" fmla="*/ 0 h 2"/>
                <a:gd name="T14" fmla="*/ 0 w 2"/>
                <a:gd name="T1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0F1F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3" name="任意多边形 1453"/>
            <p:cNvSpPr/>
            <p:nvPr/>
          </p:nvSpPr>
          <p:spPr bwMode="auto">
            <a:xfrm>
              <a:off x="4495801" y="4051300"/>
              <a:ext cx="157163" cy="88900"/>
            </a:xfrm>
            <a:custGeom>
              <a:avLst/>
              <a:gdLst>
                <a:gd name="T0" fmla="*/ 0 w 60"/>
                <a:gd name="T1" fmla="*/ 0 h 34"/>
                <a:gd name="T2" fmla="*/ 0 w 60"/>
                <a:gd name="T3" fmla="*/ 0 h 34"/>
                <a:gd name="T4" fmla="*/ 0 w 60"/>
                <a:gd name="T5" fmla="*/ 0 h 34"/>
                <a:gd name="T6" fmla="*/ 1 w 60"/>
                <a:gd name="T7" fmla="*/ 2 h 34"/>
                <a:gd name="T8" fmla="*/ 1 w 60"/>
                <a:gd name="T9" fmla="*/ 2 h 34"/>
                <a:gd name="T10" fmla="*/ 1 w 60"/>
                <a:gd name="T11" fmla="*/ 2 h 34"/>
                <a:gd name="T12" fmla="*/ 1 w 60"/>
                <a:gd name="T13" fmla="*/ 2 h 34"/>
                <a:gd name="T14" fmla="*/ 2 w 60"/>
                <a:gd name="T15" fmla="*/ 2 h 34"/>
                <a:gd name="T16" fmla="*/ 2 w 60"/>
                <a:gd name="T17" fmla="*/ 2 h 34"/>
                <a:gd name="T18" fmla="*/ 0 w 60"/>
                <a:gd name="T19" fmla="*/ 0 h 34"/>
                <a:gd name="T20" fmla="*/ 0 w 60"/>
                <a:gd name="T21" fmla="*/ 0 h 34"/>
                <a:gd name="T22" fmla="*/ 1 w 60"/>
                <a:gd name="T23" fmla="*/ 0 h 34"/>
                <a:gd name="T24" fmla="*/ 2 w 60"/>
                <a:gd name="T25" fmla="*/ 1 h 34"/>
                <a:gd name="T26" fmla="*/ 5 w 60"/>
                <a:gd name="T27" fmla="*/ 2 h 34"/>
                <a:gd name="T28" fmla="*/ 18 w 60"/>
                <a:gd name="T29" fmla="*/ 10 h 34"/>
                <a:gd name="T30" fmla="*/ 23 w 60"/>
                <a:gd name="T31" fmla="*/ 13 h 34"/>
                <a:gd name="T32" fmla="*/ 23 w 60"/>
                <a:gd name="T33" fmla="*/ 13 h 34"/>
                <a:gd name="T34" fmla="*/ 23 w 60"/>
                <a:gd name="T35" fmla="*/ 13 h 34"/>
                <a:gd name="T36" fmla="*/ 51 w 60"/>
                <a:gd name="T37" fmla="*/ 29 h 34"/>
                <a:gd name="T38" fmla="*/ 60 w 60"/>
                <a:gd name="T39" fmla="*/ 34 h 34"/>
                <a:gd name="T40" fmla="*/ 60 w 60"/>
                <a:gd name="T41" fmla="*/ 34 h 34"/>
                <a:gd name="T42" fmla="*/ 60 w 60"/>
                <a:gd name="T43" fmla="*/ 34 h 34"/>
                <a:gd name="T44" fmla="*/ 59 w 60"/>
                <a:gd name="T45" fmla="*/ 34 h 34"/>
                <a:gd name="T46" fmla="*/ 59 w 60"/>
                <a:gd name="T47" fmla="*/ 34 h 34"/>
                <a:gd name="T48" fmla="*/ 39 w 60"/>
                <a:gd name="T49" fmla="*/ 22 h 34"/>
                <a:gd name="T50" fmla="*/ 32 w 60"/>
                <a:gd name="T51" fmla="*/ 18 h 34"/>
                <a:gd name="T52" fmla="*/ 3 w 60"/>
                <a:gd name="T53" fmla="*/ 1 h 34"/>
                <a:gd name="T54" fmla="*/ 0 w 60"/>
                <a:gd name="T55" fmla="*/ 0 h 34"/>
                <a:gd name="T56" fmla="*/ 0 w 60"/>
                <a:gd name="T5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0" h="3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3" y="1"/>
                    <a:pt x="4" y="2"/>
                    <a:pt x="5" y="2"/>
                  </a:cubicBezTo>
                  <a:cubicBezTo>
                    <a:pt x="8" y="4"/>
                    <a:pt x="12" y="7"/>
                    <a:pt x="18" y="10"/>
                  </a:cubicBezTo>
                  <a:cubicBezTo>
                    <a:pt x="19" y="11"/>
                    <a:pt x="21" y="12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23" y="13"/>
                    <a:pt x="23" y="13"/>
                    <a:pt x="23" y="13"/>
                  </a:cubicBezTo>
                  <a:cubicBezTo>
                    <a:pt x="31" y="18"/>
                    <a:pt x="41" y="23"/>
                    <a:pt x="51" y="29"/>
                  </a:cubicBezTo>
                  <a:cubicBezTo>
                    <a:pt x="54" y="31"/>
                    <a:pt x="57" y="33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60" y="34"/>
                    <a:pt x="60" y="34"/>
                    <a:pt x="60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9" y="34"/>
                    <a:pt x="59" y="34"/>
                    <a:pt x="59" y="34"/>
                  </a:cubicBezTo>
                  <a:cubicBezTo>
                    <a:pt x="53" y="30"/>
                    <a:pt x="45" y="26"/>
                    <a:pt x="39" y="22"/>
                  </a:cubicBezTo>
                  <a:cubicBezTo>
                    <a:pt x="37" y="21"/>
                    <a:pt x="35" y="19"/>
                    <a:pt x="32" y="18"/>
                  </a:cubicBezTo>
                  <a:cubicBezTo>
                    <a:pt x="22" y="12"/>
                    <a:pt x="12" y="7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62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4" name="任意多边形 1454"/>
            <p:cNvSpPr/>
            <p:nvPr/>
          </p:nvSpPr>
          <p:spPr bwMode="auto">
            <a:xfrm>
              <a:off x="4579938" y="4060825"/>
              <a:ext cx="15875" cy="7937"/>
            </a:xfrm>
            <a:custGeom>
              <a:avLst/>
              <a:gdLst>
                <a:gd name="T0" fmla="*/ 2 w 6"/>
                <a:gd name="T1" fmla="*/ 3 h 3"/>
                <a:gd name="T2" fmla="*/ 0 w 6"/>
                <a:gd name="T3" fmla="*/ 3 h 3"/>
                <a:gd name="T4" fmla="*/ 0 w 6"/>
                <a:gd name="T5" fmla="*/ 3 h 3"/>
                <a:gd name="T6" fmla="*/ 2 w 6"/>
                <a:gd name="T7" fmla="*/ 3 h 3"/>
                <a:gd name="T8" fmla="*/ 5 w 6"/>
                <a:gd name="T9" fmla="*/ 1 h 3"/>
                <a:gd name="T10" fmla="*/ 5 w 6"/>
                <a:gd name="T11" fmla="*/ 1 h 3"/>
                <a:gd name="T12" fmla="*/ 5 w 6"/>
                <a:gd name="T13" fmla="*/ 1 h 3"/>
                <a:gd name="T14" fmla="*/ 5 w 6"/>
                <a:gd name="T15" fmla="*/ 1 h 3"/>
                <a:gd name="T16" fmla="*/ 6 w 6"/>
                <a:gd name="T17" fmla="*/ 1 h 3"/>
                <a:gd name="T18" fmla="*/ 6 w 6"/>
                <a:gd name="T19" fmla="*/ 1 h 3"/>
                <a:gd name="T20" fmla="*/ 5 w 6"/>
                <a:gd name="T21" fmla="*/ 1 h 3"/>
                <a:gd name="T22" fmla="*/ 3 w 6"/>
                <a:gd name="T23" fmla="*/ 0 h 3"/>
                <a:gd name="T24" fmla="*/ 3 w 6"/>
                <a:gd name="T25" fmla="*/ 0 h 3"/>
                <a:gd name="T26" fmla="*/ 3 w 6"/>
                <a:gd name="T27" fmla="*/ 0 h 3"/>
                <a:gd name="T28" fmla="*/ 3 w 6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1" y="3"/>
                    <a:pt x="2" y="3"/>
                  </a:cubicBezTo>
                  <a:moveTo>
                    <a:pt x="5" y="1"/>
                  </a:move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1"/>
                  </a:cubicBezTo>
                  <a:moveTo>
                    <a:pt x="5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B6B1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5" name="任意多边形 1455"/>
            <p:cNvSpPr/>
            <p:nvPr/>
          </p:nvSpPr>
          <p:spPr bwMode="auto">
            <a:xfrm>
              <a:off x="4579938" y="4068763"/>
              <a:ext cx="9525" cy="0"/>
            </a:xfrm>
            <a:custGeom>
              <a:avLst/>
              <a:gdLst>
                <a:gd name="T0" fmla="*/ 2 w 4"/>
                <a:gd name="T1" fmla="*/ 2 w 4"/>
                <a:gd name="T2" fmla="*/ 0 w 4"/>
                <a:gd name="T3" fmla="*/ 0 w 4"/>
                <a:gd name="T4" fmla="*/ 1 w 4"/>
                <a:gd name="T5" fmla="*/ 3 w 4"/>
                <a:gd name="T6" fmla="*/ 4 w 4"/>
                <a:gd name="T7" fmla="*/ 2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</a:cxnLst>
              <a:rect l="0" t="0" r="r" b="b"/>
              <a:pathLst>
                <a:path w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</a:path>
              </a:pathLst>
            </a:custGeom>
            <a:solidFill>
              <a:srgbClr val="6B9B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6" name="任意多边形 1456"/>
            <p:cNvSpPr/>
            <p:nvPr/>
          </p:nvSpPr>
          <p:spPr bwMode="auto">
            <a:xfrm>
              <a:off x="4587876" y="4060825"/>
              <a:ext cx="7938" cy="3175"/>
            </a:xfrm>
            <a:custGeom>
              <a:avLst/>
              <a:gdLst>
                <a:gd name="T0" fmla="*/ 0 w 3"/>
                <a:gd name="T1" fmla="*/ 0 h 1"/>
                <a:gd name="T2" fmla="*/ 0 w 3"/>
                <a:gd name="T3" fmla="*/ 0 h 1"/>
                <a:gd name="T4" fmla="*/ 0 w 3"/>
                <a:gd name="T5" fmla="*/ 0 h 1"/>
                <a:gd name="T6" fmla="*/ 0 w 3"/>
                <a:gd name="T7" fmla="*/ 0 h 1"/>
                <a:gd name="T8" fmla="*/ 0 w 3"/>
                <a:gd name="T9" fmla="*/ 0 h 1"/>
                <a:gd name="T10" fmla="*/ 0 w 3"/>
                <a:gd name="T11" fmla="*/ 0 h 1"/>
                <a:gd name="T12" fmla="*/ 2 w 3"/>
                <a:gd name="T13" fmla="*/ 1 h 1"/>
                <a:gd name="T14" fmla="*/ 2 w 3"/>
                <a:gd name="T15" fmla="*/ 1 h 1"/>
                <a:gd name="T16" fmla="*/ 3 w 3"/>
                <a:gd name="T17" fmla="*/ 1 h 1"/>
                <a:gd name="T18" fmla="*/ 3 w 3"/>
                <a:gd name="T19" fmla="*/ 1 h 1"/>
                <a:gd name="T20" fmla="*/ 2 w 3"/>
                <a:gd name="T21" fmla="*/ 1 h 1"/>
                <a:gd name="T22" fmla="*/ 0 w 3"/>
                <a:gd name="T2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2" y="1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90AF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7" name="任意多边形 1457"/>
            <p:cNvSpPr/>
            <p:nvPr/>
          </p:nvSpPr>
          <p:spPr bwMode="auto">
            <a:xfrm>
              <a:off x="4572001" y="4060825"/>
              <a:ext cx="28575" cy="14287"/>
            </a:xfrm>
            <a:custGeom>
              <a:avLst/>
              <a:gdLst>
                <a:gd name="T0" fmla="*/ 6 w 11"/>
                <a:gd name="T1" fmla="*/ 0 h 5"/>
                <a:gd name="T2" fmla="*/ 6 w 11"/>
                <a:gd name="T3" fmla="*/ 0 h 5"/>
                <a:gd name="T4" fmla="*/ 0 w 11"/>
                <a:gd name="T5" fmla="*/ 3 h 5"/>
                <a:gd name="T6" fmla="*/ 3 w 11"/>
                <a:gd name="T7" fmla="*/ 3 h 5"/>
                <a:gd name="T8" fmla="*/ 5 w 11"/>
                <a:gd name="T9" fmla="*/ 3 h 5"/>
                <a:gd name="T10" fmla="*/ 5 w 11"/>
                <a:gd name="T11" fmla="*/ 3 h 5"/>
                <a:gd name="T12" fmla="*/ 7 w 11"/>
                <a:gd name="T13" fmla="*/ 3 h 5"/>
                <a:gd name="T14" fmla="*/ 9 w 11"/>
                <a:gd name="T15" fmla="*/ 4 h 5"/>
                <a:gd name="T16" fmla="*/ 11 w 11"/>
                <a:gd name="T17" fmla="*/ 5 h 5"/>
                <a:gd name="T18" fmla="*/ 9 w 11"/>
                <a:gd name="T19" fmla="*/ 1 h 5"/>
                <a:gd name="T20" fmla="*/ 9 w 11"/>
                <a:gd name="T21" fmla="*/ 1 h 5"/>
                <a:gd name="T22" fmla="*/ 9 w 11"/>
                <a:gd name="T23" fmla="*/ 1 h 5"/>
                <a:gd name="T24" fmla="*/ 8 w 11"/>
                <a:gd name="T25" fmla="*/ 1 h 5"/>
                <a:gd name="T26" fmla="*/ 8 w 11"/>
                <a:gd name="T27" fmla="*/ 1 h 5"/>
                <a:gd name="T28" fmla="*/ 6 w 11"/>
                <a:gd name="T29" fmla="*/ 0 h 5"/>
                <a:gd name="T30" fmla="*/ 6 w 11"/>
                <a:gd name="T31" fmla="*/ 0 h 5"/>
                <a:gd name="T32" fmla="*/ 6 w 11"/>
                <a:gd name="T3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5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1" y="3"/>
                    <a:pt x="2" y="3"/>
                    <a:pt x="3" y="3"/>
                  </a:cubicBezTo>
                  <a:cubicBezTo>
                    <a:pt x="3" y="3"/>
                    <a:pt x="4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3"/>
                    <a:pt x="7" y="3"/>
                  </a:cubicBezTo>
                  <a:cubicBezTo>
                    <a:pt x="8" y="3"/>
                    <a:pt x="8" y="4"/>
                    <a:pt x="9" y="4"/>
                  </a:cubicBezTo>
                  <a:cubicBezTo>
                    <a:pt x="10" y="4"/>
                    <a:pt x="10" y="4"/>
                    <a:pt x="11" y="5"/>
                  </a:cubicBezTo>
                  <a:cubicBezTo>
                    <a:pt x="11" y="3"/>
                    <a:pt x="10" y="2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577C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8" name="任意多边形 1458"/>
            <p:cNvSpPr/>
            <p:nvPr/>
          </p:nvSpPr>
          <p:spPr bwMode="auto">
            <a:xfrm>
              <a:off x="4491038" y="4030663"/>
              <a:ext cx="171450" cy="109537"/>
            </a:xfrm>
            <a:custGeom>
              <a:avLst/>
              <a:gdLst>
                <a:gd name="T0" fmla="*/ 2 w 66"/>
                <a:gd name="T1" fmla="*/ 8 h 42"/>
                <a:gd name="T2" fmla="*/ 7 w 66"/>
                <a:gd name="T3" fmla="*/ 1 h 42"/>
                <a:gd name="T4" fmla="*/ 7 w 66"/>
                <a:gd name="T5" fmla="*/ 1 h 42"/>
                <a:gd name="T6" fmla="*/ 7 w 66"/>
                <a:gd name="T7" fmla="*/ 1 h 42"/>
                <a:gd name="T8" fmla="*/ 7 w 66"/>
                <a:gd name="T9" fmla="*/ 1 h 42"/>
                <a:gd name="T10" fmla="*/ 66 w 66"/>
                <a:gd name="T11" fmla="*/ 35 h 42"/>
                <a:gd name="T12" fmla="*/ 61 w 66"/>
                <a:gd name="T13" fmla="*/ 42 h 42"/>
                <a:gd name="T14" fmla="*/ 2 w 66"/>
                <a:gd name="T15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6" h="42">
                  <a:moveTo>
                    <a:pt x="2" y="8"/>
                  </a:moveTo>
                  <a:cubicBezTo>
                    <a:pt x="4" y="6"/>
                    <a:pt x="5" y="3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1"/>
                    <a:pt x="5" y="0"/>
                    <a:pt x="66" y="35"/>
                  </a:cubicBezTo>
                  <a:cubicBezTo>
                    <a:pt x="61" y="42"/>
                    <a:pt x="61" y="42"/>
                    <a:pt x="61" y="42"/>
                  </a:cubicBezTo>
                  <a:cubicBezTo>
                    <a:pt x="0" y="6"/>
                    <a:pt x="2" y="8"/>
                    <a:pt x="2" y="8"/>
                  </a:cubicBezTo>
                  <a:close/>
                </a:path>
              </a:pathLst>
            </a:custGeom>
            <a:solidFill>
              <a:srgbClr val="71A7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9" name="任意多边形 1459"/>
            <p:cNvSpPr/>
            <p:nvPr/>
          </p:nvSpPr>
          <p:spPr bwMode="auto">
            <a:xfrm>
              <a:off x="7466013" y="1808163"/>
              <a:ext cx="385763" cy="738187"/>
            </a:xfrm>
            <a:custGeom>
              <a:avLst/>
              <a:gdLst>
                <a:gd name="T0" fmla="*/ 133 w 148"/>
                <a:gd name="T1" fmla="*/ 63 h 283"/>
                <a:gd name="T2" fmla="*/ 28 w 148"/>
                <a:gd name="T3" fmla="*/ 3 h 283"/>
                <a:gd name="T4" fmla="*/ 17 w 148"/>
                <a:gd name="T5" fmla="*/ 1 h 283"/>
                <a:gd name="T6" fmla="*/ 17 w 148"/>
                <a:gd name="T7" fmla="*/ 1 h 283"/>
                <a:gd name="T8" fmla="*/ 17 w 148"/>
                <a:gd name="T9" fmla="*/ 1 h 283"/>
                <a:gd name="T10" fmla="*/ 15 w 148"/>
                <a:gd name="T11" fmla="*/ 2 h 283"/>
                <a:gd name="T12" fmla="*/ 0 w 148"/>
                <a:gd name="T13" fmla="*/ 11 h 283"/>
                <a:gd name="T14" fmla="*/ 12 w 148"/>
                <a:gd name="T15" fmla="*/ 38 h 283"/>
                <a:gd name="T16" fmla="*/ 12 w 148"/>
                <a:gd name="T17" fmla="*/ 186 h 283"/>
                <a:gd name="T18" fmla="*/ 28 w 148"/>
                <a:gd name="T19" fmla="*/ 210 h 283"/>
                <a:gd name="T20" fmla="*/ 117 w 148"/>
                <a:gd name="T21" fmla="*/ 262 h 283"/>
                <a:gd name="T22" fmla="*/ 126 w 148"/>
                <a:gd name="T23" fmla="*/ 283 h 283"/>
                <a:gd name="T24" fmla="*/ 140 w 148"/>
                <a:gd name="T25" fmla="*/ 274 h 283"/>
                <a:gd name="T26" fmla="*/ 141 w 148"/>
                <a:gd name="T27" fmla="*/ 273 h 283"/>
                <a:gd name="T28" fmla="*/ 148 w 148"/>
                <a:gd name="T29" fmla="*/ 265 h 283"/>
                <a:gd name="T30" fmla="*/ 148 w 148"/>
                <a:gd name="T31" fmla="*/ 87 h 283"/>
                <a:gd name="T32" fmla="*/ 133 w 148"/>
                <a:gd name="T33" fmla="*/ 6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" h="283">
                  <a:moveTo>
                    <a:pt x="133" y="63"/>
                  </a:moveTo>
                  <a:cubicBezTo>
                    <a:pt x="28" y="3"/>
                    <a:pt x="28" y="3"/>
                    <a:pt x="28" y="3"/>
                  </a:cubicBezTo>
                  <a:cubicBezTo>
                    <a:pt x="24" y="0"/>
                    <a:pt x="20" y="0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1"/>
                    <a:pt x="16" y="1"/>
                    <a:pt x="15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2" y="186"/>
                    <a:pt x="12" y="186"/>
                    <a:pt x="12" y="186"/>
                  </a:cubicBezTo>
                  <a:cubicBezTo>
                    <a:pt x="12" y="195"/>
                    <a:pt x="19" y="205"/>
                    <a:pt x="28" y="210"/>
                  </a:cubicBezTo>
                  <a:cubicBezTo>
                    <a:pt x="117" y="262"/>
                    <a:pt x="117" y="262"/>
                    <a:pt x="117" y="262"/>
                  </a:cubicBezTo>
                  <a:cubicBezTo>
                    <a:pt x="126" y="283"/>
                    <a:pt x="126" y="283"/>
                    <a:pt x="126" y="283"/>
                  </a:cubicBezTo>
                  <a:cubicBezTo>
                    <a:pt x="140" y="274"/>
                    <a:pt x="140" y="274"/>
                    <a:pt x="140" y="274"/>
                  </a:cubicBezTo>
                  <a:cubicBezTo>
                    <a:pt x="141" y="273"/>
                    <a:pt x="141" y="273"/>
                    <a:pt x="141" y="273"/>
                  </a:cubicBezTo>
                  <a:cubicBezTo>
                    <a:pt x="145" y="271"/>
                    <a:pt x="148" y="269"/>
                    <a:pt x="148" y="265"/>
                  </a:cubicBezTo>
                  <a:cubicBezTo>
                    <a:pt x="148" y="87"/>
                    <a:pt x="148" y="87"/>
                    <a:pt x="148" y="87"/>
                  </a:cubicBezTo>
                  <a:cubicBezTo>
                    <a:pt x="148" y="79"/>
                    <a:pt x="141" y="68"/>
                    <a:pt x="133" y="63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0" name="任意多边形 1460"/>
            <p:cNvSpPr/>
            <p:nvPr/>
          </p:nvSpPr>
          <p:spPr bwMode="auto">
            <a:xfrm>
              <a:off x="7453313" y="1828800"/>
              <a:ext cx="352425" cy="725487"/>
            </a:xfrm>
            <a:custGeom>
              <a:avLst/>
              <a:gdLst>
                <a:gd name="T0" fmla="*/ 120 w 135"/>
                <a:gd name="T1" fmla="*/ 273 h 278"/>
                <a:gd name="T2" fmla="*/ 15 w 135"/>
                <a:gd name="T3" fmla="*/ 212 h 278"/>
                <a:gd name="T4" fmla="*/ 0 w 135"/>
                <a:gd name="T5" fmla="*/ 188 h 278"/>
                <a:gd name="T6" fmla="*/ 0 w 135"/>
                <a:gd name="T7" fmla="*/ 11 h 278"/>
                <a:gd name="T8" fmla="*/ 15 w 135"/>
                <a:gd name="T9" fmla="*/ 5 h 278"/>
                <a:gd name="T10" fmla="*/ 120 w 135"/>
                <a:gd name="T11" fmla="*/ 65 h 278"/>
                <a:gd name="T12" fmla="*/ 135 w 135"/>
                <a:gd name="T13" fmla="*/ 90 h 278"/>
                <a:gd name="T14" fmla="*/ 135 w 135"/>
                <a:gd name="T15" fmla="*/ 267 h 278"/>
                <a:gd name="T16" fmla="*/ 120 w 135"/>
                <a:gd name="T17" fmla="*/ 273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" h="278">
                  <a:moveTo>
                    <a:pt x="120" y="273"/>
                  </a:moveTo>
                  <a:cubicBezTo>
                    <a:pt x="15" y="212"/>
                    <a:pt x="15" y="212"/>
                    <a:pt x="15" y="212"/>
                  </a:cubicBezTo>
                  <a:cubicBezTo>
                    <a:pt x="6" y="208"/>
                    <a:pt x="0" y="197"/>
                    <a:pt x="0" y="188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"/>
                    <a:pt x="6" y="0"/>
                    <a:pt x="15" y="5"/>
                  </a:cubicBezTo>
                  <a:cubicBezTo>
                    <a:pt x="120" y="65"/>
                    <a:pt x="120" y="65"/>
                    <a:pt x="120" y="65"/>
                  </a:cubicBezTo>
                  <a:cubicBezTo>
                    <a:pt x="128" y="70"/>
                    <a:pt x="135" y="81"/>
                    <a:pt x="135" y="90"/>
                  </a:cubicBezTo>
                  <a:cubicBezTo>
                    <a:pt x="135" y="267"/>
                    <a:pt x="135" y="267"/>
                    <a:pt x="135" y="267"/>
                  </a:cubicBezTo>
                  <a:cubicBezTo>
                    <a:pt x="135" y="275"/>
                    <a:pt x="128" y="278"/>
                    <a:pt x="120" y="273"/>
                  </a:cubicBezTo>
                  <a:close/>
                </a:path>
              </a:pathLst>
            </a:custGeom>
            <a:solidFill>
              <a:srgbClr val="BECB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1" name="任意多边形 1461"/>
            <p:cNvSpPr/>
            <p:nvPr/>
          </p:nvSpPr>
          <p:spPr bwMode="auto">
            <a:xfrm>
              <a:off x="7493001" y="1897063"/>
              <a:ext cx="273050" cy="271462"/>
            </a:xfrm>
            <a:custGeom>
              <a:avLst/>
              <a:gdLst>
                <a:gd name="T0" fmla="*/ 97 w 105"/>
                <a:gd name="T1" fmla="*/ 102 h 104"/>
                <a:gd name="T2" fmla="*/ 8 w 105"/>
                <a:gd name="T3" fmla="*/ 50 h 104"/>
                <a:gd name="T4" fmla="*/ 0 w 105"/>
                <a:gd name="T5" fmla="*/ 38 h 104"/>
                <a:gd name="T6" fmla="*/ 0 w 105"/>
                <a:gd name="T7" fmla="*/ 6 h 104"/>
                <a:gd name="T8" fmla="*/ 8 w 105"/>
                <a:gd name="T9" fmla="*/ 3 h 104"/>
                <a:gd name="T10" fmla="*/ 97 w 105"/>
                <a:gd name="T11" fmla="*/ 54 h 104"/>
                <a:gd name="T12" fmla="*/ 105 w 105"/>
                <a:gd name="T13" fmla="*/ 67 h 104"/>
                <a:gd name="T14" fmla="*/ 105 w 105"/>
                <a:gd name="T15" fmla="*/ 98 h 104"/>
                <a:gd name="T16" fmla="*/ 97 w 105"/>
                <a:gd name="T17" fmla="*/ 102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104">
                  <a:moveTo>
                    <a:pt x="97" y="102"/>
                  </a:moveTo>
                  <a:cubicBezTo>
                    <a:pt x="8" y="50"/>
                    <a:pt x="8" y="50"/>
                    <a:pt x="8" y="50"/>
                  </a:cubicBezTo>
                  <a:cubicBezTo>
                    <a:pt x="3" y="48"/>
                    <a:pt x="0" y="42"/>
                    <a:pt x="0" y="3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8" y="3"/>
                  </a:cubicBezTo>
                  <a:cubicBezTo>
                    <a:pt x="97" y="54"/>
                    <a:pt x="97" y="54"/>
                    <a:pt x="97" y="54"/>
                  </a:cubicBezTo>
                  <a:cubicBezTo>
                    <a:pt x="101" y="57"/>
                    <a:pt x="105" y="62"/>
                    <a:pt x="105" y="6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3"/>
                    <a:pt x="101" y="104"/>
                    <a:pt x="97" y="102"/>
                  </a:cubicBez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2" name="任意多边形 1462"/>
            <p:cNvSpPr/>
            <p:nvPr/>
          </p:nvSpPr>
          <p:spPr bwMode="auto">
            <a:xfrm>
              <a:off x="7493001" y="2063750"/>
              <a:ext cx="74613" cy="93662"/>
            </a:xfrm>
            <a:custGeom>
              <a:avLst/>
              <a:gdLst>
                <a:gd name="T0" fmla="*/ 47 w 47"/>
                <a:gd name="T1" fmla="*/ 59 h 59"/>
                <a:gd name="T2" fmla="*/ 0 w 47"/>
                <a:gd name="T3" fmla="*/ 31 h 59"/>
                <a:gd name="T4" fmla="*/ 0 w 47"/>
                <a:gd name="T5" fmla="*/ 0 h 59"/>
                <a:gd name="T6" fmla="*/ 47 w 47"/>
                <a:gd name="T7" fmla="*/ 28 h 59"/>
                <a:gd name="T8" fmla="*/ 47 w 47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9">
                  <a:moveTo>
                    <a:pt x="47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9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3" name="任意多边形 1463"/>
            <p:cNvSpPr/>
            <p:nvPr/>
          </p:nvSpPr>
          <p:spPr bwMode="auto">
            <a:xfrm>
              <a:off x="7591426" y="2120900"/>
              <a:ext cx="76200" cy="92075"/>
            </a:xfrm>
            <a:custGeom>
              <a:avLst/>
              <a:gdLst>
                <a:gd name="T0" fmla="*/ 48 w 48"/>
                <a:gd name="T1" fmla="*/ 58 h 58"/>
                <a:gd name="T2" fmla="*/ 0 w 48"/>
                <a:gd name="T3" fmla="*/ 30 h 58"/>
                <a:gd name="T4" fmla="*/ 0 w 48"/>
                <a:gd name="T5" fmla="*/ 0 h 58"/>
                <a:gd name="T6" fmla="*/ 48 w 48"/>
                <a:gd name="T7" fmla="*/ 28 h 58"/>
                <a:gd name="T8" fmla="*/ 48 w 48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8">
                  <a:moveTo>
                    <a:pt x="48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4" name="任意多边形 1464"/>
            <p:cNvSpPr/>
            <p:nvPr/>
          </p:nvSpPr>
          <p:spPr bwMode="auto">
            <a:xfrm>
              <a:off x="7688263" y="2178050"/>
              <a:ext cx="77788" cy="92075"/>
            </a:xfrm>
            <a:custGeom>
              <a:avLst/>
              <a:gdLst>
                <a:gd name="T0" fmla="*/ 49 w 49"/>
                <a:gd name="T1" fmla="*/ 58 h 58"/>
                <a:gd name="T2" fmla="*/ 0 w 49"/>
                <a:gd name="T3" fmla="*/ 30 h 58"/>
                <a:gd name="T4" fmla="*/ 0 w 49"/>
                <a:gd name="T5" fmla="*/ 0 h 58"/>
                <a:gd name="T6" fmla="*/ 49 w 49"/>
                <a:gd name="T7" fmla="*/ 28 h 58"/>
                <a:gd name="T8" fmla="*/ 49 w 49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8">
                  <a:moveTo>
                    <a:pt x="49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8"/>
                  </a:lnTo>
                  <a:close/>
                </a:path>
              </a:pathLst>
            </a:custGeom>
            <a:solidFill>
              <a:srgbClr val="B546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5" name="任意多边形 1465"/>
            <p:cNvSpPr/>
            <p:nvPr/>
          </p:nvSpPr>
          <p:spPr bwMode="auto">
            <a:xfrm>
              <a:off x="7493001" y="2132013"/>
              <a:ext cx="74613" cy="90487"/>
            </a:xfrm>
            <a:custGeom>
              <a:avLst/>
              <a:gdLst>
                <a:gd name="T0" fmla="*/ 47 w 47"/>
                <a:gd name="T1" fmla="*/ 57 h 57"/>
                <a:gd name="T2" fmla="*/ 0 w 47"/>
                <a:gd name="T3" fmla="*/ 29 h 57"/>
                <a:gd name="T4" fmla="*/ 0 w 47"/>
                <a:gd name="T5" fmla="*/ 0 h 57"/>
                <a:gd name="T6" fmla="*/ 47 w 47"/>
                <a:gd name="T7" fmla="*/ 28 h 57"/>
                <a:gd name="T8" fmla="*/ 47 w 47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7">
                  <a:moveTo>
                    <a:pt x="47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6" name="任意多边形 1466"/>
            <p:cNvSpPr/>
            <p:nvPr/>
          </p:nvSpPr>
          <p:spPr bwMode="auto">
            <a:xfrm>
              <a:off x="7591426" y="2189163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8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7" name="任意多边形 1467"/>
            <p:cNvSpPr/>
            <p:nvPr/>
          </p:nvSpPr>
          <p:spPr bwMode="auto">
            <a:xfrm>
              <a:off x="7688263" y="2246313"/>
              <a:ext cx="77788" cy="90487"/>
            </a:xfrm>
            <a:custGeom>
              <a:avLst/>
              <a:gdLst>
                <a:gd name="T0" fmla="*/ 49 w 49"/>
                <a:gd name="T1" fmla="*/ 57 h 57"/>
                <a:gd name="T2" fmla="*/ 0 w 49"/>
                <a:gd name="T3" fmla="*/ 30 h 57"/>
                <a:gd name="T4" fmla="*/ 0 w 49"/>
                <a:gd name="T5" fmla="*/ 0 h 57"/>
                <a:gd name="T6" fmla="*/ 49 w 49"/>
                <a:gd name="T7" fmla="*/ 28 h 57"/>
                <a:gd name="T8" fmla="*/ 49 w 49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7">
                  <a:moveTo>
                    <a:pt x="49" y="57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8" name="任意多边形 1468"/>
            <p:cNvSpPr/>
            <p:nvPr/>
          </p:nvSpPr>
          <p:spPr bwMode="auto">
            <a:xfrm>
              <a:off x="7493001" y="2198688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9" name="任意多边形 1469"/>
            <p:cNvSpPr/>
            <p:nvPr/>
          </p:nvSpPr>
          <p:spPr bwMode="auto">
            <a:xfrm>
              <a:off x="7591426" y="2257425"/>
              <a:ext cx="76200" cy="90487"/>
            </a:xfrm>
            <a:custGeom>
              <a:avLst/>
              <a:gdLst>
                <a:gd name="T0" fmla="*/ 48 w 48"/>
                <a:gd name="T1" fmla="*/ 57 h 57"/>
                <a:gd name="T2" fmla="*/ 0 w 48"/>
                <a:gd name="T3" fmla="*/ 29 h 57"/>
                <a:gd name="T4" fmla="*/ 0 w 48"/>
                <a:gd name="T5" fmla="*/ 0 h 57"/>
                <a:gd name="T6" fmla="*/ 48 w 48"/>
                <a:gd name="T7" fmla="*/ 27 h 57"/>
                <a:gd name="T8" fmla="*/ 48 w 48"/>
                <a:gd name="T9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7">
                  <a:moveTo>
                    <a:pt x="48" y="57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48" y="27"/>
                  </a:lnTo>
                  <a:lnTo>
                    <a:pt x="48" y="57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0" name="任意多边形 1470"/>
            <p:cNvSpPr/>
            <p:nvPr/>
          </p:nvSpPr>
          <p:spPr bwMode="auto">
            <a:xfrm>
              <a:off x="7688263" y="2311400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30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30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1" name="任意多边形 1471"/>
            <p:cNvSpPr/>
            <p:nvPr/>
          </p:nvSpPr>
          <p:spPr bwMode="auto">
            <a:xfrm>
              <a:off x="7493001" y="2266950"/>
              <a:ext cx="74613" cy="92075"/>
            </a:xfrm>
            <a:custGeom>
              <a:avLst/>
              <a:gdLst>
                <a:gd name="T0" fmla="*/ 47 w 47"/>
                <a:gd name="T1" fmla="*/ 58 h 58"/>
                <a:gd name="T2" fmla="*/ 0 w 47"/>
                <a:gd name="T3" fmla="*/ 30 h 58"/>
                <a:gd name="T4" fmla="*/ 0 w 47"/>
                <a:gd name="T5" fmla="*/ 0 h 58"/>
                <a:gd name="T6" fmla="*/ 47 w 47"/>
                <a:gd name="T7" fmla="*/ 28 h 58"/>
                <a:gd name="T8" fmla="*/ 47 w 47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58">
                  <a:moveTo>
                    <a:pt x="47" y="58"/>
                  </a:moveTo>
                  <a:lnTo>
                    <a:pt x="0" y="30"/>
                  </a:lnTo>
                  <a:lnTo>
                    <a:pt x="0" y="0"/>
                  </a:lnTo>
                  <a:lnTo>
                    <a:pt x="47" y="28"/>
                  </a:lnTo>
                  <a:lnTo>
                    <a:pt x="47" y="58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2" name="任意多边形 1472"/>
            <p:cNvSpPr/>
            <p:nvPr/>
          </p:nvSpPr>
          <p:spPr bwMode="auto">
            <a:xfrm>
              <a:off x="7591426" y="2322513"/>
              <a:ext cx="76200" cy="93662"/>
            </a:xfrm>
            <a:custGeom>
              <a:avLst/>
              <a:gdLst>
                <a:gd name="T0" fmla="*/ 48 w 48"/>
                <a:gd name="T1" fmla="*/ 59 h 59"/>
                <a:gd name="T2" fmla="*/ 0 w 48"/>
                <a:gd name="T3" fmla="*/ 31 h 59"/>
                <a:gd name="T4" fmla="*/ 0 w 48"/>
                <a:gd name="T5" fmla="*/ 0 h 59"/>
                <a:gd name="T6" fmla="*/ 48 w 48"/>
                <a:gd name="T7" fmla="*/ 28 h 59"/>
                <a:gd name="T8" fmla="*/ 48 w 48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59">
                  <a:moveTo>
                    <a:pt x="48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8" y="28"/>
                  </a:lnTo>
                  <a:lnTo>
                    <a:pt x="48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3" name="任意多边形 1473"/>
            <p:cNvSpPr/>
            <p:nvPr/>
          </p:nvSpPr>
          <p:spPr bwMode="auto">
            <a:xfrm>
              <a:off x="7688263" y="2379663"/>
              <a:ext cx="77788" cy="93662"/>
            </a:xfrm>
            <a:custGeom>
              <a:avLst/>
              <a:gdLst>
                <a:gd name="T0" fmla="*/ 49 w 49"/>
                <a:gd name="T1" fmla="*/ 59 h 59"/>
                <a:gd name="T2" fmla="*/ 0 w 49"/>
                <a:gd name="T3" fmla="*/ 31 h 59"/>
                <a:gd name="T4" fmla="*/ 0 w 49"/>
                <a:gd name="T5" fmla="*/ 0 h 59"/>
                <a:gd name="T6" fmla="*/ 49 w 49"/>
                <a:gd name="T7" fmla="*/ 28 h 59"/>
                <a:gd name="T8" fmla="*/ 49 w 49"/>
                <a:gd name="T9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59">
                  <a:moveTo>
                    <a:pt x="49" y="59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49" y="28"/>
                  </a:lnTo>
                  <a:lnTo>
                    <a:pt x="49" y="59"/>
                  </a:lnTo>
                  <a:close/>
                </a:path>
              </a:pathLst>
            </a:custGeom>
            <a:solidFill>
              <a:srgbClr val="899DB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4" name="任意多边形 1474"/>
            <p:cNvSpPr/>
            <p:nvPr/>
          </p:nvSpPr>
          <p:spPr bwMode="auto">
            <a:xfrm>
              <a:off x="8070851" y="1633538"/>
              <a:ext cx="104775" cy="117475"/>
            </a:xfrm>
            <a:custGeom>
              <a:avLst/>
              <a:gdLst>
                <a:gd name="T0" fmla="*/ 22 w 40"/>
                <a:gd name="T1" fmla="*/ 3 h 45"/>
                <a:gd name="T2" fmla="*/ 26 w 40"/>
                <a:gd name="T3" fmla="*/ 14 h 45"/>
                <a:gd name="T4" fmla="*/ 28 w 40"/>
                <a:gd name="T5" fmla="*/ 16 h 45"/>
                <a:gd name="T6" fmla="*/ 37 w 40"/>
                <a:gd name="T7" fmla="*/ 23 h 45"/>
                <a:gd name="T8" fmla="*/ 38 w 40"/>
                <a:gd name="T9" fmla="*/ 28 h 45"/>
                <a:gd name="T10" fmla="*/ 32 w 40"/>
                <a:gd name="T11" fmla="*/ 30 h 45"/>
                <a:gd name="T12" fmla="*/ 31 w 40"/>
                <a:gd name="T13" fmla="*/ 32 h 45"/>
                <a:gd name="T14" fmla="*/ 32 w 40"/>
                <a:gd name="T15" fmla="*/ 42 h 45"/>
                <a:gd name="T16" fmla="*/ 29 w 40"/>
                <a:gd name="T17" fmla="*/ 43 h 45"/>
                <a:gd name="T18" fmla="*/ 21 w 40"/>
                <a:gd name="T19" fmla="*/ 34 h 45"/>
                <a:gd name="T20" fmla="*/ 19 w 40"/>
                <a:gd name="T21" fmla="*/ 32 h 45"/>
                <a:gd name="T22" fmla="*/ 10 w 40"/>
                <a:gd name="T23" fmla="*/ 32 h 45"/>
                <a:gd name="T24" fmla="*/ 7 w 40"/>
                <a:gd name="T25" fmla="*/ 28 h 45"/>
                <a:gd name="T26" fmla="*/ 9 w 40"/>
                <a:gd name="T27" fmla="*/ 19 h 45"/>
                <a:gd name="T28" fmla="*/ 8 w 40"/>
                <a:gd name="T29" fmla="*/ 17 h 45"/>
                <a:gd name="T30" fmla="*/ 1 w 40"/>
                <a:gd name="T31" fmla="*/ 6 h 45"/>
                <a:gd name="T32" fmla="*/ 3 w 40"/>
                <a:gd name="T33" fmla="*/ 3 h 45"/>
                <a:gd name="T34" fmla="*/ 12 w 40"/>
                <a:gd name="T35" fmla="*/ 7 h 45"/>
                <a:gd name="T36" fmla="*/ 14 w 40"/>
                <a:gd name="T37" fmla="*/ 7 h 45"/>
                <a:gd name="T38" fmla="*/ 18 w 40"/>
                <a:gd name="T39" fmla="*/ 1 h 45"/>
                <a:gd name="T40" fmla="*/ 22 w 40"/>
                <a:gd name="T41" fmla="*/ 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45">
                  <a:moveTo>
                    <a:pt x="22" y="3"/>
                  </a:moveTo>
                  <a:cubicBezTo>
                    <a:pt x="26" y="14"/>
                    <a:pt x="26" y="14"/>
                    <a:pt x="26" y="14"/>
                  </a:cubicBezTo>
                  <a:cubicBezTo>
                    <a:pt x="26" y="15"/>
                    <a:pt x="27" y="16"/>
                    <a:pt x="28" y="16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9" y="24"/>
                    <a:pt x="40" y="27"/>
                    <a:pt x="38" y="28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1" y="31"/>
                    <a:pt x="31" y="31"/>
                    <a:pt x="31" y="32"/>
                  </a:cubicBezTo>
                  <a:cubicBezTo>
                    <a:pt x="32" y="42"/>
                    <a:pt x="32" y="42"/>
                    <a:pt x="32" y="42"/>
                  </a:cubicBezTo>
                  <a:cubicBezTo>
                    <a:pt x="33" y="44"/>
                    <a:pt x="31" y="45"/>
                    <a:pt x="29" y="43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20" y="33"/>
                    <a:pt x="19" y="32"/>
                    <a:pt x="19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9" y="32"/>
                    <a:pt x="7" y="29"/>
                    <a:pt x="7" y="2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8"/>
                    <a:pt x="8" y="1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4"/>
                    <a:pt x="1" y="2"/>
                    <a:pt x="3" y="3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8"/>
                    <a:pt x="13" y="7"/>
                    <a:pt x="14" y="7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0"/>
                    <a:pt x="21" y="1"/>
                    <a:pt x="22" y="3"/>
                  </a:cubicBezTo>
                  <a:close/>
                </a:path>
              </a:pathLst>
            </a:custGeom>
            <a:solidFill>
              <a:srgbClr val="D651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5" name="任意多边形 1475"/>
            <p:cNvSpPr/>
            <p:nvPr/>
          </p:nvSpPr>
          <p:spPr bwMode="auto">
            <a:xfrm>
              <a:off x="8204201" y="3678238"/>
              <a:ext cx="20638" cy="185737"/>
            </a:xfrm>
            <a:custGeom>
              <a:avLst/>
              <a:gdLst>
                <a:gd name="T0" fmla="*/ 13 w 13"/>
                <a:gd name="T1" fmla="*/ 0 h 117"/>
                <a:gd name="T2" fmla="*/ 13 w 13"/>
                <a:gd name="T3" fmla="*/ 67 h 117"/>
                <a:gd name="T4" fmla="*/ 0 w 13"/>
                <a:gd name="T5" fmla="*/ 117 h 117"/>
                <a:gd name="T6" fmla="*/ 0 w 13"/>
                <a:gd name="T7" fmla="*/ 49 h 117"/>
                <a:gd name="T8" fmla="*/ 13 w 13"/>
                <a:gd name="T9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17">
                  <a:moveTo>
                    <a:pt x="13" y="0"/>
                  </a:moveTo>
                  <a:lnTo>
                    <a:pt x="13" y="67"/>
                  </a:lnTo>
                  <a:lnTo>
                    <a:pt x="0" y="117"/>
                  </a:lnTo>
                  <a:lnTo>
                    <a:pt x="0" y="49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B7A6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6" name="任意多边形 1476"/>
            <p:cNvSpPr/>
            <p:nvPr/>
          </p:nvSpPr>
          <p:spPr bwMode="auto">
            <a:xfrm>
              <a:off x="8008938" y="3670300"/>
              <a:ext cx="215900" cy="98425"/>
            </a:xfrm>
            <a:custGeom>
              <a:avLst/>
              <a:gdLst>
                <a:gd name="T0" fmla="*/ 120 w 136"/>
                <a:gd name="T1" fmla="*/ 10 h 62"/>
                <a:gd name="T2" fmla="*/ 120 w 136"/>
                <a:gd name="T3" fmla="*/ 0 h 62"/>
                <a:gd name="T4" fmla="*/ 136 w 136"/>
                <a:gd name="T5" fmla="*/ 5 h 62"/>
                <a:gd name="T6" fmla="*/ 123 w 136"/>
                <a:gd name="T7" fmla="*/ 54 h 62"/>
                <a:gd name="T8" fmla="*/ 39 w 136"/>
                <a:gd name="T9" fmla="*/ 62 h 62"/>
                <a:gd name="T10" fmla="*/ 0 w 136"/>
                <a:gd name="T11" fmla="*/ 18 h 62"/>
                <a:gd name="T12" fmla="*/ 18 w 136"/>
                <a:gd name="T13" fmla="*/ 8 h 62"/>
                <a:gd name="T14" fmla="*/ 18 w 136"/>
                <a:gd name="T15" fmla="*/ 20 h 62"/>
                <a:gd name="T16" fmla="*/ 48 w 136"/>
                <a:gd name="T17" fmla="*/ 53 h 62"/>
                <a:gd name="T18" fmla="*/ 110 w 136"/>
                <a:gd name="T19" fmla="*/ 46 h 62"/>
                <a:gd name="T20" fmla="*/ 120 w 136"/>
                <a:gd name="T2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6" h="62">
                  <a:moveTo>
                    <a:pt x="120" y="10"/>
                  </a:moveTo>
                  <a:lnTo>
                    <a:pt x="120" y="0"/>
                  </a:lnTo>
                  <a:lnTo>
                    <a:pt x="136" y="5"/>
                  </a:lnTo>
                  <a:lnTo>
                    <a:pt x="123" y="54"/>
                  </a:lnTo>
                  <a:lnTo>
                    <a:pt x="39" y="62"/>
                  </a:lnTo>
                  <a:lnTo>
                    <a:pt x="0" y="18"/>
                  </a:lnTo>
                  <a:lnTo>
                    <a:pt x="18" y="8"/>
                  </a:lnTo>
                  <a:lnTo>
                    <a:pt x="18" y="20"/>
                  </a:lnTo>
                  <a:lnTo>
                    <a:pt x="48" y="53"/>
                  </a:lnTo>
                  <a:lnTo>
                    <a:pt x="110" y="46"/>
                  </a:lnTo>
                  <a:lnTo>
                    <a:pt x="120" y="10"/>
                  </a:lnTo>
                  <a:close/>
                </a:path>
              </a:pathLst>
            </a:custGeom>
            <a:solidFill>
              <a:srgbClr val="F2E9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7" name="任意多边形 1477"/>
            <p:cNvSpPr/>
            <p:nvPr/>
          </p:nvSpPr>
          <p:spPr bwMode="auto">
            <a:xfrm>
              <a:off x="8070851" y="3756025"/>
              <a:ext cx="133350" cy="117475"/>
            </a:xfrm>
            <a:custGeom>
              <a:avLst/>
              <a:gdLst>
                <a:gd name="T0" fmla="*/ 84 w 84"/>
                <a:gd name="T1" fmla="*/ 0 h 74"/>
                <a:gd name="T2" fmla="*/ 84 w 84"/>
                <a:gd name="T3" fmla="*/ 68 h 74"/>
                <a:gd name="T4" fmla="*/ 81 w 84"/>
                <a:gd name="T5" fmla="*/ 68 h 74"/>
                <a:gd name="T6" fmla="*/ 71 w 84"/>
                <a:gd name="T7" fmla="*/ 68 h 74"/>
                <a:gd name="T8" fmla="*/ 9 w 84"/>
                <a:gd name="T9" fmla="*/ 74 h 74"/>
                <a:gd name="T10" fmla="*/ 0 w 84"/>
                <a:gd name="T11" fmla="*/ 74 h 74"/>
                <a:gd name="T12" fmla="*/ 0 w 84"/>
                <a:gd name="T13" fmla="*/ 8 h 74"/>
                <a:gd name="T14" fmla="*/ 84 w 84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74">
                  <a:moveTo>
                    <a:pt x="84" y="0"/>
                  </a:moveTo>
                  <a:lnTo>
                    <a:pt x="84" y="68"/>
                  </a:lnTo>
                  <a:lnTo>
                    <a:pt x="81" y="68"/>
                  </a:lnTo>
                  <a:lnTo>
                    <a:pt x="71" y="68"/>
                  </a:lnTo>
                  <a:lnTo>
                    <a:pt x="9" y="74"/>
                  </a:lnTo>
                  <a:lnTo>
                    <a:pt x="0" y="74"/>
                  </a:lnTo>
                  <a:lnTo>
                    <a:pt x="0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D3C1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8" name="任意多边形 1478"/>
            <p:cNvSpPr/>
            <p:nvPr/>
          </p:nvSpPr>
          <p:spPr bwMode="auto">
            <a:xfrm>
              <a:off x="8183563" y="2197100"/>
              <a:ext cx="15875" cy="1546225"/>
            </a:xfrm>
            <a:custGeom>
              <a:avLst/>
              <a:gdLst>
                <a:gd name="T0" fmla="*/ 10 w 10"/>
                <a:gd name="T1" fmla="*/ 938 h 974"/>
                <a:gd name="T2" fmla="*/ 0 w 10"/>
                <a:gd name="T3" fmla="*/ 974 h 974"/>
                <a:gd name="T4" fmla="*/ 0 w 10"/>
                <a:gd name="T5" fmla="*/ 36 h 974"/>
                <a:gd name="T6" fmla="*/ 10 w 10"/>
                <a:gd name="T7" fmla="*/ 0 h 974"/>
                <a:gd name="T8" fmla="*/ 10 w 10"/>
                <a:gd name="T9" fmla="*/ 928 h 974"/>
                <a:gd name="T10" fmla="*/ 10 w 10"/>
                <a:gd name="T11" fmla="*/ 938 h 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974">
                  <a:moveTo>
                    <a:pt x="10" y="938"/>
                  </a:moveTo>
                  <a:lnTo>
                    <a:pt x="0" y="974"/>
                  </a:lnTo>
                  <a:lnTo>
                    <a:pt x="0" y="36"/>
                  </a:lnTo>
                  <a:lnTo>
                    <a:pt x="10" y="0"/>
                  </a:lnTo>
                  <a:lnTo>
                    <a:pt x="10" y="928"/>
                  </a:lnTo>
                  <a:lnTo>
                    <a:pt x="10" y="938"/>
                  </a:lnTo>
                  <a:close/>
                </a:path>
              </a:pathLst>
            </a:custGeom>
            <a:solidFill>
              <a:srgbClr val="D38C0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9" name="任意多边形 1479"/>
            <p:cNvSpPr/>
            <p:nvPr/>
          </p:nvSpPr>
          <p:spPr bwMode="auto">
            <a:xfrm>
              <a:off x="8147051" y="2019300"/>
              <a:ext cx="52388" cy="234950"/>
            </a:xfrm>
            <a:custGeom>
              <a:avLst/>
              <a:gdLst>
                <a:gd name="T0" fmla="*/ 2 w 20"/>
                <a:gd name="T1" fmla="*/ 0 h 90"/>
                <a:gd name="T2" fmla="*/ 20 w 20"/>
                <a:gd name="T3" fmla="*/ 68 h 90"/>
                <a:gd name="T4" fmla="*/ 14 w 20"/>
                <a:gd name="T5" fmla="*/ 90 h 90"/>
                <a:gd name="T6" fmla="*/ 0 w 20"/>
                <a:gd name="T7" fmla="*/ 9 h 90"/>
                <a:gd name="T8" fmla="*/ 2 w 20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0">
                  <a:moveTo>
                    <a:pt x="2" y="0"/>
                  </a:moveTo>
                  <a:cubicBezTo>
                    <a:pt x="20" y="68"/>
                    <a:pt x="20" y="68"/>
                    <a:pt x="20" y="68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1" y="3"/>
                    <a:pt x="2" y="0"/>
                  </a:cubicBezTo>
                  <a:close/>
                </a:path>
              </a:pathLst>
            </a:custGeom>
            <a:solidFill>
              <a:srgbClr val="C6B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0" name="任意多边形 1480"/>
            <p:cNvSpPr/>
            <p:nvPr/>
          </p:nvSpPr>
          <p:spPr bwMode="auto">
            <a:xfrm>
              <a:off x="8183563" y="3863975"/>
              <a:ext cx="15875" cy="50800"/>
            </a:xfrm>
            <a:custGeom>
              <a:avLst/>
              <a:gdLst>
                <a:gd name="T0" fmla="*/ 10 w 10"/>
                <a:gd name="T1" fmla="*/ 0 h 32"/>
                <a:gd name="T2" fmla="*/ 0 w 10"/>
                <a:gd name="T3" fmla="*/ 32 h 32"/>
                <a:gd name="T4" fmla="*/ 0 w 10"/>
                <a:gd name="T5" fmla="*/ 0 h 32"/>
                <a:gd name="T6" fmla="*/ 0 w 10"/>
                <a:gd name="T7" fmla="*/ 0 h 32"/>
                <a:gd name="T8" fmla="*/ 10 w 10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32">
                  <a:moveTo>
                    <a:pt x="10" y="0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A556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1" name="任意多边形 1481"/>
            <p:cNvSpPr/>
            <p:nvPr/>
          </p:nvSpPr>
          <p:spPr bwMode="auto">
            <a:xfrm>
              <a:off x="8085138" y="3863975"/>
              <a:ext cx="98425" cy="58737"/>
            </a:xfrm>
            <a:custGeom>
              <a:avLst/>
              <a:gdLst>
                <a:gd name="T0" fmla="*/ 62 w 62"/>
                <a:gd name="T1" fmla="*/ 0 h 37"/>
                <a:gd name="T2" fmla="*/ 62 w 62"/>
                <a:gd name="T3" fmla="*/ 32 h 37"/>
                <a:gd name="T4" fmla="*/ 0 w 62"/>
                <a:gd name="T5" fmla="*/ 37 h 37"/>
                <a:gd name="T6" fmla="*/ 0 w 62"/>
                <a:gd name="T7" fmla="*/ 6 h 37"/>
                <a:gd name="T8" fmla="*/ 62 w 62"/>
                <a:gd name="T9" fmla="*/ 0 h 37"/>
                <a:gd name="T10" fmla="*/ 62 w 62"/>
                <a:gd name="T11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2" h="37">
                  <a:moveTo>
                    <a:pt x="62" y="0"/>
                  </a:moveTo>
                  <a:lnTo>
                    <a:pt x="62" y="32"/>
                  </a:lnTo>
                  <a:lnTo>
                    <a:pt x="0" y="37"/>
                  </a:lnTo>
                  <a:lnTo>
                    <a:pt x="0" y="6"/>
                  </a:lnTo>
                  <a:lnTo>
                    <a:pt x="62" y="0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CC7A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2" name="任意多边形 1482"/>
            <p:cNvSpPr/>
            <p:nvPr/>
          </p:nvSpPr>
          <p:spPr bwMode="auto">
            <a:xfrm>
              <a:off x="8085138" y="2254250"/>
              <a:ext cx="98425" cy="1500187"/>
            </a:xfrm>
            <a:custGeom>
              <a:avLst/>
              <a:gdLst>
                <a:gd name="T0" fmla="*/ 62 w 62"/>
                <a:gd name="T1" fmla="*/ 0 h 945"/>
                <a:gd name="T2" fmla="*/ 62 w 62"/>
                <a:gd name="T3" fmla="*/ 938 h 945"/>
                <a:gd name="T4" fmla="*/ 0 w 62"/>
                <a:gd name="T5" fmla="*/ 945 h 945"/>
                <a:gd name="T6" fmla="*/ 0 w 62"/>
                <a:gd name="T7" fmla="*/ 6 h 945"/>
                <a:gd name="T8" fmla="*/ 62 w 62"/>
                <a:gd name="T9" fmla="*/ 0 h 9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945">
                  <a:moveTo>
                    <a:pt x="62" y="0"/>
                  </a:moveTo>
                  <a:lnTo>
                    <a:pt x="62" y="938"/>
                  </a:lnTo>
                  <a:lnTo>
                    <a:pt x="0" y="945"/>
                  </a:lnTo>
                  <a:lnTo>
                    <a:pt x="0" y="6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2A30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3" name="任意多边形 1483"/>
            <p:cNvSpPr/>
            <p:nvPr/>
          </p:nvSpPr>
          <p:spPr bwMode="auto">
            <a:xfrm>
              <a:off x="8085138" y="2043113"/>
              <a:ext cx="98425" cy="220662"/>
            </a:xfrm>
            <a:custGeom>
              <a:avLst/>
              <a:gdLst>
                <a:gd name="T0" fmla="*/ 24 w 38"/>
                <a:gd name="T1" fmla="*/ 0 h 85"/>
                <a:gd name="T2" fmla="*/ 38 w 38"/>
                <a:gd name="T3" fmla="*/ 81 h 85"/>
                <a:gd name="T4" fmla="*/ 0 w 38"/>
                <a:gd name="T5" fmla="*/ 85 h 85"/>
                <a:gd name="T6" fmla="*/ 9 w 38"/>
                <a:gd name="T7" fmla="*/ 1 h 85"/>
                <a:gd name="T8" fmla="*/ 24 w 38"/>
                <a:gd name="T9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85">
                  <a:moveTo>
                    <a:pt x="24" y="0"/>
                  </a:moveTo>
                  <a:cubicBezTo>
                    <a:pt x="38" y="81"/>
                    <a:pt x="38" y="81"/>
                    <a:pt x="38" y="81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4" y="1"/>
                    <a:pt x="19" y="0"/>
                    <a:pt x="24" y="0"/>
                  </a:cubicBezTo>
                  <a:close/>
                </a:path>
              </a:pathLst>
            </a:custGeom>
            <a:solidFill>
              <a:srgbClr val="D3C7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4" name="任意多边形 1484"/>
            <p:cNvSpPr/>
            <p:nvPr/>
          </p:nvSpPr>
          <p:spPr bwMode="auto">
            <a:xfrm>
              <a:off x="8123238" y="1914525"/>
              <a:ext cx="28575" cy="128587"/>
            </a:xfrm>
            <a:custGeom>
              <a:avLst/>
              <a:gdLst>
                <a:gd name="T0" fmla="*/ 11 w 11"/>
                <a:gd name="T1" fmla="*/ 40 h 49"/>
                <a:gd name="T2" fmla="*/ 9 w 11"/>
                <a:gd name="T3" fmla="*/ 49 h 49"/>
                <a:gd name="T4" fmla="*/ 9 w 11"/>
                <a:gd name="T5" fmla="*/ 49 h 49"/>
                <a:gd name="T6" fmla="*/ 0 w 11"/>
                <a:gd name="T7" fmla="*/ 0 h 49"/>
                <a:gd name="T8" fmla="*/ 11 w 11"/>
                <a:gd name="T9" fmla="*/ 4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49">
                  <a:moveTo>
                    <a:pt x="11" y="40"/>
                  </a:moveTo>
                  <a:cubicBezTo>
                    <a:pt x="10" y="43"/>
                    <a:pt x="9" y="46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1" y="4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5" name="任意多边形 1485"/>
            <p:cNvSpPr/>
            <p:nvPr/>
          </p:nvSpPr>
          <p:spPr bwMode="auto">
            <a:xfrm>
              <a:off x="8107363" y="1914525"/>
              <a:ext cx="39688" cy="130175"/>
            </a:xfrm>
            <a:custGeom>
              <a:avLst/>
              <a:gdLst>
                <a:gd name="T0" fmla="*/ 6 w 15"/>
                <a:gd name="T1" fmla="*/ 0 h 50"/>
                <a:gd name="T2" fmla="*/ 15 w 15"/>
                <a:gd name="T3" fmla="*/ 49 h 50"/>
                <a:gd name="T4" fmla="*/ 0 w 15"/>
                <a:gd name="T5" fmla="*/ 50 h 50"/>
                <a:gd name="T6" fmla="*/ 6 w 15"/>
                <a:gd name="T7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0">
                  <a:moveTo>
                    <a:pt x="6" y="0"/>
                  </a:moveTo>
                  <a:cubicBezTo>
                    <a:pt x="15" y="49"/>
                    <a:pt x="15" y="49"/>
                    <a:pt x="15" y="49"/>
                  </a:cubicBezTo>
                  <a:cubicBezTo>
                    <a:pt x="10" y="49"/>
                    <a:pt x="5" y="50"/>
                    <a:pt x="0" y="5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3F4F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6" name="任意多边形 1486"/>
            <p:cNvSpPr/>
            <p:nvPr/>
          </p:nvSpPr>
          <p:spPr bwMode="auto">
            <a:xfrm>
              <a:off x="8089901" y="1914525"/>
              <a:ext cx="33338" cy="130175"/>
            </a:xfrm>
            <a:custGeom>
              <a:avLst/>
              <a:gdLst>
                <a:gd name="T0" fmla="*/ 0 w 13"/>
                <a:gd name="T1" fmla="*/ 43 h 50"/>
                <a:gd name="T2" fmla="*/ 13 w 13"/>
                <a:gd name="T3" fmla="*/ 0 h 50"/>
                <a:gd name="T4" fmla="*/ 7 w 13"/>
                <a:gd name="T5" fmla="*/ 50 h 50"/>
                <a:gd name="T6" fmla="*/ 0 w 13"/>
                <a:gd name="T7" fmla="*/ 43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50">
                  <a:moveTo>
                    <a:pt x="0" y="43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7" y="50"/>
                    <a:pt x="7" y="50"/>
                    <a:pt x="7" y="50"/>
                  </a:cubicBezTo>
                  <a:cubicBezTo>
                    <a:pt x="5" y="48"/>
                    <a:pt x="3" y="45"/>
                    <a:pt x="0" y="43"/>
                  </a:cubicBezTo>
                  <a:close/>
                </a:path>
              </a:pathLst>
            </a:custGeom>
            <a:solidFill>
              <a:srgbClr val="5D6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7" name="任意多边形 1487"/>
            <p:cNvSpPr/>
            <p:nvPr/>
          </p:nvSpPr>
          <p:spPr bwMode="auto">
            <a:xfrm>
              <a:off x="8037513" y="2212975"/>
              <a:ext cx="47625" cy="1541462"/>
            </a:xfrm>
            <a:custGeom>
              <a:avLst/>
              <a:gdLst>
                <a:gd name="T0" fmla="*/ 0 w 30"/>
                <a:gd name="T1" fmla="*/ 938 h 971"/>
                <a:gd name="T2" fmla="*/ 0 w 30"/>
                <a:gd name="T3" fmla="*/ 926 h 971"/>
                <a:gd name="T4" fmla="*/ 0 w 30"/>
                <a:gd name="T5" fmla="*/ 0 h 971"/>
                <a:gd name="T6" fmla="*/ 30 w 30"/>
                <a:gd name="T7" fmla="*/ 32 h 971"/>
                <a:gd name="T8" fmla="*/ 30 w 30"/>
                <a:gd name="T9" fmla="*/ 971 h 971"/>
                <a:gd name="T10" fmla="*/ 0 w 30"/>
                <a:gd name="T11" fmla="*/ 938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71">
                  <a:moveTo>
                    <a:pt x="0" y="938"/>
                  </a:moveTo>
                  <a:lnTo>
                    <a:pt x="0" y="926"/>
                  </a:lnTo>
                  <a:lnTo>
                    <a:pt x="0" y="0"/>
                  </a:lnTo>
                  <a:lnTo>
                    <a:pt x="30" y="32"/>
                  </a:lnTo>
                  <a:lnTo>
                    <a:pt x="30" y="971"/>
                  </a:lnTo>
                  <a:lnTo>
                    <a:pt x="0" y="938"/>
                  </a:lnTo>
                  <a:close/>
                </a:path>
              </a:pathLst>
            </a:custGeom>
            <a:solidFill>
              <a:srgbClr val="F6B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8" name="任意多边形 8"/>
            <p:cNvSpPr/>
            <p:nvPr/>
          </p:nvSpPr>
          <p:spPr bwMode="auto">
            <a:xfrm>
              <a:off x="8008938" y="3698875"/>
              <a:ext cx="61913" cy="174625"/>
            </a:xfrm>
            <a:custGeom>
              <a:avLst/>
              <a:gdLst>
                <a:gd name="T0" fmla="*/ 39 w 39"/>
                <a:gd name="T1" fmla="*/ 44 h 110"/>
                <a:gd name="T2" fmla="*/ 39 w 39"/>
                <a:gd name="T3" fmla="*/ 110 h 110"/>
                <a:gd name="T4" fmla="*/ 18 w 39"/>
                <a:gd name="T5" fmla="*/ 87 h 110"/>
                <a:gd name="T6" fmla="*/ 0 w 39"/>
                <a:gd name="T7" fmla="*/ 67 h 110"/>
                <a:gd name="T8" fmla="*/ 0 w 39"/>
                <a:gd name="T9" fmla="*/ 0 h 110"/>
                <a:gd name="T10" fmla="*/ 39 w 39"/>
                <a:gd name="T11" fmla="*/ 4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110">
                  <a:moveTo>
                    <a:pt x="39" y="44"/>
                  </a:moveTo>
                  <a:lnTo>
                    <a:pt x="39" y="110"/>
                  </a:lnTo>
                  <a:lnTo>
                    <a:pt x="18" y="8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39" y="44"/>
                  </a:lnTo>
                  <a:close/>
                </a:path>
              </a:pathLst>
            </a:custGeom>
            <a:solidFill>
              <a:srgbClr val="EAD9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9" name="任意多边形 9"/>
            <p:cNvSpPr/>
            <p:nvPr/>
          </p:nvSpPr>
          <p:spPr bwMode="auto">
            <a:xfrm>
              <a:off x="8037513" y="2027238"/>
              <a:ext cx="69850" cy="236537"/>
            </a:xfrm>
            <a:custGeom>
              <a:avLst/>
              <a:gdLst>
                <a:gd name="T0" fmla="*/ 0 w 27"/>
                <a:gd name="T1" fmla="*/ 71 h 91"/>
                <a:gd name="T2" fmla="*/ 20 w 27"/>
                <a:gd name="T3" fmla="*/ 0 h 91"/>
                <a:gd name="T4" fmla="*/ 27 w 27"/>
                <a:gd name="T5" fmla="*/ 7 h 91"/>
                <a:gd name="T6" fmla="*/ 18 w 27"/>
                <a:gd name="T7" fmla="*/ 91 h 91"/>
                <a:gd name="T8" fmla="*/ 0 w 27"/>
                <a:gd name="T9" fmla="*/ 7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91">
                  <a:moveTo>
                    <a:pt x="0" y="71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3" y="2"/>
                    <a:pt x="25" y="5"/>
                    <a:pt x="27" y="7"/>
                  </a:cubicBezTo>
                  <a:cubicBezTo>
                    <a:pt x="18" y="91"/>
                    <a:pt x="18" y="91"/>
                    <a:pt x="18" y="91"/>
                  </a:cubicBezTo>
                  <a:lnTo>
                    <a:pt x="0" y="71"/>
                  </a:lnTo>
                  <a:close/>
                </a:path>
              </a:pathLst>
            </a:custGeom>
            <a:solidFill>
              <a:srgbClr val="E5D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0" name="任意多边形 10"/>
            <p:cNvSpPr/>
            <p:nvPr/>
          </p:nvSpPr>
          <p:spPr bwMode="auto">
            <a:xfrm>
              <a:off x="8037513" y="3836988"/>
              <a:ext cx="47625" cy="85725"/>
            </a:xfrm>
            <a:custGeom>
              <a:avLst/>
              <a:gdLst>
                <a:gd name="T0" fmla="*/ 0 w 30"/>
                <a:gd name="T1" fmla="*/ 21 h 54"/>
                <a:gd name="T2" fmla="*/ 0 w 30"/>
                <a:gd name="T3" fmla="*/ 0 h 54"/>
                <a:gd name="T4" fmla="*/ 0 w 30"/>
                <a:gd name="T5" fmla="*/ 0 h 54"/>
                <a:gd name="T6" fmla="*/ 21 w 30"/>
                <a:gd name="T7" fmla="*/ 23 h 54"/>
                <a:gd name="T8" fmla="*/ 30 w 30"/>
                <a:gd name="T9" fmla="*/ 23 h 54"/>
                <a:gd name="T10" fmla="*/ 30 w 30"/>
                <a:gd name="T11" fmla="*/ 54 h 54"/>
                <a:gd name="T12" fmla="*/ 0 w 30"/>
                <a:gd name="T13" fmla="*/ 2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54">
                  <a:moveTo>
                    <a:pt x="0" y="21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1" y="23"/>
                  </a:lnTo>
                  <a:lnTo>
                    <a:pt x="30" y="23"/>
                  </a:lnTo>
                  <a:lnTo>
                    <a:pt x="30" y="54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E0AD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1" name="任意多边形 11"/>
            <p:cNvSpPr/>
            <p:nvPr/>
          </p:nvSpPr>
          <p:spPr bwMode="auto">
            <a:xfrm>
              <a:off x="5230813" y="1584325"/>
              <a:ext cx="101600" cy="117475"/>
            </a:xfrm>
            <a:custGeom>
              <a:avLst/>
              <a:gdLst>
                <a:gd name="T0" fmla="*/ 22 w 39"/>
                <a:gd name="T1" fmla="*/ 1 h 45"/>
                <a:gd name="T2" fmla="*/ 26 w 39"/>
                <a:gd name="T3" fmla="*/ 7 h 45"/>
                <a:gd name="T4" fmla="*/ 27 w 39"/>
                <a:gd name="T5" fmla="*/ 7 h 45"/>
                <a:gd name="T6" fmla="*/ 37 w 39"/>
                <a:gd name="T7" fmla="*/ 3 h 45"/>
                <a:gd name="T8" fmla="*/ 38 w 39"/>
                <a:gd name="T9" fmla="*/ 7 h 45"/>
                <a:gd name="T10" fmla="*/ 31 w 39"/>
                <a:gd name="T11" fmla="*/ 17 h 45"/>
                <a:gd name="T12" fmla="*/ 31 w 39"/>
                <a:gd name="T13" fmla="*/ 19 h 45"/>
                <a:gd name="T14" fmla="*/ 32 w 39"/>
                <a:gd name="T15" fmla="*/ 28 h 45"/>
                <a:gd name="T16" fmla="*/ 29 w 39"/>
                <a:gd name="T17" fmla="*/ 32 h 45"/>
                <a:gd name="T18" fmla="*/ 21 w 39"/>
                <a:gd name="T19" fmla="*/ 32 h 45"/>
                <a:gd name="T20" fmla="*/ 18 w 39"/>
                <a:gd name="T21" fmla="*/ 34 h 45"/>
                <a:gd name="T22" fmla="*/ 10 w 39"/>
                <a:gd name="T23" fmla="*/ 43 h 45"/>
                <a:gd name="T24" fmla="*/ 7 w 39"/>
                <a:gd name="T25" fmla="*/ 42 h 45"/>
                <a:gd name="T26" fmla="*/ 8 w 39"/>
                <a:gd name="T27" fmla="*/ 32 h 45"/>
                <a:gd name="T28" fmla="*/ 8 w 39"/>
                <a:gd name="T29" fmla="*/ 30 h 45"/>
                <a:gd name="T30" fmla="*/ 1 w 39"/>
                <a:gd name="T31" fmla="*/ 28 h 45"/>
                <a:gd name="T32" fmla="*/ 2 w 39"/>
                <a:gd name="T33" fmla="*/ 23 h 45"/>
                <a:gd name="T34" fmla="*/ 12 w 39"/>
                <a:gd name="T35" fmla="*/ 16 h 45"/>
                <a:gd name="T36" fmla="*/ 13 w 39"/>
                <a:gd name="T37" fmla="*/ 14 h 45"/>
                <a:gd name="T38" fmla="*/ 17 w 39"/>
                <a:gd name="T39" fmla="*/ 3 h 45"/>
                <a:gd name="T40" fmla="*/ 22 w 39"/>
                <a:gd name="T41" fmla="*/ 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45">
                  <a:moveTo>
                    <a:pt x="22" y="1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26" y="7"/>
                    <a:pt x="27" y="8"/>
                    <a:pt x="27" y="7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9" y="2"/>
                    <a:pt x="39" y="4"/>
                    <a:pt x="38" y="7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1" y="18"/>
                    <a:pt x="30" y="19"/>
                    <a:pt x="31" y="19"/>
                  </a:cubicBezTo>
                  <a:cubicBezTo>
                    <a:pt x="32" y="28"/>
                    <a:pt x="32" y="28"/>
                    <a:pt x="32" y="28"/>
                  </a:cubicBezTo>
                  <a:cubicBezTo>
                    <a:pt x="32" y="29"/>
                    <a:pt x="30" y="32"/>
                    <a:pt x="29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0" y="32"/>
                    <a:pt x="19" y="33"/>
                    <a:pt x="18" y="34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8" y="45"/>
                    <a:pt x="6" y="44"/>
                    <a:pt x="7" y="42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9" y="31"/>
                    <a:pt x="8" y="31"/>
                    <a:pt x="8" y="30"/>
                  </a:cubicBezTo>
                  <a:cubicBezTo>
                    <a:pt x="1" y="28"/>
                    <a:pt x="1" y="28"/>
                    <a:pt x="1" y="28"/>
                  </a:cubicBezTo>
                  <a:cubicBezTo>
                    <a:pt x="0" y="27"/>
                    <a:pt x="0" y="24"/>
                    <a:pt x="2" y="23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5"/>
                    <a:pt x="13" y="14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"/>
                    <a:pt x="21" y="0"/>
                    <a:pt x="22" y="1"/>
                  </a:cubicBezTo>
                </a:path>
              </a:pathLst>
            </a:custGeom>
            <a:solidFill>
              <a:srgbClr val="7242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2" name="任意多边形 12"/>
            <p:cNvSpPr/>
            <p:nvPr/>
          </p:nvSpPr>
          <p:spPr bwMode="auto">
            <a:xfrm>
              <a:off x="5335588" y="1782763"/>
              <a:ext cx="185738" cy="292100"/>
            </a:xfrm>
            <a:custGeom>
              <a:avLst/>
              <a:gdLst>
                <a:gd name="T0" fmla="*/ 65 w 71"/>
                <a:gd name="T1" fmla="*/ 102 h 112"/>
                <a:gd name="T2" fmla="*/ 58 w 71"/>
                <a:gd name="T3" fmla="*/ 106 h 112"/>
                <a:gd name="T4" fmla="*/ 48 w 71"/>
                <a:gd name="T5" fmla="*/ 112 h 112"/>
                <a:gd name="T6" fmla="*/ 51 w 71"/>
                <a:gd name="T7" fmla="*/ 107 h 112"/>
                <a:gd name="T8" fmla="*/ 48 w 71"/>
                <a:gd name="T9" fmla="*/ 94 h 112"/>
                <a:gd name="T10" fmla="*/ 0 w 71"/>
                <a:gd name="T11" fmla="*/ 10 h 112"/>
                <a:gd name="T12" fmla="*/ 19 w 71"/>
                <a:gd name="T13" fmla="*/ 0 h 112"/>
                <a:gd name="T14" fmla="*/ 67 w 71"/>
                <a:gd name="T15" fmla="*/ 83 h 112"/>
                <a:gd name="T16" fmla="*/ 70 w 71"/>
                <a:gd name="T17" fmla="*/ 96 h 112"/>
                <a:gd name="T18" fmla="*/ 67 w 71"/>
                <a:gd name="T19" fmla="*/ 101 h 112"/>
                <a:gd name="T20" fmla="*/ 65 w 71"/>
                <a:gd name="T21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12">
                  <a:moveTo>
                    <a:pt x="65" y="102"/>
                  </a:moveTo>
                  <a:cubicBezTo>
                    <a:pt x="58" y="106"/>
                    <a:pt x="58" y="106"/>
                    <a:pt x="58" y="106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50" y="111"/>
                    <a:pt x="51" y="109"/>
                    <a:pt x="51" y="107"/>
                  </a:cubicBezTo>
                  <a:cubicBezTo>
                    <a:pt x="52" y="103"/>
                    <a:pt x="51" y="98"/>
                    <a:pt x="48" y="9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67" y="83"/>
                    <a:pt x="67" y="83"/>
                    <a:pt x="67" y="83"/>
                  </a:cubicBezTo>
                  <a:cubicBezTo>
                    <a:pt x="69" y="87"/>
                    <a:pt x="71" y="92"/>
                    <a:pt x="70" y="96"/>
                  </a:cubicBezTo>
                  <a:cubicBezTo>
                    <a:pt x="69" y="99"/>
                    <a:pt x="68" y="100"/>
                    <a:pt x="67" y="101"/>
                  </a:cubicBezTo>
                  <a:cubicBezTo>
                    <a:pt x="65" y="102"/>
                    <a:pt x="65" y="102"/>
                    <a:pt x="65" y="102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3" name="任意多边形 13"/>
            <p:cNvSpPr/>
            <p:nvPr/>
          </p:nvSpPr>
          <p:spPr bwMode="auto">
            <a:xfrm>
              <a:off x="5078413" y="1476375"/>
              <a:ext cx="393700" cy="603250"/>
            </a:xfrm>
            <a:custGeom>
              <a:avLst/>
              <a:gdLst>
                <a:gd name="T0" fmla="*/ 147 w 151"/>
                <a:gd name="T1" fmla="*/ 211 h 231"/>
                <a:gd name="T2" fmla="*/ 99 w 151"/>
                <a:gd name="T3" fmla="*/ 127 h 231"/>
                <a:gd name="T4" fmla="*/ 107 w 151"/>
                <a:gd name="T5" fmla="*/ 103 h 231"/>
                <a:gd name="T6" fmla="*/ 99 w 151"/>
                <a:gd name="T7" fmla="*/ 63 h 231"/>
                <a:gd name="T8" fmla="*/ 76 w 151"/>
                <a:gd name="T9" fmla="*/ 26 h 231"/>
                <a:gd name="T10" fmla="*/ 42 w 151"/>
                <a:gd name="T11" fmla="*/ 3 h 231"/>
                <a:gd name="T12" fmla="*/ 17 w 151"/>
                <a:gd name="T13" fmla="*/ 5 h 231"/>
                <a:gd name="T14" fmla="*/ 3 w 151"/>
                <a:gd name="T15" fmla="*/ 26 h 231"/>
                <a:gd name="T16" fmla="*/ 6 w 151"/>
                <a:gd name="T17" fmla="*/ 66 h 231"/>
                <a:gd name="T18" fmla="*/ 27 w 151"/>
                <a:gd name="T19" fmla="*/ 105 h 231"/>
                <a:gd name="T20" fmla="*/ 57 w 151"/>
                <a:gd name="T21" fmla="*/ 132 h 231"/>
                <a:gd name="T22" fmla="*/ 82 w 151"/>
                <a:gd name="T23" fmla="*/ 137 h 231"/>
                <a:gd name="T24" fmla="*/ 130 w 151"/>
                <a:gd name="T25" fmla="*/ 221 h 231"/>
                <a:gd name="T26" fmla="*/ 137 w 151"/>
                <a:gd name="T27" fmla="*/ 228 h 231"/>
                <a:gd name="T28" fmla="*/ 146 w 151"/>
                <a:gd name="T29" fmla="*/ 230 h 231"/>
                <a:gd name="T30" fmla="*/ 147 w 151"/>
                <a:gd name="T31" fmla="*/ 229 h 231"/>
                <a:gd name="T32" fmla="*/ 150 w 151"/>
                <a:gd name="T33" fmla="*/ 224 h 231"/>
                <a:gd name="T34" fmla="*/ 147 w 151"/>
                <a:gd name="T35" fmla="*/ 211 h 231"/>
                <a:gd name="T36" fmla="*/ 88 w 151"/>
                <a:gd name="T37" fmla="*/ 106 h 231"/>
                <a:gd name="T38" fmla="*/ 86 w 151"/>
                <a:gd name="T39" fmla="*/ 109 h 231"/>
                <a:gd name="T40" fmla="*/ 72 w 151"/>
                <a:gd name="T41" fmla="*/ 117 h 231"/>
                <a:gd name="T42" fmla="*/ 50 w 151"/>
                <a:gd name="T43" fmla="*/ 109 h 231"/>
                <a:gd name="T44" fmla="*/ 18 w 151"/>
                <a:gd name="T45" fmla="*/ 54 h 231"/>
                <a:gd name="T46" fmla="*/ 23 w 151"/>
                <a:gd name="T47" fmla="*/ 30 h 231"/>
                <a:gd name="T48" fmla="*/ 36 w 151"/>
                <a:gd name="T49" fmla="*/ 22 h 231"/>
                <a:gd name="T50" fmla="*/ 39 w 151"/>
                <a:gd name="T51" fmla="*/ 22 h 231"/>
                <a:gd name="T52" fmla="*/ 59 w 151"/>
                <a:gd name="T53" fmla="*/ 30 h 231"/>
                <a:gd name="T54" fmla="*/ 91 w 151"/>
                <a:gd name="T55" fmla="*/ 85 h 231"/>
                <a:gd name="T56" fmla="*/ 88 w 151"/>
                <a:gd name="T57" fmla="*/ 10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1" h="231">
                  <a:moveTo>
                    <a:pt x="147" y="211"/>
                  </a:moveTo>
                  <a:cubicBezTo>
                    <a:pt x="99" y="127"/>
                    <a:pt x="99" y="127"/>
                    <a:pt x="99" y="127"/>
                  </a:cubicBezTo>
                  <a:cubicBezTo>
                    <a:pt x="104" y="121"/>
                    <a:pt x="107" y="112"/>
                    <a:pt x="107" y="103"/>
                  </a:cubicBezTo>
                  <a:cubicBezTo>
                    <a:pt x="108" y="90"/>
                    <a:pt x="104" y="76"/>
                    <a:pt x="99" y="63"/>
                  </a:cubicBezTo>
                  <a:cubicBezTo>
                    <a:pt x="94" y="50"/>
                    <a:pt x="86" y="37"/>
                    <a:pt x="76" y="26"/>
                  </a:cubicBezTo>
                  <a:cubicBezTo>
                    <a:pt x="66" y="16"/>
                    <a:pt x="55" y="7"/>
                    <a:pt x="42" y="3"/>
                  </a:cubicBezTo>
                  <a:cubicBezTo>
                    <a:pt x="33" y="0"/>
                    <a:pt x="24" y="1"/>
                    <a:pt x="17" y="5"/>
                  </a:cubicBezTo>
                  <a:cubicBezTo>
                    <a:pt x="10" y="9"/>
                    <a:pt x="5" y="16"/>
                    <a:pt x="3" y="26"/>
                  </a:cubicBezTo>
                  <a:cubicBezTo>
                    <a:pt x="0" y="39"/>
                    <a:pt x="2" y="53"/>
                    <a:pt x="6" y="66"/>
                  </a:cubicBezTo>
                  <a:cubicBezTo>
                    <a:pt x="10" y="80"/>
                    <a:pt x="18" y="94"/>
                    <a:pt x="27" y="105"/>
                  </a:cubicBezTo>
                  <a:cubicBezTo>
                    <a:pt x="35" y="116"/>
                    <a:pt x="45" y="126"/>
                    <a:pt x="57" y="132"/>
                  </a:cubicBezTo>
                  <a:cubicBezTo>
                    <a:pt x="65" y="136"/>
                    <a:pt x="74" y="138"/>
                    <a:pt x="82" y="137"/>
                  </a:cubicBezTo>
                  <a:cubicBezTo>
                    <a:pt x="130" y="221"/>
                    <a:pt x="130" y="221"/>
                    <a:pt x="130" y="221"/>
                  </a:cubicBezTo>
                  <a:cubicBezTo>
                    <a:pt x="132" y="224"/>
                    <a:pt x="134" y="226"/>
                    <a:pt x="137" y="228"/>
                  </a:cubicBezTo>
                  <a:cubicBezTo>
                    <a:pt x="139" y="230"/>
                    <a:pt x="143" y="231"/>
                    <a:pt x="146" y="230"/>
                  </a:cubicBezTo>
                  <a:cubicBezTo>
                    <a:pt x="147" y="229"/>
                    <a:pt x="147" y="229"/>
                    <a:pt x="147" y="229"/>
                  </a:cubicBezTo>
                  <a:cubicBezTo>
                    <a:pt x="149" y="228"/>
                    <a:pt x="150" y="226"/>
                    <a:pt x="150" y="224"/>
                  </a:cubicBezTo>
                  <a:cubicBezTo>
                    <a:pt x="151" y="220"/>
                    <a:pt x="150" y="215"/>
                    <a:pt x="147" y="211"/>
                  </a:cubicBezTo>
                  <a:moveTo>
                    <a:pt x="88" y="106"/>
                  </a:moveTo>
                  <a:cubicBezTo>
                    <a:pt x="87" y="107"/>
                    <a:pt x="87" y="108"/>
                    <a:pt x="86" y="109"/>
                  </a:cubicBezTo>
                  <a:cubicBezTo>
                    <a:pt x="83" y="113"/>
                    <a:pt x="78" y="116"/>
                    <a:pt x="72" y="117"/>
                  </a:cubicBezTo>
                  <a:cubicBezTo>
                    <a:pt x="65" y="117"/>
                    <a:pt x="56" y="113"/>
                    <a:pt x="50" y="109"/>
                  </a:cubicBezTo>
                  <a:cubicBezTo>
                    <a:pt x="33" y="97"/>
                    <a:pt x="20" y="74"/>
                    <a:pt x="18" y="54"/>
                  </a:cubicBezTo>
                  <a:cubicBezTo>
                    <a:pt x="17" y="46"/>
                    <a:pt x="18" y="37"/>
                    <a:pt x="23" y="30"/>
                  </a:cubicBezTo>
                  <a:cubicBezTo>
                    <a:pt x="26" y="26"/>
                    <a:pt x="31" y="23"/>
                    <a:pt x="36" y="22"/>
                  </a:cubicBezTo>
                  <a:cubicBezTo>
                    <a:pt x="37" y="22"/>
                    <a:pt x="38" y="22"/>
                    <a:pt x="39" y="22"/>
                  </a:cubicBezTo>
                  <a:cubicBezTo>
                    <a:pt x="46" y="23"/>
                    <a:pt x="53" y="26"/>
                    <a:pt x="59" y="30"/>
                  </a:cubicBezTo>
                  <a:cubicBezTo>
                    <a:pt x="75" y="42"/>
                    <a:pt x="89" y="65"/>
                    <a:pt x="91" y="85"/>
                  </a:cubicBezTo>
                  <a:cubicBezTo>
                    <a:pt x="91" y="92"/>
                    <a:pt x="91" y="100"/>
                    <a:pt x="88" y="106"/>
                  </a:cubicBezTo>
                </a:path>
              </a:pathLst>
            </a:custGeom>
            <a:solidFill>
              <a:srgbClr val="E172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4" name="任意多边形 14"/>
            <p:cNvSpPr/>
            <p:nvPr/>
          </p:nvSpPr>
          <p:spPr bwMode="auto">
            <a:xfrm>
              <a:off x="5121276" y="1450975"/>
              <a:ext cx="284163" cy="357187"/>
            </a:xfrm>
            <a:custGeom>
              <a:avLst/>
              <a:gdLst>
                <a:gd name="T0" fmla="*/ 18 w 109"/>
                <a:gd name="T1" fmla="*/ 4 h 137"/>
                <a:gd name="T2" fmla="*/ 18 w 109"/>
                <a:gd name="T3" fmla="*/ 4 h 137"/>
                <a:gd name="T4" fmla="*/ 43 w 109"/>
                <a:gd name="T5" fmla="*/ 2 h 137"/>
                <a:gd name="T6" fmla="*/ 76 w 109"/>
                <a:gd name="T7" fmla="*/ 25 h 137"/>
                <a:gd name="T8" fmla="*/ 100 w 109"/>
                <a:gd name="T9" fmla="*/ 62 h 137"/>
                <a:gd name="T10" fmla="*/ 108 w 109"/>
                <a:gd name="T11" fmla="*/ 102 h 137"/>
                <a:gd name="T12" fmla="*/ 101 w 109"/>
                <a:gd name="T13" fmla="*/ 127 h 137"/>
                <a:gd name="T14" fmla="*/ 82 w 109"/>
                <a:gd name="T15" fmla="*/ 137 h 137"/>
                <a:gd name="T16" fmla="*/ 90 w 109"/>
                <a:gd name="T17" fmla="*/ 113 h 137"/>
                <a:gd name="T18" fmla="*/ 82 w 109"/>
                <a:gd name="T19" fmla="*/ 73 h 137"/>
                <a:gd name="T20" fmla="*/ 59 w 109"/>
                <a:gd name="T21" fmla="*/ 36 h 137"/>
                <a:gd name="T22" fmla="*/ 25 w 109"/>
                <a:gd name="T23" fmla="*/ 13 h 137"/>
                <a:gd name="T24" fmla="*/ 0 w 109"/>
                <a:gd name="T25" fmla="*/ 15 h 137"/>
                <a:gd name="T26" fmla="*/ 0 w 109"/>
                <a:gd name="T27" fmla="*/ 15 h 137"/>
                <a:gd name="T28" fmla="*/ 18 w 109"/>
                <a:gd name="T29" fmla="*/ 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37"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25" y="1"/>
                    <a:pt x="33" y="0"/>
                    <a:pt x="43" y="2"/>
                  </a:cubicBezTo>
                  <a:cubicBezTo>
                    <a:pt x="56" y="6"/>
                    <a:pt x="67" y="15"/>
                    <a:pt x="76" y="25"/>
                  </a:cubicBezTo>
                  <a:cubicBezTo>
                    <a:pt x="87" y="36"/>
                    <a:pt x="95" y="49"/>
                    <a:pt x="100" y="62"/>
                  </a:cubicBezTo>
                  <a:cubicBezTo>
                    <a:pt x="106" y="75"/>
                    <a:pt x="109" y="89"/>
                    <a:pt x="108" y="102"/>
                  </a:cubicBezTo>
                  <a:cubicBezTo>
                    <a:pt x="108" y="111"/>
                    <a:pt x="106" y="120"/>
                    <a:pt x="101" y="127"/>
                  </a:cubicBezTo>
                  <a:cubicBezTo>
                    <a:pt x="82" y="137"/>
                    <a:pt x="82" y="137"/>
                    <a:pt x="82" y="137"/>
                  </a:cubicBezTo>
                  <a:cubicBezTo>
                    <a:pt x="87" y="131"/>
                    <a:pt x="90" y="122"/>
                    <a:pt x="90" y="113"/>
                  </a:cubicBezTo>
                  <a:cubicBezTo>
                    <a:pt x="91" y="100"/>
                    <a:pt x="87" y="86"/>
                    <a:pt x="82" y="73"/>
                  </a:cubicBezTo>
                  <a:cubicBezTo>
                    <a:pt x="77" y="60"/>
                    <a:pt x="68" y="47"/>
                    <a:pt x="59" y="36"/>
                  </a:cubicBezTo>
                  <a:cubicBezTo>
                    <a:pt x="50" y="26"/>
                    <a:pt x="38" y="17"/>
                    <a:pt x="25" y="13"/>
                  </a:cubicBezTo>
                  <a:cubicBezTo>
                    <a:pt x="16" y="10"/>
                    <a:pt x="7" y="11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6" y="11"/>
                    <a:pt x="12" y="8"/>
                    <a:pt x="18" y="4"/>
                  </a:cubicBezTo>
                  <a:close/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5" name="任意多边形 15"/>
            <p:cNvSpPr/>
            <p:nvPr/>
          </p:nvSpPr>
          <p:spPr bwMode="auto">
            <a:xfrm>
              <a:off x="5121276" y="1533525"/>
              <a:ext cx="185738" cy="249237"/>
            </a:xfrm>
            <a:custGeom>
              <a:avLst/>
              <a:gdLst>
                <a:gd name="T0" fmla="*/ 71 w 71"/>
                <a:gd name="T1" fmla="*/ 84 h 95"/>
                <a:gd name="T2" fmla="*/ 69 w 71"/>
                <a:gd name="T3" fmla="*/ 87 h 95"/>
                <a:gd name="T4" fmla="*/ 55 w 71"/>
                <a:gd name="T5" fmla="*/ 95 h 95"/>
                <a:gd name="T6" fmla="*/ 33 w 71"/>
                <a:gd name="T7" fmla="*/ 87 h 95"/>
                <a:gd name="T8" fmla="*/ 1 w 71"/>
                <a:gd name="T9" fmla="*/ 32 h 95"/>
                <a:gd name="T10" fmla="*/ 6 w 71"/>
                <a:gd name="T11" fmla="*/ 8 h 95"/>
                <a:gd name="T12" fmla="*/ 19 w 71"/>
                <a:gd name="T13" fmla="*/ 0 h 95"/>
                <a:gd name="T14" fmla="*/ 22 w 71"/>
                <a:gd name="T15" fmla="*/ 0 h 95"/>
                <a:gd name="T16" fmla="*/ 19 w 71"/>
                <a:gd name="T17" fmla="*/ 16 h 95"/>
                <a:gd name="T18" fmla="*/ 44 w 71"/>
                <a:gd name="T19" fmla="*/ 70 h 95"/>
                <a:gd name="T20" fmla="*/ 58 w 71"/>
                <a:gd name="T21" fmla="*/ 80 h 95"/>
                <a:gd name="T22" fmla="*/ 71 w 71"/>
                <a:gd name="T23" fmla="*/ 8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1" h="95">
                  <a:moveTo>
                    <a:pt x="71" y="84"/>
                  </a:moveTo>
                  <a:cubicBezTo>
                    <a:pt x="70" y="85"/>
                    <a:pt x="70" y="86"/>
                    <a:pt x="69" y="87"/>
                  </a:cubicBezTo>
                  <a:cubicBezTo>
                    <a:pt x="66" y="91"/>
                    <a:pt x="61" y="94"/>
                    <a:pt x="55" y="95"/>
                  </a:cubicBezTo>
                  <a:cubicBezTo>
                    <a:pt x="48" y="95"/>
                    <a:pt x="39" y="91"/>
                    <a:pt x="33" y="87"/>
                  </a:cubicBezTo>
                  <a:cubicBezTo>
                    <a:pt x="16" y="75"/>
                    <a:pt x="3" y="52"/>
                    <a:pt x="1" y="32"/>
                  </a:cubicBezTo>
                  <a:cubicBezTo>
                    <a:pt x="0" y="24"/>
                    <a:pt x="1" y="15"/>
                    <a:pt x="6" y="8"/>
                  </a:cubicBezTo>
                  <a:cubicBezTo>
                    <a:pt x="9" y="4"/>
                    <a:pt x="14" y="1"/>
                    <a:pt x="19" y="0"/>
                  </a:cubicBezTo>
                  <a:cubicBezTo>
                    <a:pt x="20" y="0"/>
                    <a:pt x="21" y="0"/>
                    <a:pt x="22" y="0"/>
                  </a:cubicBezTo>
                  <a:cubicBezTo>
                    <a:pt x="20" y="5"/>
                    <a:pt x="19" y="10"/>
                    <a:pt x="19" y="16"/>
                  </a:cubicBezTo>
                  <a:cubicBezTo>
                    <a:pt x="19" y="33"/>
                    <a:pt x="28" y="55"/>
                    <a:pt x="44" y="70"/>
                  </a:cubicBezTo>
                  <a:cubicBezTo>
                    <a:pt x="48" y="74"/>
                    <a:pt x="52" y="78"/>
                    <a:pt x="58" y="80"/>
                  </a:cubicBezTo>
                  <a:cubicBezTo>
                    <a:pt x="62" y="82"/>
                    <a:pt x="66" y="84"/>
                    <a:pt x="71" y="84"/>
                  </a:cubicBezTo>
                </a:path>
              </a:pathLst>
            </a:custGeom>
            <a:solidFill>
              <a:srgbClr val="D244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6" name="任意多边形 16"/>
            <p:cNvSpPr/>
            <p:nvPr/>
          </p:nvSpPr>
          <p:spPr bwMode="auto">
            <a:xfrm>
              <a:off x="5172076" y="1533525"/>
              <a:ext cx="142875" cy="219075"/>
            </a:xfrm>
            <a:custGeom>
              <a:avLst/>
              <a:gdLst>
                <a:gd name="T0" fmla="*/ 3 w 55"/>
                <a:gd name="T1" fmla="*/ 0 h 84"/>
                <a:gd name="T2" fmla="*/ 0 w 55"/>
                <a:gd name="T3" fmla="*/ 16 h 84"/>
                <a:gd name="T4" fmla="*/ 25 w 55"/>
                <a:gd name="T5" fmla="*/ 70 h 84"/>
                <a:gd name="T6" fmla="*/ 39 w 55"/>
                <a:gd name="T7" fmla="*/ 80 h 84"/>
                <a:gd name="T8" fmla="*/ 52 w 55"/>
                <a:gd name="T9" fmla="*/ 84 h 84"/>
                <a:gd name="T10" fmla="*/ 55 w 55"/>
                <a:gd name="T11" fmla="*/ 69 h 84"/>
                <a:gd name="T12" fmla="*/ 55 w 55"/>
                <a:gd name="T13" fmla="*/ 63 h 84"/>
                <a:gd name="T14" fmla="*/ 52 w 55"/>
                <a:gd name="T15" fmla="*/ 51 h 84"/>
                <a:gd name="T16" fmla="*/ 52 w 55"/>
                <a:gd name="T17" fmla="*/ 51 h 84"/>
                <a:gd name="T18" fmla="*/ 44 w 55"/>
                <a:gd name="T19" fmla="*/ 51 h 84"/>
                <a:gd name="T20" fmla="*/ 41 w 55"/>
                <a:gd name="T21" fmla="*/ 53 h 84"/>
                <a:gd name="T22" fmla="*/ 33 w 55"/>
                <a:gd name="T23" fmla="*/ 62 h 84"/>
                <a:gd name="T24" fmla="*/ 31 w 55"/>
                <a:gd name="T25" fmla="*/ 63 h 84"/>
                <a:gd name="T26" fmla="*/ 30 w 55"/>
                <a:gd name="T27" fmla="*/ 61 h 84"/>
                <a:gd name="T28" fmla="*/ 31 w 55"/>
                <a:gd name="T29" fmla="*/ 51 h 84"/>
                <a:gd name="T30" fmla="*/ 31 w 55"/>
                <a:gd name="T31" fmla="*/ 49 h 84"/>
                <a:gd name="T32" fmla="*/ 24 w 55"/>
                <a:gd name="T33" fmla="*/ 47 h 84"/>
                <a:gd name="T34" fmla="*/ 25 w 55"/>
                <a:gd name="T35" fmla="*/ 42 h 84"/>
                <a:gd name="T36" fmla="*/ 35 w 55"/>
                <a:gd name="T37" fmla="*/ 35 h 84"/>
                <a:gd name="T38" fmla="*/ 36 w 55"/>
                <a:gd name="T39" fmla="*/ 33 h 84"/>
                <a:gd name="T40" fmla="*/ 39 w 55"/>
                <a:gd name="T41" fmla="*/ 25 h 84"/>
                <a:gd name="T42" fmla="*/ 23 w 55"/>
                <a:gd name="T43" fmla="*/ 8 h 84"/>
                <a:gd name="T44" fmla="*/ 3 w 55"/>
                <a:gd name="T45" fmla="*/ 0 h 84"/>
                <a:gd name="T46" fmla="*/ 3 w 55"/>
                <a:gd name="T4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" h="84">
                  <a:moveTo>
                    <a:pt x="3" y="0"/>
                  </a:moveTo>
                  <a:cubicBezTo>
                    <a:pt x="1" y="5"/>
                    <a:pt x="0" y="10"/>
                    <a:pt x="0" y="16"/>
                  </a:cubicBezTo>
                  <a:cubicBezTo>
                    <a:pt x="0" y="33"/>
                    <a:pt x="9" y="55"/>
                    <a:pt x="25" y="70"/>
                  </a:cubicBezTo>
                  <a:cubicBezTo>
                    <a:pt x="29" y="74"/>
                    <a:pt x="33" y="78"/>
                    <a:pt x="39" y="80"/>
                  </a:cubicBezTo>
                  <a:cubicBezTo>
                    <a:pt x="43" y="82"/>
                    <a:pt x="47" y="84"/>
                    <a:pt x="52" y="84"/>
                  </a:cubicBezTo>
                  <a:cubicBezTo>
                    <a:pt x="54" y="79"/>
                    <a:pt x="55" y="74"/>
                    <a:pt x="55" y="69"/>
                  </a:cubicBezTo>
                  <a:cubicBezTo>
                    <a:pt x="55" y="67"/>
                    <a:pt x="55" y="65"/>
                    <a:pt x="55" y="63"/>
                  </a:cubicBezTo>
                  <a:cubicBezTo>
                    <a:pt x="54" y="59"/>
                    <a:pt x="53" y="55"/>
                    <a:pt x="52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3" y="51"/>
                    <a:pt x="42" y="52"/>
                    <a:pt x="41" y="53"/>
                  </a:cubicBezTo>
                  <a:cubicBezTo>
                    <a:pt x="33" y="62"/>
                    <a:pt x="33" y="62"/>
                    <a:pt x="33" y="62"/>
                  </a:cubicBezTo>
                  <a:cubicBezTo>
                    <a:pt x="32" y="63"/>
                    <a:pt x="32" y="63"/>
                    <a:pt x="31" y="63"/>
                  </a:cubicBezTo>
                  <a:cubicBezTo>
                    <a:pt x="30" y="63"/>
                    <a:pt x="30" y="62"/>
                    <a:pt x="30" y="6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2" y="50"/>
                    <a:pt x="31" y="50"/>
                    <a:pt x="31" y="49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3" y="46"/>
                    <a:pt x="23" y="43"/>
                    <a:pt x="25" y="42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35" y="35"/>
                    <a:pt x="36" y="34"/>
                    <a:pt x="36" y="3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35" y="19"/>
                    <a:pt x="29" y="13"/>
                    <a:pt x="23" y="8"/>
                  </a:cubicBezTo>
                  <a:cubicBezTo>
                    <a:pt x="17" y="4"/>
                    <a:pt x="10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CEE8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7" name="任意多边形 17"/>
            <p:cNvSpPr/>
            <p:nvPr/>
          </p:nvSpPr>
          <p:spPr bwMode="auto">
            <a:xfrm>
              <a:off x="5230813" y="1600200"/>
              <a:ext cx="76200" cy="98425"/>
            </a:xfrm>
            <a:custGeom>
              <a:avLst/>
              <a:gdLst>
                <a:gd name="T0" fmla="*/ 16 w 29"/>
                <a:gd name="T1" fmla="*/ 0 h 38"/>
                <a:gd name="T2" fmla="*/ 13 w 29"/>
                <a:gd name="T3" fmla="*/ 8 h 38"/>
                <a:gd name="T4" fmla="*/ 12 w 29"/>
                <a:gd name="T5" fmla="*/ 10 h 38"/>
                <a:gd name="T6" fmla="*/ 2 w 29"/>
                <a:gd name="T7" fmla="*/ 17 h 38"/>
                <a:gd name="T8" fmla="*/ 1 w 29"/>
                <a:gd name="T9" fmla="*/ 22 h 38"/>
                <a:gd name="T10" fmla="*/ 8 w 29"/>
                <a:gd name="T11" fmla="*/ 24 h 38"/>
                <a:gd name="T12" fmla="*/ 8 w 29"/>
                <a:gd name="T13" fmla="*/ 26 h 38"/>
                <a:gd name="T14" fmla="*/ 7 w 29"/>
                <a:gd name="T15" fmla="*/ 36 h 38"/>
                <a:gd name="T16" fmla="*/ 8 w 29"/>
                <a:gd name="T17" fmla="*/ 38 h 38"/>
                <a:gd name="T18" fmla="*/ 10 w 29"/>
                <a:gd name="T19" fmla="*/ 37 h 38"/>
                <a:gd name="T20" fmla="*/ 18 w 29"/>
                <a:gd name="T21" fmla="*/ 28 h 38"/>
                <a:gd name="T22" fmla="*/ 21 w 29"/>
                <a:gd name="T23" fmla="*/ 26 h 38"/>
                <a:gd name="T24" fmla="*/ 29 w 29"/>
                <a:gd name="T25" fmla="*/ 26 h 38"/>
                <a:gd name="T26" fmla="*/ 29 w 29"/>
                <a:gd name="T27" fmla="*/ 26 h 38"/>
                <a:gd name="T28" fmla="*/ 16 w 29"/>
                <a:gd name="T2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9" h="38">
                  <a:moveTo>
                    <a:pt x="16" y="0"/>
                  </a:moveTo>
                  <a:cubicBezTo>
                    <a:pt x="13" y="8"/>
                    <a:pt x="13" y="8"/>
                    <a:pt x="13" y="8"/>
                  </a:cubicBezTo>
                  <a:cubicBezTo>
                    <a:pt x="13" y="9"/>
                    <a:pt x="12" y="10"/>
                    <a:pt x="12" y="10"/>
                  </a:cubicBezTo>
                  <a:cubicBezTo>
                    <a:pt x="2" y="17"/>
                    <a:pt x="2" y="17"/>
                    <a:pt x="2" y="17"/>
                  </a:cubicBezTo>
                  <a:cubicBezTo>
                    <a:pt x="0" y="18"/>
                    <a:pt x="0" y="21"/>
                    <a:pt x="1" y="2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5"/>
                    <a:pt x="9" y="25"/>
                    <a:pt x="8" y="2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7" y="38"/>
                    <a:pt x="8" y="38"/>
                  </a:cubicBezTo>
                  <a:cubicBezTo>
                    <a:pt x="9" y="38"/>
                    <a:pt x="9" y="38"/>
                    <a:pt x="10" y="37"/>
                  </a:cubicBezTo>
                  <a:cubicBezTo>
                    <a:pt x="18" y="28"/>
                    <a:pt x="18" y="28"/>
                    <a:pt x="18" y="28"/>
                  </a:cubicBezTo>
                  <a:cubicBezTo>
                    <a:pt x="19" y="27"/>
                    <a:pt x="20" y="26"/>
                    <a:pt x="21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9" y="26"/>
                    <a:pt x="29" y="26"/>
                    <a:pt x="29" y="26"/>
                  </a:cubicBezTo>
                  <a:cubicBezTo>
                    <a:pt x="26" y="17"/>
                    <a:pt x="22" y="8"/>
                    <a:pt x="16" y="0"/>
                  </a:cubicBezTo>
                </a:path>
              </a:pathLst>
            </a:custGeom>
            <a:solidFill>
              <a:srgbClr val="888A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8" name="任意多边形 18"/>
            <p:cNvSpPr/>
            <p:nvPr/>
          </p:nvSpPr>
          <p:spPr bwMode="auto">
            <a:xfrm>
              <a:off x="5180013" y="1533525"/>
              <a:ext cx="134938" cy="180975"/>
            </a:xfrm>
            <a:custGeom>
              <a:avLst/>
              <a:gdLst>
                <a:gd name="T0" fmla="*/ 0 w 52"/>
                <a:gd name="T1" fmla="*/ 0 h 69"/>
                <a:gd name="T2" fmla="*/ 0 w 52"/>
                <a:gd name="T3" fmla="*/ 0 h 69"/>
                <a:gd name="T4" fmla="*/ 0 w 52"/>
                <a:gd name="T5" fmla="*/ 0 h 69"/>
                <a:gd name="T6" fmla="*/ 0 w 52"/>
                <a:gd name="T7" fmla="*/ 0 h 69"/>
                <a:gd name="T8" fmla="*/ 0 w 52"/>
                <a:gd name="T9" fmla="*/ 0 h 69"/>
                <a:gd name="T10" fmla="*/ 20 w 52"/>
                <a:gd name="T11" fmla="*/ 8 h 69"/>
                <a:gd name="T12" fmla="*/ 36 w 52"/>
                <a:gd name="T13" fmla="*/ 25 h 69"/>
                <a:gd name="T14" fmla="*/ 49 w 52"/>
                <a:gd name="T15" fmla="*/ 51 h 69"/>
                <a:gd name="T16" fmla="*/ 52 w 52"/>
                <a:gd name="T17" fmla="*/ 63 h 69"/>
                <a:gd name="T18" fmla="*/ 52 w 52"/>
                <a:gd name="T19" fmla="*/ 69 h 69"/>
                <a:gd name="T20" fmla="*/ 52 w 52"/>
                <a:gd name="T21" fmla="*/ 63 h 69"/>
                <a:gd name="T22" fmla="*/ 20 w 52"/>
                <a:gd name="T23" fmla="*/ 8 h 69"/>
                <a:gd name="T24" fmla="*/ 0 w 52"/>
                <a:gd name="T25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" h="6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1"/>
                    <a:pt x="14" y="4"/>
                    <a:pt x="20" y="8"/>
                  </a:cubicBezTo>
                  <a:cubicBezTo>
                    <a:pt x="26" y="13"/>
                    <a:pt x="32" y="19"/>
                    <a:pt x="36" y="25"/>
                  </a:cubicBezTo>
                  <a:cubicBezTo>
                    <a:pt x="42" y="33"/>
                    <a:pt x="46" y="42"/>
                    <a:pt x="49" y="51"/>
                  </a:cubicBezTo>
                  <a:cubicBezTo>
                    <a:pt x="50" y="55"/>
                    <a:pt x="51" y="59"/>
                    <a:pt x="52" y="63"/>
                  </a:cubicBezTo>
                  <a:cubicBezTo>
                    <a:pt x="52" y="65"/>
                    <a:pt x="52" y="67"/>
                    <a:pt x="52" y="69"/>
                  </a:cubicBezTo>
                  <a:cubicBezTo>
                    <a:pt x="52" y="67"/>
                    <a:pt x="52" y="65"/>
                    <a:pt x="52" y="63"/>
                  </a:cubicBezTo>
                  <a:cubicBezTo>
                    <a:pt x="50" y="43"/>
                    <a:pt x="36" y="20"/>
                    <a:pt x="20" y="8"/>
                  </a:cubicBezTo>
                  <a:cubicBezTo>
                    <a:pt x="14" y="4"/>
                    <a:pt x="7" y="1"/>
                    <a:pt x="0" y="0"/>
                  </a:cubicBezTo>
                </a:path>
              </a:pathLst>
            </a:custGeom>
            <a:solidFill>
              <a:srgbClr val="BFA2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571" name="文本框 1570"/>
          <p:cNvSpPr txBox="1"/>
          <p:nvPr/>
        </p:nvSpPr>
        <p:spPr>
          <a:xfrm>
            <a:off x="479425" y="1460500"/>
            <a:ext cx="714819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3200" spc="300" dirty="0">
                <a:latin typeface="Calibri" panose="020F0502020204030204" pitchFamily="34" charset="0"/>
                <a:cs typeface="Calibri" panose="020F0502020204030204" pitchFamily="34" charset="0"/>
              </a:rPr>
              <a:t>决策树</a:t>
            </a:r>
            <a:endParaRPr lang="zh-CN" altLang="en-US" sz="3200" spc="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72" name="文本框 1571"/>
          <p:cNvSpPr txBox="1"/>
          <p:nvPr/>
        </p:nvSpPr>
        <p:spPr>
          <a:xfrm>
            <a:off x="555746" y="5295841"/>
            <a:ext cx="334821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Calibri" panose="020F0502020204030204" pitchFamily="34" charset="0"/>
                <a:ea typeface="楷体" panose="02010609060101010101" pitchFamily="49" charset="-122"/>
                <a:cs typeface="Calibri" panose="020F0502020204030204" pitchFamily="34" charset="0"/>
              </a:rPr>
              <a:t>汇报人：王圳川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</p:spTree>
    <p:custDataLst>
      <p:tags r:id="rId1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肿瘤数据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集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数据集</a:t>
            </a:r>
            <a:r>
              <a:rPr lang="zh-CN" altLang="en-US"/>
              <a:t>简介</a:t>
            </a:r>
            <a:endParaRPr lang="zh-CN" altLang="en-US"/>
          </a:p>
          <a:p>
            <a:pPr indent="45720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/>
              <a:t>威斯康星州乳腺癌数据集是scikit-learn（sklearn）库中一个常用的内置数据集，用于分类任务。该数据集包含了从乳腺癌患者收集的肿瘤特征的测量值，以及相应的良性（benign）或恶性（malignant）标签。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84835" y="2641600"/>
            <a:ext cx="10768330" cy="2999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数据集概况：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特征： 数据集包含30个数值型特征，这些特征描述了乳腺肿瘤的不同测量值，如肿瘤的半径、纹理、对称性等。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目标</a:t>
            </a:r>
            <a:r>
              <a:rPr lang="zh-CN" altLang="en-US"/>
              <a:t>变量： 数据集的目标变量是二分类的，代表肿瘤的良性（benign）或恶性（malignant）状态。良性表示肿瘤是非恶性的，恶性表示肿瘤是恶性的特征： 每个样本有4个特征，均为连续型变量，单位为厘米。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样本数量：数据集包含569个样本，其中良性样本357个，恶性样本212个。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决策树</a:t>
            </a:r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类型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4835" y="1137285"/>
            <a:ext cx="10768330" cy="3830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剪枝：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预剪枝（Pre-pruning）：在构建决策树的过程中，提前停止树的生长以避免过拟合。</a:t>
            </a:r>
            <a:endParaRPr lang="en-US" altLang="zh-CN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后剪枝（Post-pruning）：先构建完整的决策树，然后自底向上地剪除那些对整体性能提升没有帮助的分支</a:t>
            </a:r>
            <a:endParaRPr lang="en-US" altLang="zh-CN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混合</a:t>
            </a:r>
            <a:r>
              <a:rPr lang="zh-CN" altLang="en-US"/>
              <a:t>决策树：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在树的节点嵌入线性分类器、</a:t>
            </a:r>
            <a:r>
              <a:rPr lang="zh-CN" altLang="en-US">
                <a:solidFill>
                  <a:srgbClr val="FF0000"/>
                </a:solidFill>
              </a:rPr>
              <a:t>神经网络</a:t>
            </a:r>
            <a:r>
              <a:rPr lang="zh-CN" altLang="en-US"/>
              <a:t>或其他非线性模型，以处理非线性关系。</a:t>
            </a:r>
            <a:endParaRPr lang="zh-CN" altLang="en-US"/>
          </a:p>
          <a:p>
            <a:pPr marL="285750" lvl="0" indent="-28575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/>
              <a:t>特征选择：</a:t>
            </a:r>
            <a:endParaRPr lang="zh-CN" altLang="en-US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在每个节点选择最优的划分属性，可以使用</a:t>
            </a:r>
            <a:r>
              <a:rPr lang="zh-CN" altLang="en-US">
                <a:solidFill>
                  <a:srgbClr val="FF0000"/>
                </a:solidFill>
              </a:rPr>
              <a:t>信息增益</a:t>
            </a:r>
            <a:r>
              <a:rPr lang="zh-CN" altLang="en-US"/>
              <a:t>、增益率（C4.5算法）或基尼指数（CART算法）等方法。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554" y="233605"/>
            <a:ext cx="2077375" cy="59974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197" y="185476"/>
            <a:ext cx="435019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solidFill>
                  <a:srgbClr val="0050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结果</a:t>
            </a:r>
            <a:endParaRPr lang="zh-CN" altLang="en-US" sz="3600" b="1">
              <a:solidFill>
                <a:srgbClr val="00509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0" y="906517"/>
            <a:ext cx="121920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EEEE8-52B3-424D-A706-A9858BC5E63D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4835" y="1190625"/>
            <a:ext cx="109493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可视化</a:t>
            </a:r>
            <a:r>
              <a:rPr lang="zh-CN" altLang="en-US"/>
              <a:t>分析</a:t>
            </a:r>
            <a:endParaRPr lang="zh-CN" altLang="en-US"/>
          </a:p>
        </p:txBody>
      </p:sp>
      <p:pic>
        <p:nvPicPr>
          <p:cNvPr id="9" name="图片 8" descr="myplo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55" y="1647825"/>
            <a:ext cx="8289925" cy="49739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VECTOR" val="#204603;#611157;"/>
</p:tagLst>
</file>

<file path=ppt/tags/tag2.xml><?xml version="1.0" encoding="utf-8"?>
<p:tagLst xmlns:p="http://schemas.openxmlformats.org/presentationml/2006/main">
  <p:tag name="ISLIDE.VECTOR" val="#204603;#611157;#220361;#222637;#220361;"/>
</p:tagLst>
</file>

<file path=ppt/tags/tag3.xml><?xml version="1.0" encoding="utf-8"?>
<p:tagLst xmlns:p="http://schemas.openxmlformats.org/presentationml/2006/main">
  <p:tag name="ISLIDE.VECTOR" val="#204603;#611157;#220361;#222637;#220361;"/>
</p:tagLst>
</file>

<file path=ppt/tags/tag4.xml><?xml version="1.0" encoding="utf-8"?>
<p:tagLst xmlns:p="http://schemas.openxmlformats.org/presentationml/2006/main">
  <p:tag name="ISLIDE.VECTOR" val="#204603;#611157;#220361;#222637;#220361;"/>
</p:tagLst>
</file>

<file path=ppt/tags/tag5.xml><?xml version="1.0" encoding="utf-8"?>
<p:tagLst xmlns:p="http://schemas.openxmlformats.org/presentationml/2006/main">
  <p:tag name="commondata" val="eyJoZGlkIjoiMGExN2U2ZWZjZDllYjBmYzhlMDQwOTY0MWNjM2Ix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539</Words>
  <Application>WPS 演示</Application>
  <PresentationFormat>宽屏</PresentationFormat>
  <Paragraphs>36</Paragraphs>
  <Slides>4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楷体</vt:lpstr>
      <vt:lpstr>Wingdings</vt:lpstr>
      <vt:lpstr>等线</vt:lpstr>
      <vt:lpstr>微软雅黑</vt:lpstr>
      <vt:lpstr>Arial Unicode MS</vt:lpstr>
      <vt:lpstr>等线 Light</vt:lpstr>
      <vt:lpstr>-apple-system</vt:lpstr>
      <vt:lpstr>魂心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桐</dc:creator>
  <cp:lastModifiedBy>小明</cp:lastModifiedBy>
  <cp:revision>179</cp:revision>
  <dcterms:created xsi:type="dcterms:W3CDTF">2022-08-21T04:41:00Z</dcterms:created>
  <dcterms:modified xsi:type="dcterms:W3CDTF">2024-10-29T13:39:23Z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309CE8EF7EF146358519D555B2B97788_13</vt:lpwstr>
  </property>
  <property fmtid="{D5CDD505-2E9C-101B-9397-08002B2CF9AE}" pid="3" name="KSOProductBuildVer">
    <vt:lpwstr>2052-12.1.0.18276</vt:lpwstr>
  </property>
</Properties>
</file>