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5.xml" ContentType="application/vnd.openxmlformats-officedocument.drawingml.diagram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  <p:sldMasterId id="2147483743" r:id="rId5"/>
    <p:sldMasterId id="2147483816" r:id="rId6"/>
  </p:sldMasterIdLst>
  <p:notesMasterIdLst>
    <p:notesMasterId r:id="rId27"/>
  </p:notesMasterIdLst>
  <p:handoutMasterIdLst>
    <p:handoutMasterId r:id="rId28"/>
  </p:handoutMasterIdLst>
  <p:sldIdLst>
    <p:sldId id="386" r:id="rId7"/>
    <p:sldId id="358" r:id="rId8"/>
    <p:sldId id="393" r:id="rId9"/>
    <p:sldId id="401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2" r:id="rId18"/>
    <p:sldId id="403" r:id="rId19"/>
    <p:sldId id="404" r:id="rId20"/>
    <p:sldId id="408" r:id="rId21"/>
    <p:sldId id="407" r:id="rId22"/>
    <p:sldId id="409" r:id="rId23"/>
    <p:sldId id="410" r:id="rId24"/>
    <p:sldId id="406" r:id="rId25"/>
    <p:sldId id="411" r:id="rId26"/>
  </p:sldIdLst>
  <p:sldSz cx="9144000" cy="6858000" type="screen4x3"/>
  <p:notesSz cx="6858000" cy="9144000"/>
  <p:defaultTextStyle>
    <a:defPPr>
      <a:defRPr lang="en-US"/>
    </a:defPPr>
    <a:lvl1pPr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56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28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00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72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8AC64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2027" autoAdjust="0"/>
  </p:normalViewPr>
  <p:slideViewPr>
    <p:cSldViewPr>
      <p:cViewPr varScale="1">
        <p:scale>
          <a:sx n="92" d="100"/>
          <a:sy n="92" d="100"/>
        </p:scale>
        <p:origin x="-323" y="-8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10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21D49-CAFA-46E5-AB95-EC2D6CB1928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6628BB4-1983-44B0-AF12-C2E278A44F68}">
      <dgm:prSet phldrT="[Text]"/>
      <dgm:spPr/>
      <dgm:t>
        <a:bodyPr/>
        <a:lstStyle/>
        <a:p>
          <a:r>
            <a:rPr lang="en-GB" dirty="0" smtClean="0"/>
            <a:t>Experiment 1</a:t>
          </a:r>
          <a:endParaRPr lang="en-GB" dirty="0"/>
        </a:p>
      </dgm:t>
    </dgm:pt>
    <dgm:pt modelId="{8B5C9222-DFB3-4095-A2EE-02C49227B98A}" type="parTrans" cxnId="{DB27AD4F-E838-4097-9496-3BD7661CBAED}">
      <dgm:prSet/>
      <dgm:spPr/>
      <dgm:t>
        <a:bodyPr/>
        <a:lstStyle/>
        <a:p>
          <a:endParaRPr lang="en-GB"/>
        </a:p>
      </dgm:t>
    </dgm:pt>
    <dgm:pt modelId="{1864AD46-4449-459C-BBC7-4C2F955FABC6}" type="sibTrans" cxnId="{DB27AD4F-E838-4097-9496-3BD7661CBAED}">
      <dgm:prSet/>
      <dgm:spPr/>
      <dgm:t>
        <a:bodyPr/>
        <a:lstStyle/>
        <a:p>
          <a:endParaRPr lang="en-GB" dirty="0"/>
        </a:p>
      </dgm:t>
    </dgm:pt>
    <dgm:pt modelId="{9FF2C024-1A98-47AE-9317-997197944EDA}">
      <dgm:prSet phldrT="[Text]"/>
      <dgm:spPr/>
      <dgm:t>
        <a:bodyPr/>
        <a:lstStyle/>
        <a:p>
          <a:r>
            <a:rPr lang="en-GB" dirty="0" smtClean="0"/>
            <a:t>Experiment 2</a:t>
          </a:r>
          <a:endParaRPr lang="en-GB" dirty="0"/>
        </a:p>
      </dgm:t>
    </dgm:pt>
    <dgm:pt modelId="{0C8AD012-BD72-4FE3-BE09-68F225F44075}" type="parTrans" cxnId="{22A6F453-F82C-485D-AB2E-FE5413168689}">
      <dgm:prSet/>
      <dgm:spPr/>
      <dgm:t>
        <a:bodyPr/>
        <a:lstStyle/>
        <a:p>
          <a:endParaRPr lang="en-GB"/>
        </a:p>
      </dgm:t>
    </dgm:pt>
    <dgm:pt modelId="{E5DA9C8B-4FDF-4DA1-A08B-4DC4C207786E}" type="sibTrans" cxnId="{22A6F453-F82C-485D-AB2E-FE5413168689}">
      <dgm:prSet/>
      <dgm:spPr/>
      <dgm:t>
        <a:bodyPr/>
        <a:lstStyle/>
        <a:p>
          <a:endParaRPr lang="en-GB" dirty="0"/>
        </a:p>
      </dgm:t>
    </dgm:pt>
    <dgm:pt modelId="{68DF5AA2-4932-49DE-A382-D5FEEEEEF849}">
      <dgm:prSet phldrT="[Text]"/>
      <dgm:spPr/>
      <dgm:t>
        <a:bodyPr/>
        <a:lstStyle/>
        <a:p>
          <a:r>
            <a:rPr lang="en-GB" dirty="0" smtClean="0"/>
            <a:t>Experiment 3</a:t>
          </a:r>
          <a:endParaRPr lang="en-GB" dirty="0"/>
        </a:p>
      </dgm:t>
    </dgm:pt>
    <dgm:pt modelId="{58D0EAFD-92B4-41E1-A0BB-021A643089A6}" type="parTrans" cxnId="{F31049A5-C5E8-4844-95E7-8D3E7156D072}">
      <dgm:prSet/>
      <dgm:spPr/>
      <dgm:t>
        <a:bodyPr/>
        <a:lstStyle/>
        <a:p>
          <a:endParaRPr lang="en-GB"/>
        </a:p>
      </dgm:t>
    </dgm:pt>
    <dgm:pt modelId="{053200B6-6B82-48F9-823D-95ADB82E6023}" type="sibTrans" cxnId="{F31049A5-C5E8-4844-95E7-8D3E7156D072}">
      <dgm:prSet/>
      <dgm:spPr/>
      <dgm:t>
        <a:bodyPr/>
        <a:lstStyle/>
        <a:p>
          <a:endParaRPr lang="en-GB" dirty="0"/>
        </a:p>
      </dgm:t>
    </dgm:pt>
    <dgm:pt modelId="{FAAC0BFB-5F6F-48C7-8390-5F5741F7E72A}">
      <dgm:prSet phldrT="[Text]"/>
      <dgm:spPr>
        <a:solidFill>
          <a:srgbClr val="7030A0"/>
        </a:solidFill>
      </dgm:spPr>
      <dgm:t>
        <a:bodyPr/>
        <a:lstStyle/>
        <a:p>
          <a:r>
            <a:rPr lang="en-GB" dirty="0" smtClean="0"/>
            <a:t>Seminar</a:t>
          </a:r>
        </a:p>
        <a:p>
          <a:r>
            <a:rPr lang="en-GB" dirty="0" smtClean="0"/>
            <a:t>(Exp. 4)</a:t>
          </a:r>
          <a:endParaRPr lang="en-GB" dirty="0"/>
        </a:p>
      </dgm:t>
    </dgm:pt>
    <dgm:pt modelId="{3687ED6D-F166-41D0-A2B3-A171C4C68A5B}" type="parTrans" cxnId="{AEC73732-D35E-481A-BE6E-D24809EDD0C5}">
      <dgm:prSet/>
      <dgm:spPr/>
      <dgm:t>
        <a:bodyPr/>
        <a:lstStyle/>
        <a:p>
          <a:endParaRPr lang="en-GB"/>
        </a:p>
      </dgm:t>
    </dgm:pt>
    <dgm:pt modelId="{F0FECDDB-9174-4F4C-817A-F26E69C11D3A}" type="sibTrans" cxnId="{AEC73732-D35E-481A-BE6E-D24809EDD0C5}">
      <dgm:prSet/>
      <dgm:spPr/>
      <dgm:t>
        <a:bodyPr/>
        <a:lstStyle/>
        <a:p>
          <a:endParaRPr lang="en-GB" dirty="0"/>
        </a:p>
      </dgm:t>
    </dgm:pt>
    <dgm:pt modelId="{43EBEB42-6677-4A68-83A1-E1D59520A6D6}">
      <dgm:prSet phldrT="[Text]"/>
      <dgm:spPr/>
      <dgm:t>
        <a:bodyPr/>
        <a:lstStyle/>
        <a:p>
          <a:r>
            <a:rPr lang="en-GB" dirty="0" smtClean="0"/>
            <a:t>Experiment 5</a:t>
          </a:r>
          <a:endParaRPr lang="en-GB" dirty="0"/>
        </a:p>
      </dgm:t>
    </dgm:pt>
    <dgm:pt modelId="{58E65008-1F4F-43E5-8DC1-C903E73F823B}" type="parTrans" cxnId="{78F46B42-477A-4F7E-A751-33AC04E27076}">
      <dgm:prSet/>
      <dgm:spPr/>
      <dgm:t>
        <a:bodyPr/>
        <a:lstStyle/>
        <a:p>
          <a:endParaRPr lang="en-GB"/>
        </a:p>
      </dgm:t>
    </dgm:pt>
    <dgm:pt modelId="{077367EE-A9F9-46D8-B262-632DB3960A08}" type="sibTrans" cxnId="{78F46B42-477A-4F7E-A751-33AC04E27076}">
      <dgm:prSet/>
      <dgm:spPr/>
      <dgm:t>
        <a:bodyPr/>
        <a:lstStyle/>
        <a:p>
          <a:endParaRPr lang="en-GB" dirty="0"/>
        </a:p>
      </dgm:t>
    </dgm:pt>
    <dgm:pt modelId="{CF4527A7-BA81-4D6B-A954-9BC9AD31E124}">
      <dgm:prSet phldrT="[Text]"/>
      <dgm:spPr>
        <a:solidFill>
          <a:srgbClr val="C00000"/>
        </a:solidFill>
      </dgm:spPr>
      <dgm:t>
        <a:bodyPr/>
        <a:lstStyle/>
        <a:p>
          <a:r>
            <a:rPr lang="en-GB" dirty="0" smtClean="0"/>
            <a:t>Journal Article</a:t>
          </a:r>
        </a:p>
        <a:p>
          <a:r>
            <a:rPr lang="en-GB" dirty="0" smtClean="0"/>
            <a:t>(Exp. 6)</a:t>
          </a:r>
          <a:endParaRPr lang="en-GB" dirty="0"/>
        </a:p>
      </dgm:t>
    </dgm:pt>
    <dgm:pt modelId="{B91CC0DD-25BB-409C-853E-F726F790C835}" type="parTrans" cxnId="{D44872D7-A204-4A2A-A53A-A3ABD178F98D}">
      <dgm:prSet/>
      <dgm:spPr/>
      <dgm:t>
        <a:bodyPr/>
        <a:lstStyle/>
        <a:p>
          <a:endParaRPr lang="en-GB"/>
        </a:p>
      </dgm:t>
    </dgm:pt>
    <dgm:pt modelId="{9ECC0785-7C6B-4D0A-85AB-25188EDF8CB3}" type="sibTrans" cxnId="{D44872D7-A204-4A2A-A53A-A3ABD178F98D}">
      <dgm:prSet/>
      <dgm:spPr/>
      <dgm:t>
        <a:bodyPr/>
        <a:lstStyle/>
        <a:p>
          <a:endParaRPr lang="en-GB"/>
        </a:p>
      </dgm:t>
    </dgm:pt>
    <dgm:pt modelId="{B22943BE-00FA-41CB-B7D7-7A65DC14A496}" type="pres">
      <dgm:prSet presAssocID="{7D921D49-CAFA-46E5-AB95-EC2D6CB19280}" presName="Name0" presStyleCnt="0">
        <dgm:presLayoutVars>
          <dgm:dir/>
          <dgm:resizeHandles val="exact"/>
        </dgm:presLayoutVars>
      </dgm:prSet>
      <dgm:spPr/>
    </dgm:pt>
    <dgm:pt modelId="{A48EA48E-BAA1-4B80-927D-5F2CBF02884C}" type="pres">
      <dgm:prSet presAssocID="{46628BB4-1983-44B0-AF12-C2E278A44F6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564C532-8ABA-42A3-B051-36DA08B9E80D}" type="pres">
      <dgm:prSet presAssocID="{1864AD46-4449-459C-BBC7-4C2F955FABC6}" presName="sibTrans" presStyleLbl="sibTrans2D1" presStyleIdx="0" presStyleCnt="5"/>
      <dgm:spPr/>
      <dgm:t>
        <a:bodyPr/>
        <a:lstStyle/>
        <a:p>
          <a:endParaRPr lang="en-GB"/>
        </a:p>
      </dgm:t>
    </dgm:pt>
    <dgm:pt modelId="{75E88468-D956-414C-8ADC-6469F4302943}" type="pres">
      <dgm:prSet presAssocID="{1864AD46-4449-459C-BBC7-4C2F955FABC6}" presName="connectorText" presStyleLbl="sibTrans2D1" presStyleIdx="0" presStyleCnt="5"/>
      <dgm:spPr/>
      <dgm:t>
        <a:bodyPr/>
        <a:lstStyle/>
        <a:p>
          <a:endParaRPr lang="en-GB"/>
        </a:p>
      </dgm:t>
    </dgm:pt>
    <dgm:pt modelId="{CEDE974B-D460-4EE9-B5F5-EA52AF33CC9B}" type="pres">
      <dgm:prSet presAssocID="{9FF2C024-1A98-47AE-9317-997197944ED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6B4EF78-FECE-4FFF-8402-1EB7748879BA}" type="pres">
      <dgm:prSet presAssocID="{E5DA9C8B-4FDF-4DA1-A08B-4DC4C207786E}" presName="sibTrans" presStyleLbl="sibTrans2D1" presStyleIdx="1" presStyleCnt="5"/>
      <dgm:spPr/>
      <dgm:t>
        <a:bodyPr/>
        <a:lstStyle/>
        <a:p>
          <a:endParaRPr lang="en-GB"/>
        </a:p>
      </dgm:t>
    </dgm:pt>
    <dgm:pt modelId="{94438766-D59C-48ED-B8A8-62312C860AFB}" type="pres">
      <dgm:prSet presAssocID="{E5DA9C8B-4FDF-4DA1-A08B-4DC4C207786E}" presName="connectorText" presStyleLbl="sibTrans2D1" presStyleIdx="1" presStyleCnt="5"/>
      <dgm:spPr/>
      <dgm:t>
        <a:bodyPr/>
        <a:lstStyle/>
        <a:p>
          <a:endParaRPr lang="en-GB"/>
        </a:p>
      </dgm:t>
    </dgm:pt>
    <dgm:pt modelId="{D479069D-C1E3-4DE8-B886-C67F63D73B2A}" type="pres">
      <dgm:prSet presAssocID="{68DF5AA2-4932-49DE-A382-D5FEEEEEF84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D5670F9-C7CC-4F61-B62D-530BDC55A3CA}" type="pres">
      <dgm:prSet presAssocID="{053200B6-6B82-48F9-823D-95ADB82E6023}" presName="sibTrans" presStyleLbl="sibTrans2D1" presStyleIdx="2" presStyleCnt="5"/>
      <dgm:spPr/>
      <dgm:t>
        <a:bodyPr/>
        <a:lstStyle/>
        <a:p>
          <a:endParaRPr lang="en-GB"/>
        </a:p>
      </dgm:t>
    </dgm:pt>
    <dgm:pt modelId="{9C75010E-692C-4262-B289-817564E207F2}" type="pres">
      <dgm:prSet presAssocID="{053200B6-6B82-48F9-823D-95ADB82E6023}" presName="connectorText" presStyleLbl="sibTrans2D1" presStyleIdx="2" presStyleCnt="5"/>
      <dgm:spPr/>
      <dgm:t>
        <a:bodyPr/>
        <a:lstStyle/>
        <a:p>
          <a:endParaRPr lang="en-GB"/>
        </a:p>
      </dgm:t>
    </dgm:pt>
    <dgm:pt modelId="{08018FD7-8533-4D56-9FE1-5C658C42BB8A}" type="pres">
      <dgm:prSet presAssocID="{FAAC0BFB-5F6F-48C7-8390-5F5741F7E72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14A3579-BB3C-41EF-AE1A-D421EB5416ED}" type="pres">
      <dgm:prSet presAssocID="{F0FECDDB-9174-4F4C-817A-F26E69C11D3A}" presName="sibTrans" presStyleLbl="sibTrans2D1" presStyleIdx="3" presStyleCnt="5"/>
      <dgm:spPr/>
      <dgm:t>
        <a:bodyPr/>
        <a:lstStyle/>
        <a:p>
          <a:endParaRPr lang="en-GB"/>
        </a:p>
      </dgm:t>
    </dgm:pt>
    <dgm:pt modelId="{1406A611-AF4D-4A8E-9A7B-063EE354D125}" type="pres">
      <dgm:prSet presAssocID="{F0FECDDB-9174-4F4C-817A-F26E69C11D3A}" presName="connectorText" presStyleLbl="sibTrans2D1" presStyleIdx="3" presStyleCnt="5"/>
      <dgm:spPr/>
      <dgm:t>
        <a:bodyPr/>
        <a:lstStyle/>
        <a:p>
          <a:endParaRPr lang="en-GB"/>
        </a:p>
      </dgm:t>
    </dgm:pt>
    <dgm:pt modelId="{BC1C4032-9E41-4D13-8308-F19B57110DEF}" type="pres">
      <dgm:prSet presAssocID="{43EBEB42-6677-4A68-83A1-E1D59520A6D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6878BD3-0A1B-478A-BD32-2881F440CF51}" type="pres">
      <dgm:prSet presAssocID="{077367EE-A9F9-46D8-B262-632DB3960A08}" presName="sibTrans" presStyleLbl="sibTrans2D1" presStyleIdx="4" presStyleCnt="5"/>
      <dgm:spPr/>
      <dgm:t>
        <a:bodyPr/>
        <a:lstStyle/>
        <a:p>
          <a:endParaRPr lang="en-GB"/>
        </a:p>
      </dgm:t>
    </dgm:pt>
    <dgm:pt modelId="{5ED8B802-BFF0-480B-8AAC-41B8A6A57840}" type="pres">
      <dgm:prSet presAssocID="{077367EE-A9F9-46D8-B262-632DB3960A08}" presName="connectorText" presStyleLbl="sibTrans2D1" presStyleIdx="4" presStyleCnt="5"/>
      <dgm:spPr/>
      <dgm:t>
        <a:bodyPr/>
        <a:lstStyle/>
        <a:p>
          <a:endParaRPr lang="en-GB"/>
        </a:p>
      </dgm:t>
    </dgm:pt>
    <dgm:pt modelId="{29B0E337-0F19-456C-8440-2B0266C5119E}" type="pres">
      <dgm:prSet presAssocID="{CF4527A7-BA81-4D6B-A954-9BC9AD31E12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D0567DA-3668-425F-8458-4B3D6AD39590}" type="presOf" srcId="{CF4527A7-BA81-4D6B-A954-9BC9AD31E124}" destId="{29B0E337-0F19-456C-8440-2B0266C5119E}" srcOrd="0" destOrd="0" presId="urn:microsoft.com/office/officeart/2005/8/layout/process1"/>
    <dgm:cxn modelId="{91AE19FB-07CE-40DF-9AF7-E56392427E6E}" type="presOf" srcId="{053200B6-6B82-48F9-823D-95ADB82E6023}" destId="{5D5670F9-C7CC-4F61-B62D-530BDC55A3CA}" srcOrd="0" destOrd="0" presId="urn:microsoft.com/office/officeart/2005/8/layout/process1"/>
    <dgm:cxn modelId="{BB56551E-BFF6-44CA-BF2B-6C95C427AC60}" type="presOf" srcId="{FAAC0BFB-5F6F-48C7-8390-5F5741F7E72A}" destId="{08018FD7-8533-4D56-9FE1-5C658C42BB8A}" srcOrd="0" destOrd="0" presId="urn:microsoft.com/office/officeart/2005/8/layout/process1"/>
    <dgm:cxn modelId="{2F061344-645F-4FBC-AC09-E0FCECE5A87F}" type="presOf" srcId="{E5DA9C8B-4FDF-4DA1-A08B-4DC4C207786E}" destId="{94438766-D59C-48ED-B8A8-62312C860AFB}" srcOrd="1" destOrd="0" presId="urn:microsoft.com/office/officeart/2005/8/layout/process1"/>
    <dgm:cxn modelId="{FE877376-2B60-4392-BCF4-7DD4AEF630A0}" type="presOf" srcId="{1864AD46-4449-459C-BBC7-4C2F955FABC6}" destId="{0564C532-8ABA-42A3-B051-36DA08B9E80D}" srcOrd="0" destOrd="0" presId="urn:microsoft.com/office/officeart/2005/8/layout/process1"/>
    <dgm:cxn modelId="{34255D7F-D2CC-425B-B7C5-1DDD199E936C}" type="presOf" srcId="{E5DA9C8B-4FDF-4DA1-A08B-4DC4C207786E}" destId="{F6B4EF78-FECE-4FFF-8402-1EB7748879BA}" srcOrd="0" destOrd="0" presId="urn:microsoft.com/office/officeart/2005/8/layout/process1"/>
    <dgm:cxn modelId="{D44872D7-A204-4A2A-A53A-A3ABD178F98D}" srcId="{7D921D49-CAFA-46E5-AB95-EC2D6CB19280}" destId="{CF4527A7-BA81-4D6B-A954-9BC9AD31E124}" srcOrd="5" destOrd="0" parTransId="{B91CC0DD-25BB-409C-853E-F726F790C835}" sibTransId="{9ECC0785-7C6B-4D0A-85AB-25188EDF8CB3}"/>
    <dgm:cxn modelId="{276BEB27-0954-41D5-B347-6E832B64CA88}" type="presOf" srcId="{9FF2C024-1A98-47AE-9317-997197944EDA}" destId="{CEDE974B-D460-4EE9-B5F5-EA52AF33CC9B}" srcOrd="0" destOrd="0" presId="urn:microsoft.com/office/officeart/2005/8/layout/process1"/>
    <dgm:cxn modelId="{2CC7BB63-F30B-4F63-8ED8-DC7CFA1A8DF0}" type="presOf" srcId="{46628BB4-1983-44B0-AF12-C2E278A44F68}" destId="{A48EA48E-BAA1-4B80-927D-5F2CBF02884C}" srcOrd="0" destOrd="0" presId="urn:microsoft.com/office/officeart/2005/8/layout/process1"/>
    <dgm:cxn modelId="{78F46B42-477A-4F7E-A751-33AC04E27076}" srcId="{7D921D49-CAFA-46E5-AB95-EC2D6CB19280}" destId="{43EBEB42-6677-4A68-83A1-E1D59520A6D6}" srcOrd="4" destOrd="0" parTransId="{58E65008-1F4F-43E5-8DC1-C903E73F823B}" sibTransId="{077367EE-A9F9-46D8-B262-632DB3960A08}"/>
    <dgm:cxn modelId="{F31049A5-C5E8-4844-95E7-8D3E7156D072}" srcId="{7D921D49-CAFA-46E5-AB95-EC2D6CB19280}" destId="{68DF5AA2-4932-49DE-A382-D5FEEEEEF849}" srcOrd="2" destOrd="0" parTransId="{58D0EAFD-92B4-41E1-A0BB-021A643089A6}" sibTransId="{053200B6-6B82-48F9-823D-95ADB82E6023}"/>
    <dgm:cxn modelId="{22A6F453-F82C-485D-AB2E-FE5413168689}" srcId="{7D921D49-CAFA-46E5-AB95-EC2D6CB19280}" destId="{9FF2C024-1A98-47AE-9317-997197944EDA}" srcOrd="1" destOrd="0" parTransId="{0C8AD012-BD72-4FE3-BE09-68F225F44075}" sibTransId="{E5DA9C8B-4FDF-4DA1-A08B-4DC4C207786E}"/>
    <dgm:cxn modelId="{8C190EBF-CFB1-4205-9FA8-8BF0223D1156}" type="presOf" srcId="{7D921D49-CAFA-46E5-AB95-EC2D6CB19280}" destId="{B22943BE-00FA-41CB-B7D7-7A65DC14A496}" srcOrd="0" destOrd="0" presId="urn:microsoft.com/office/officeart/2005/8/layout/process1"/>
    <dgm:cxn modelId="{6A024543-6A3B-43AD-A2AD-36CD1CB8D61A}" type="presOf" srcId="{43EBEB42-6677-4A68-83A1-E1D59520A6D6}" destId="{BC1C4032-9E41-4D13-8308-F19B57110DEF}" srcOrd="0" destOrd="0" presId="urn:microsoft.com/office/officeart/2005/8/layout/process1"/>
    <dgm:cxn modelId="{DB27AD4F-E838-4097-9496-3BD7661CBAED}" srcId="{7D921D49-CAFA-46E5-AB95-EC2D6CB19280}" destId="{46628BB4-1983-44B0-AF12-C2E278A44F68}" srcOrd="0" destOrd="0" parTransId="{8B5C9222-DFB3-4095-A2EE-02C49227B98A}" sibTransId="{1864AD46-4449-459C-BBC7-4C2F955FABC6}"/>
    <dgm:cxn modelId="{2C7D2A3C-9165-4B5E-A818-7BE16A207408}" type="presOf" srcId="{077367EE-A9F9-46D8-B262-632DB3960A08}" destId="{26878BD3-0A1B-478A-BD32-2881F440CF51}" srcOrd="0" destOrd="0" presId="urn:microsoft.com/office/officeart/2005/8/layout/process1"/>
    <dgm:cxn modelId="{AF5AD57B-36B4-444A-B41D-90CE94F17455}" type="presOf" srcId="{1864AD46-4449-459C-BBC7-4C2F955FABC6}" destId="{75E88468-D956-414C-8ADC-6469F4302943}" srcOrd="1" destOrd="0" presId="urn:microsoft.com/office/officeart/2005/8/layout/process1"/>
    <dgm:cxn modelId="{DA1D3460-E49B-4D68-97DE-5A080AD9D934}" type="presOf" srcId="{077367EE-A9F9-46D8-B262-632DB3960A08}" destId="{5ED8B802-BFF0-480B-8AAC-41B8A6A57840}" srcOrd="1" destOrd="0" presId="urn:microsoft.com/office/officeart/2005/8/layout/process1"/>
    <dgm:cxn modelId="{01FB17BE-73A8-4E38-8381-777AE3EF6B04}" type="presOf" srcId="{F0FECDDB-9174-4F4C-817A-F26E69C11D3A}" destId="{1406A611-AF4D-4A8E-9A7B-063EE354D125}" srcOrd="1" destOrd="0" presId="urn:microsoft.com/office/officeart/2005/8/layout/process1"/>
    <dgm:cxn modelId="{C4D0C7E3-E069-42B5-81BB-CCFD5B511606}" type="presOf" srcId="{68DF5AA2-4932-49DE-A382-D5FEEEEEF849}" destId="{D479069D-C1E3-4DE8-B886-C67F63D73B2A}" srcOrd="0" destOrd="0" presId="urn:microsoft.com/office/officeart/2005/8/layout/process1"/>
    <dgm:cxn modelId="{AEC73732-D35E-481A-BE6E-D24809EDD0C5}" srcId="{7D921D49-CAFA-46E5-AB95-EC2D6CB19280}" destId="{FAAC0BFB-5F6F-48C7-8390-5F5741F7E72A}" srcOrd="3" destOrd="0" parTransId="{3687ED6D-F166-41D0-A2B3-A171C4C68A5B}" sibTransId="{F0FECDDB-9174-4F4C-817A-F26E69C11D3A}"/>
    <dgm:cxn modelId="{F29674B1-88AA-4B6B-99F6-698D686C3533}" type="presOf" srcId="{053200B6-6B82-48F9-823D-95ADB82E6023}" destId="{9C75010E-692C-4262-B289-817564E207F2}" srcOrd="1" destOrd="0" presId="urn:microsoft.com/office/officeart/2005/8/layout/process1"/>
    <dgm:cxn modelId="{48BFD7BA-88CA-4548-96DC-6D2A267962A6}" type="presOf" srcId="{F0FECDDB-9174-4F4C-817A-F26E69C11D3A}" destId="{714A3579-BB3C-41EF-AE1A-D421EB5416ED}" srcOrd="0" destOrd="0" presId="urn:microsoft.com/office/officeart/2005/8/layout/process1"/>
    <dgm:cxn modelId="{B46B34A6-B645-4024-B1DF-49CB69B8B079}" type="presParOf" srcId="{B22943BE-00FA-41CB-B7D7-7A65DC14A496}" destId="{A48EA48E-BAA1-4B80-927D-5F2CBF02884C}" srcOrd="0" destOrd="0" presId="urn:microsoft.com/office/officeart/2005/8/layout/process1"/>
    <dgm:cxn modelId="{24D6F0B7-5959-4982-8072-4CE422D704AE}" type="presParOf" srcId="{B22943BE-00FA-41CB-B7D7-7A65DC14A496}" destId="{0564C532-8ABA-42A3-B051-36DA08B9E80D}" srcOrd="1" destOrd="0" presId="urn:microsoft.com/office/officeart/2005/8/layout/process1"/>
    <dgm:cxn modelId="{B72E34F6-4672-453F-9F69-085C7F9EC03B}" type="presParOf" srcId="{0564C532-8ABA-42A3-B051-36DA08B9E80D}" destId="{75E88468-D956-414C-8ADC-6469F4302943}" srcOrd="0" destOrd="0" presId="urn:microsoft.com/office/officeart/2005/8/layout/process1"/>
    <dgm:cxn modelId="{2FC2F8E6-901B-4A61-BA92-0CE13ED18C16}" type="presParOf" srcId="{B22943BE-00FA-41CB-B7D7-7A65DC14A496}" destId="{CEDE974B-D460-4EE9-B5F5-EA52AF33CC9B}" srcOrd="2" destOrd="0" presId="urn:microsoft.com/office/officeart/2005/8/layout/process1"/>
    <dgm:cxn modelId="{B6AFD549-157F-4320-93B5-3883D74AB151}" type="presParOf" srcId="{B22943BE-00FA-41CB-B7D7-7A65DC14A496}" destId="{F6B4EF78-FECE-4FFF-8402-1EB7748879BA}" srcOrd="3" destOrd="0" presId="urn:microsoft.com/office/officeart/2005/8/layout/process1"/>
    <dgm:cxn modelId="{BFF1AAB4-AFD8-4FF1-96D0-E5C996DAA293}" type="presParOf" srcId="{F6B4EF78-FECE-4FFF-8402-1EB7748879BA}" destId="{94438766-D59C-48ED-B8A8-62312C860AFB}" srcOrd="0" destOrd="0" presId="urn:microsoft.com/office/officeart/2005/8/layout/process1"/>
    <dgm:cxn modelId="{7AA809AF-4B5D-4EBE-A61D-08AFA364E01B}" type="presParOf" srcId="{B22943BE-00FA-41CB-B7D7-7A65DC14A496}" destId="{D479069D-C1E3-4DE8-B886-C67F63D73B2A}" srcOrd="4" destOrd="0" presId="urn:microsoft.com/office/officeart/2005/8/layout/process1"/>
    <dgm:cxn modelId="{552978A4-3426-4060-A67E-EACA5CC45053}" type="presParOf" srcId="{B22943BE-00FA-41CB-B7D7-7A65DC14A496}" destId="{5D5670F9-C7CC-4F61-B62D-530BDC55A3CA}" srcOrd="5" destOrd="0" presId="urn:microsoft.com/office/officeart/2005/8/layout/process1"/>
    <dgm:cxn modelId="{36C0FD39-6B97-4DCD-BFDF-F7CC6A82AC89}" type="presParOf" srcId="{5D5670F9-C7CC-4F61-B62D-530BDC55A3CA}" destId="{9C75010E-692C-4262-B289-817564E207F2}" srcOrd="0" destOrd="0" presId="urn:microsoft.com/office/officeart/2005/8/layout/process1"/>
    <dgm:cxn modelId="{96E8AF52-7A29-4ED8-9453-CA48043ACAE5}" type="presParOf" srcId="{B22943BE-00FA-41CB-B7D7-7A65DC14A496}" destId="{08018FD7-8533-4D56-9FE1-5C658C42BB8A}" srcOrd="6" destOrd="0" presId="urn:microsoft.com/office/officeart/2005/8/layout/process1"/>
    <dgm:cxn modelId="{7F36DF14-D279-4178-AA9B-5B14E975ED98}" type="presParOf" srcId="{B22943BE-00FA-41CB-B7D7-7A65DC14A496}" destId="{714A3579-BB3C-41EF-AE1A-D421EB5416ED}" srcOrd="7" destOrd="0" presId="urn:microsoft.com/office/officeart/2005/8/layout/process1"/>
    <dgm:cxn modelId="{988B0E90-3139-46C5-B78A-B2001554A484}" type="presParOf" srcId="{714A3579-BB3C-41EF-AE1A-D421EB5416ED}" destId="{1406A611-AF4D-4A8E-9A7B-063EE354D125}" srcOrd="0" destOrd="0" presId="urn:microsoft.com/office/officeart/2005/8/layout/process1"/>
    <dgm:cxn modelId="{331E4077-9DCD-4540-9860-59223726DC00}" type="presParOf" srcId="{B22943BE-00FA-41CB-B7D7-7A65DC14A496}" destId="{BC1C4032-9E41-4D13-8308-F19B57110DEF}" srcOrd="8" destOrd="0" presId="urn:microsoft.com/office/officeart/2005/8/layout/process1"/>
    <dgm:cxn modelId="{B77CBD70-3E40-4B16-BB60-6B63E89B538B}" type="presParOf" srcId="{B22943BE-00FA-41CB-B7D7-7A65DC14A496}" destId="{26878BD3-0A1B-478A-BD32-2881F440CF51}" srcOrd="9" destOrd="0" presId="urn:microsoft.com/office/officeart/2005/8/layout/process1"/>
    <dgm:cxn modelId="{E196894D-8C2D-4DFA-B504-0D223A24C8A8}" type="presParOf" srcId="{26878BD3-0A1B-478A-BD32-2881F440CF51}" destId="{5ED8B802-BFF0-480B-8AAC-41B8A6A57840}" srcOrd="0" destOrd="0" presId="urn:microsoft.com/office/officeart/2005/8/layout/process1"/>
    <dgm:cxn modelId="{41E30034-E22A-450D-8985-E148A9B55446}" type="presParOf" srcId="{B22943BE-00FA-41CB-B7D7-7A65DC14A496}" destId="{29B0E337-0F19-456C-8440-2B0266C5119E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CF0C8D-4710-43AB-B172-28F6D4BC18A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C04A864-C2A7-4C36-BCCC-890DE640D20E}">
      <dgm:prSet phldrT="[Text]"/>
      <dgm:spPr/>
      <dgm:t>
        <a:bodyPr/>
        <a:lstStyle/>
        <a:p>
          <a:r>
            <a:rPr lang="en-GB" dirty="0" smtClean="0"/>
            <a:t>Algorithm</a:t>
          </a:r>
          <a:endParaRPr lang="en-GB" dirty="0"/>
        </a:p>
      </dgm:t>
    </dgm:pt>
    <dgm:pt modelId="{65F43900-98C8-4DE1-8F2A-CB13C2E30DCE}" type="parTrans" cxnId="{3C52FF33-516D-4EEE-9B5B-EB89DC8C6F10}">
      <dgm:prSet/>
      <dgm:spPr/>
      <dgm:t>
        <a:bodyPr/>
        <a:lstStyle/>
        <a:p>
          <a:endParaRPr lang="en-GB"/>
        </a:p>
      </dgm:t>
    </dgm:pt>
    <dgm:pt modelId="{2C2D6F4E-BF87-4B53-A90B-783799F9082B}" type="sibTrans" cxnId="{3C52FF33-516D-4EEE-9B5B-EB89DC8C6F10}">
      <dgm:prSet/>
      <dgm:spPr/>
      <dgm:t>
        <a:bodyPr/>
        <a:lstStyle/>
        <a:p>
          <a:endParaRPr lang="en-GB"/>
        </a:p>
      </dgm:t>
    </dgm:pt>
    <dgm:pt modelId="{50B233D2-6F1B-4DCB-80EE-068747B0B574}">
      <dgm:prSet phldrT="[Text]"/>
      <dgm:spPr/>
      <dgm:t>
        <a:bodyPr/>
        <a:lstStyle/>
        <a:p>
          <a:r>
            <a:rPr lang="en-GB" dirty="0" smtClean="0"/>
            <a:t>Presentation of results</a:t>
          </a:r>
          <a:endParaRPr lang="en-GB" dirty="0"/>
        </a:p>
      </dgm:t>
    </dgm:pt>
    <dgm:pt modelId="{F819DC70-65DC-4BB6-89F3-91BF029C9977}" type="parTrans" cxnId="{D5AD84DE-EE6B-4869-9FC8-A3E893F5F027}">
      <dgm:prSet/>
      <dgm:spPr/>
      <dgm:t>
        <a:bodyPr/>
        <a:lstStyle/>
        <a:p>
          <a:endParaRPr lang="en-GB"/>
        </a:p>
      </dgm:t>
    </dgm:pt>
    <dgm:pt modelId="{D5CE4D33-2345-4DDC-A36C-2EBF89DA49BD}" type="sibTrans" cxnId="{D5AD84DE-EE6B-4869-9FC8-A3E893F5F027}">
      <dgm:prSet/>
      <dgm:spPr/>
      <dgm:t>
        <a:bodyPr/>
        <a:lstStyle/>
        <a:p>
          <a:endParaRPr lang="en-GB"/>
        </a:p>
      </dgm:t>
    </dgm:pt>
    <dgm:pt modelId="{C3A55B66-A4E9-427B-A6A9-B2D563CC4AEA}">
      <dgm:prSet phldrT="[Text]"/>
      <dgm:spPr/>
      <dgm:t>
        <a:bodyPr/>
        <a:lstStyle/>
        <a:p>
          <a:r>
            <a:rPr lang="en-GB" dirty="0" smtClean="0"/>
            <a:t>Source data</a:t>
          </a:r>
          <a:endParaRPr lang="en-GB" dirty="0"/>
        </a:p>
      </dgm:t>
    </dgm:pt>
    <dgm:pt modelId="{FFEBDC2C-767A-4FE7-A79E-641648E3502B}" type="parTrans" cxnId="{EEF5393E-18D8-4BE1-A4DC-A8A38E814E98}">
      <dgm:prSet/>
      <dgm:spPr/>
      <dgm:t>
        <a:bodyPr/>
        <a:lstStyle/>
        <a:p>
          <a:endParaRPr lang="en-GB"/>
        </a:p>
      </dgm:t>
    </dgm:pt>
    <dgm:pt modelId="{6C6006F7-BB2F-4A4E-91EA-742EF757F516}" type="sibTrans" cxnId="{EEF5393E-18D8-4BE1-A4DC-A8A38E814E98}">
      <dgm:prSet/>
      <dgm:spPr/>
      <dgm:t>
        <a:bodyPr/>
        <a:lstStyle/>
        <a:p>
          <a:endParaRPr lang="en-GB"/>
        </a:p>
      </dgm:t>
    </dgm:pt>
    <dgm:pt modelId="{FD4E3386-4E24-41C4-9380-7A54888A18EB}" type="pres">
      <dgm:prSet presAssocID="{E2CF0C8D-4710-43AB-B172-28F6D4BC18A1}" presName="Name0" presStyleCnt="0">
        <dgm:presLayoutVars>
          <dgm:dir/>
          <dgm:animLvl val="lvl"/>
          <dgm:resizeHandles val="exact"/>
        </dgm:presLayoutVars>
      </dgm:prSet>
      <dgm:spPr/>
    </dgm:pt>
    <dgm:pt modelId="{A4A468FF-ECFF-4860-8F94-3B9C54EF4C96}" type="pres">
      <dgm:prSet presAssocID="{C3A55B66-A4E9-427B-A6A9-B2D563CC4AE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740AC2F-15D8-4093-B201-8B73E0F76703}" type="pres">
      <dgm:prSet presAssocID="{6C6006F7-BB2F-4A4E-91EA-742EF757F516}" presName="parTxOnlySpace" presStyleCnt="0"/>
      <dgm:spPr/>
    </dgm:pt>
    <dgm:pt modelId="{FF0C90F2-090F-4BF5-8603-C6AE876D46FC}" type="pres">
      <dgm:prSet presAssocID="{1C04A864-C2A7-4C36-BCCC-890DE640D20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4FF5785-0886-4BB3-B58F-5DB08A5C87AA}" type="pres">
      <dgm:prSet presAssocID="{2C2D6F4E-BF87-4B53-A90B-783799F9082B}" presName="parTxOnlySpace" presStyleCnt="0"/>
      <dgm:spPr/>
    </dgm:pt>
    <dgm:pt modelId="{CF96128B-E555-4935-BEEB-F8FC4B01DDD7}" type="pres">
      <dgm:prSet presAssocID="{50B233D2-6F1B-4DCB-80EE-068747B0B57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C52FF33-516D-4EEE-9B5B-EB89DC8C6F10}" srcId="{E2CF0C8D-4710-43AB-B172-28F6D4BC18A1}" destId="{1C04A864-C2A7-4C36-BCCC-890DE640D20E}" srcOrd="1" destOrd="0" parTransId="{65F43900-98C8-4DE1-8F2A-CB13C2E30DCE}" sibTransId="{2C2D6F4E-BF87-4B53-A90B-783799F9082B}"/>
    <dgm:cxn modelId="{27036656-AA90-4577-8293-39E609BBA1F8}" type="presOf" srcId="{50B233D2-6F1B-4DCB-80EE-068747B0B574}" destId="{CF96128B-E555-4935-BEEB-F8FC4B01DDD7}" srcOrd="0" destOrd="0" presId="urn:microsoft.com/office/officeart/2005/8/layout/chevron1"/>
    <dgm:cxn modelId="{4111D96F-CCB5-4F13-BCD2-3A96337BB8FA}" type="presOf" srcId="{C3A55B66-A4E9-427B-A6A9-B2D563CC4AEA}" destId="{A4A468FF-ECFF-4860-8F94-3B9C54EF4C96}" srcOrd="0" destOrd="0" presId="urn:microsoft.com/office/officeart/2005/8/layout/chevron1"/>
    <dgm:cxn modelId="{7B32966C-6514-47EA-9EC1-C23CB2685D07}" type="presOf" srcId="{E2CF0C8D-4710-43AB-B172-28F6D4BC18A1}" destId="{FD4E3386-4E24-41C4-9380-7A54888A18EB}" srcOrd="0" destOrd="0" presId="urn:microsoft.com/office/officeart/2005/8/layout/chevron1"/>
    <dgm:cxn modelId="{EEF5393E-18D8-4BE1-A4DC-A8A38E814E98}" srcId="{E2CF0C8D-4710-43AB-B172-28F6D4BC18A1}" destId="{C3A55B66-A4E9-427B-A6A9-B2D563CC4AEA}" srcOrd="0" destOrd="0" parTransId="{FFEBDC2C-767A-4FE7-A79E-641648E3502B}" sibTransId="{6C6006F7-BB2F-4A4E-91EA-742EF757F516}"/>
    <dgm:cxn modelId="{C1F17D7B-C4CF-4869-B7F3-2FA90017CA8E}" type="presOf" srcId="{1C04A864-C2A7-4C36-BCCC-890DE640D20E}" destId="{FF0C90F2-090F-4BF5-8603-C6AE876D46FC}" srcOrd="0" destOrd="0" presId="urn:microsoft.com/office/officeart/2005/8/layout/chevron1"/>
    <dgm:cxn modelId="{D5AD84DE-EE6B-4869-9FC8-A3E893F5F027}" srcId="{E2CF0C8D-4710-43AB-B172-28F6D4BC18A1}" destId="{50B233D2-6F1B-4DCB-80EE-068747B0B574}" srcOrd="2" destOrd="0" parTransId="{F819DC70-65DC-4BB6-89F3-91BF029C9977}" sibTransId="{D5CE4D33-2345-4DDC-A36C-2EBF89DA49BD}"/>
    <dgm:cxn modelId="{6778BA53-B28D-4D31-BA20-957D6F505CE4}" type="presParOf" srcId="{FD4E3386-4E24-41C4-9380-7A54888A18EB}" destId="{A4A468FF-ECFF-4860-8F94-3B9C54EF4C96}" srcOrd="0" destOrd="0" presId="urn:microsoft.com/office/officeart/2005/8/layout/chevron1"/>
    <dgm:cxn modelId="{91179701-181D-471A-A1CE-652FA28A5282}" type="presParOf" srcId="{FD4E3386-4E24-41C4-9380-7A54888A18EB}" destId="{9740AC2F-15D8-4093-B201-8B73E0F76703}" srcOrd="1" destOrd="0" presId="urn:microsoft.com/office/officeart/2005/8/layout/chevron1"/>
    <dgm:cxn modelId="{9A8AFA77-52AA-4767-B718-7EA14F53F6A7}" type="presParOf" srcId="{FD4E3386-4E24-41C4-9380-7A54888A18EB}" destId="{FF0C90F2-090F-4BF5-8603-C6AE876D46FC}" srcOrd="2" destOrd="0" presId="urn:microsoft.com/office/officeart/2005/8/layout/chevron1"/>
    <dgm:cxn modelId="{B2213DAE-F1F3-4FA3-89EF-E8C05773CF16}" type="presParOf" srcId="{FD4E3386-4E24-41C4-9380-7A54888A18EB}" destId="{94FF5785-0886-4BB3-B58F-5DB08A5C87AA}" srcOrd="3" destOrd="0" presId="urn:microsoft.com/office/officeart/2005/8/layout/chevron1"/>
    <dgm:cxn modelId="{A6A21686-1E11-4EA4-8451-5B7D5150610E}" type="presParOf" srcId="{FD4E3386-4E24-41C4-9380-7A54888A18EB}" destId="{CF96128B-E555-4935-BEEB-F8FC4B01DDD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5C8B09-5A27-408F-B830-7F1BE78A68A7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BFAD182-F18A-4C6F-BDD9-92AA616990D0}">
      <dgm:prSet phldrT="[Text]"/>
      <dgm:spPr/>
      <dgm:t>
        <a:bodyPr/>
        <a:lstStyle/>
        <a:p>
          <a:r>
            <a:rPr lang="en-GB" dirty="0" smtClean="0"/>
            <a:t>Core</a:t>
          </a:r>
        </a:p>
        <a:p>
          <a:r>
            <a:rPr lang="en-GB" dirty="0" smtClean="0"/>
            <a:t>Library</a:t>
          </a:r>
          <a:endParaRPr lang="en-GB" dirty="0"/>
        </a:p>
      </dgm:t>
    </dgm:pt>
    <dgm:pt modelId="{3F3901BE-C080-4138-A117-F0783E8B1490}" type="parTrans" cxnId="{F99C9BF3-BCC9-41A3-922C-D052F92E3746}">
      <dgm:prSet/>
      <dgm:spPr/>
      <dgm:t>
        <a:bodyPr/>
        <a:lstStyle/>
        <a:p>
          <a:endParaRPr lang="en-GB"/>
        </a:p>
      </dgm:t>
    </dgm:pt>
    <dgm:pt modelId="{D57034E8-D2A0-4FE0-89A2-569BA7A2C7B3}" type="sibTrans" cxnId="{F99C9BF3-BCC9-41A3-922C-D052F92E3746}">
      <dgm:prSet/>
      <dgm:spPr/>
      <dgm:t>
        <a:bodyPr/>
        <a:lstStyle/>
        <a:p>
          <a:endParaRPr lang="en-GB"/>
        </a:p>
      </dgm:t>
    </dgm:pt>
    <dgm:pt modelId="{68A076DA-6559-4E96-A5E3-6CF7C54DB82D}">
      <dgm:prSet phldrT="[Text]"/>
      <dgm:spPr/>
      <dgm:t>
        <a:bodyPr/>
        <a:lstStyle/>
        <a:p>
          <a:r>
            <a:rPr lang="en-GB" dirty="0" smtClean="0"/>
            <a:t>Exp. 1</a:t>
          </a:r>
          <a:endParaRPr lang="en-GB" dirty="0"/>
        </a:p>
      </dgm:t>
    </dgm:pt>
    <dgm:pt modelId="{A24C4B06-8CE0-40C1-AF74-131DCC92CB95}" type="parTrans" cxnId="{5C4A29DF-32DD-43F9-A156-BCD4393E2892}">
      <dgm:prSet/>
      <dgm:spPr/>
      <dgm:t>
        <a:bodyPr/>
        <a:lstStyle/>
        <a:p>
          <a:endParaRPr lang="en-GB" dirty="0"/>
        </a:p>
      </dgm:t>
    </dgm:pt>
    <dgm:pt modelId="{833CD519-6312-47A8-890B-9FB9242A8CB9}" type="sibTrans" cxnId="{5C4A29DF-32DD-43F9-A156-BCD4393E2892}">
      <dgm:prSet/>
      <dgm:spPr/>
      <dgm:t>
        <a:bodyPr/>
        <a:lstStyle/>
        <a:p>
          <a:endParaRPr lang="en-GB"/>
        </a:p>
      </dgm:t>
    </dgm:pt>
    <dgm:pt modelId="{17B1E2E7-AD93-4E5C-884F-8E8C505AC9F6}">
      <dgm:prSet phldrT="[Text]"/>
      <dgm:spPr/>
      <dgm:t>
        <a:bodyPr/>
        <a:lstStyle/>
        <a:p>
          <a:r>
            <a:rPr lang="en-GB" dirty="0" smtClean="0"/>
            <a:t>Exp. 2</a:t>
          </a:r>
          <a:endParaRPr lang="en-GB" dirty="0"/>
        </a:p>
      </dgm:t>
    </dgm:pt>
    <dgm:pt modelId="{6A5F46D7-9467-49CC-9D4B-4F1E58271691}" type="parTrans" cxnId="{8A0E0457-F22D-4F5D-8D76-25A0235ECC41}">
      <dgm:prSet/>
      <dgm:spPr/>
      <dgm:t>
        <a:bodyPr/>
        <a:lstStyle/>
        <a:p>
          <a:endParaRPr lang="en-GB" dirty="0"/>
        </a:p>
      </dgm:t>
    </dgm:pt>
    <dgm:pt modelId="{3691532C-E322-42AD-B655-428827AFFC41}" type="sibTrans" cxnId="{8A0E0457-F22D-4F5D-8D76-25A0235ECC41}">
      <dgm:prSet/>
      <dgm:spPr/>
      <dgm:t>
        <a:bodyPr/>
        <a:lstStyle/>
        <a:p>
          <a:endParaRPr lang="en-GB"/>
        </a:p>
      </dgm:t>
    </dgm:pt>
    <dgm:pt modelId="{56A89FAB-5A37-4676-83BC-60FDF0FC4D0E}">
      <dgm:prSet phldrT="[Text]"/>
      <dgm:spPr/>
      <dgm:t>
        <a:bodyPr/>
        <a:lstStyle/>
        <a:p>
          <a:r>
            <a:rPr lang="en-GB" dirty="0" smtClean="0"/>
            <a:t>Exp. 3</a:t>
          </a:r>
          <a:endParaRPr lang="en-GB" dirty="0"/>
        </a:p>
      </dgm:t>
    </dgm:pt>
    <dgm:pt modelId="{20083EFE-00B5-46DE-B5F3-1DE9AC361241}" type="parTrans" cxnId="{046149D4-3FB0-4724-8EDC-E5291CCE4E6F}">
      <dgm:prSet/>
      <dgm:spPr/>
      <dgm:t>
        <a:bodyPr/>
        <a:lstStyle/>
        <a:p>
          <a:endParaRPr lang="en-GB" dirty="0"/>
        </a:p>
      </dgm:t>
    </dgm:pt>
    <dgm:pt modelId="{F8115520-B1C0-4A3B-823B-3A8EADEB853E}" type="sibTrans" cxnId="{046149D4-3FB0-4724-8EDC-E5291CCE4E6F}">
      <dgm:prSet/>
      <dgm:spPr/>
      <dgm:t>
        <a:bodyPr/>
        <a:lstStyle/>
        <a:p>
          <a:endParaRPr lang="en-GB"/>
        </a:p>
      </dgm:t>
    </dgm:pt>
    <dgm:pt modelId="{FF80CC2A-234C-429B-92CC-50F8660CC1C3}" type="pres">
      <dgm:prSet presAssocID="{E25C8B09-5A27-408F-B830-7F1BE78A68A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82A0D94-E612-43FC-A6D3-58104BF0D7FC}" type="pres">
      <dgm:prSet presAssocID="{ABFAD182-F18A-4C6F-BDD9-92AA616990D0}" presName="centerShape" presStyleLbl="node0" presStyleIdx="0" presStyleCnt="1" custScaleX="179649" custScaleY="179649"/>
      <dgm:spPr/>
      <dgm:t>
        <a:bodyPr/>
        <a:lstStyle/>
        <a:p>
          <a:endParaRPr lang="en-GB"/>
        </a:p>
      </dgm:t>
    </dgm:pt>
    <dgm:pt modelId="{D94757B1-70D9-4CA5-A923-9FDE039BA2AF}" type="pres">
      <dgm:prSet presAssocID="{A24C4B06-8CE0-40C1-AF74-131DCC92CB95}" presName="parTrans" presStyleLbl="bgSibTrans2D1" presStyleIdx="0" presStyleCnt="3"/>
      <dgm:spPr/>
      <dgm:t>
        <a:bodyPr/>
        <a:lstStyle/>
        <a:p>
          <a:endParaRPr lang="en-GB"/>
        </a:p>
      </dgm:t>
    </dgm:pt>
    <dgm:pt modelId="{92973EB8-B4C4-465D-9556-249F75891077}" type="pres">
      <dgm:prSet presAssocID="{68A076DA-6559-4E96-A5E3-6CF7C54DB82D}" presName="node" presStyleLbl="node1" presStyleIdx="0" presStyleCnt="3" custScaleX="72405" custScaleY="52372" custRadScaleRad="112249" custRadScaleInc="87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CDF5601-D8A8-4A7B-899F-314E06A81420}" type="pres">
      <dgm:prSet presAssocID="{6A5F46D7-9467-49CC-9D4B-4F1E58271691}" presName="parTrans" presStyleLbl="bgSibTrans2D1" presStyleIdx="1" presStyleCnt="3"/>
      <dgm:spPr/>
      <dgm:t>
        <a:bodyPr/>
        <a:lstStyle/>
        <a:p>
          <a:endParaRPr lang="en-GB"/>
        </a:p>
      </dgm:t>
    </dgm:pt>
    <dgm:pt modelId="{A5B5F14B-9481-497F-962B-F034B0F4B9D0}" type="pres">
      <dgm:prSet presAssocID="{17B1E2E7-AD93-4E5C-884F-8E8C505AC9F6}" presName="node" presStyleLbl="node1" presStyleIdx="1" presStyleCnt="3" custScaleX="84182" custScaleY="4772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CDE6F7F-BCBC-4C64-B31E-C4448A3C1923}" type="pres">
      <dgm:prSet presAssocID="{20083EFE-00B5-46DE-B5F3-1DE9AC361241}" presName="parTrans" presStyleLbl="bgSibTrans2D1" presStyleIdx="2" presStyleCnt="3"/>
      <dgm:spPr/>
      <dgm:t>
        <a:bodyPr/>
        <a:lstStyle/>
        <a:p>
          <a:endParaRPr lang="en-GB"/>
        </a:p>
      </dgm:t>
    </dgm:pt>
    <dgm:pt modelId="{193DC1C2-02D6-4638-8E11-793F8E1867A6}" type="pres">
      <dgm:prSet presAssocID="{56A89FAB-5A37-4676-83BC-60FDF0FC4D0E}" presName="node" presStyleLbl="node1" presStyleIdx="2" presStyleCnt="3" custScaleX="84805" custScaleY="45532" custRadScaleRad="114411" custRadScaleInc="-131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C4A29DF-32DD-43F9-A156-BCD4393E2892}" srcId="{ABFAD182-F18A-4C6F-BDD9-92AA616990D0}" destId="{68A076DA-6559-4E96-A5E3-6CF7C54DB82D}" srcOrd="0" destOrd="0" parTransId="{A24C4B06-8CE0-40C1-AF74-131DCC92CB95}" sibTransId="{833CD519-6312-47A8-890B-9FB9242A8CB9}"/>
    <dgm:cxn modelId="{F99C9BF3-BCC9-41A3-922C-D052F92E3746}" srcId="{E25C8B09-5A27-408F-B830-7F1BE78A68A7}" destId="{ABFAD182-F18A-4C6F-BDD9-92AA616990D0}" srcOrd="0" destOrd="0" parTransId="{3F3901BE-C080-4138-A117-F0783E8B1490}" sibTransId="{D57034E8-D2A0-4FE0-89A2-569BA7A2C7B3}"/>
    <dgm:cxn modelId="{03FE52C5-30D7-4F65-B22F-E1D5765A8FB6}" type="presOf" srcId="{A24C4B06-8CE0-40C1-AF74-131DCC92CB95}" destId="{D94757B1-70D9-4CA5-A923-9FDE039BA2AF}" srcOrd="0" destOrd="0" presId="urn:microsoft.com/office/officeart/2005/8/layout/radial4"/>
    <dgm:cxn modelId="{69D79287-3360-4182-ADEA-1058587E7631}" type="presOf" srcId="{56A89FAB-5A37-4676-83BC-60FDF0FC4D0E}" destId="{193DC1C2-02D6-4638-8E11-793F8E1867A6}" srcOrd="0" destOrd="0" presId="urn:microsoft.com/office/officeart/2005/8/layout/radial4"/>
    <dgm:cxn modelId="{B2FFD8EF-A702-4DEF-BEA2-E2FCB03B2206}" type="presOf" srcId="{ABFAD182-F18A-4C6F-BDD9-92AA616990D0}" destId="{182A0D94-E612-43FC-A6D3-58104BF0D7FC}" srcOrd="0" destOrd="0" presId="urn:microsoft.com/office/officeart/2005/8/layout/radial4"/>
    <dgm:cxn modelId="{960B2479-538D-48EE-AF67-DF4319A00F84}" type="presOf" srcId="{68A076DA-6559-4E96-A5E3-6CF7C54DB82D}" destId="{92973EB8-B4C4-465D-9556-249F75891077}" srcOrd="0" destOrd="0" presId="urn:microsoft.com/office/officeart/2005/8/layout/radial4"/>
    <dgm:cxn modelId="{54D22529-A7AB-413A-B727-B647A1779559}" type="presOf" srcId="{17B1E2E7-AD93-4E5C-884F-8E8C505AC9F6}" destId="{A5B5F14B-9481-497F-962B-F034B0F4B9D0}" srcOrd="0" destOrd="0" presId="urn:microsoft.com/office/officeart/2005/8/layout/radial4"/>
    <dgm:cxn modelId="{046149D4-3FB0-4724-8EDC-E5291CCE4E6F}" srcId="{ABFAD182-F18A-4C6F-BDD9-92AA616990D0}" destId="{56A89FAB-5A37-4676-83BC-60FDF0FC4D0E}" srcOrd="2" destOrd="0" parTransId="{20083EFE-00B5-46DE-B5F3-1DE9AC361241}" sibTransId="{F8115520-B1C0-4A3B-823B-3A8EADEB853E}"/>
    <dgm:cxn modelId="{6FE3E40F-685C-4976-977B-09F0B27E3561}" type="presOf" srcId="{20083EFE-00B5-46DE-B5F3-1DE9AC361241}" destId="{ECDE6F7F-BCBC-4C64-B31E-C4448A3C1923}" srcOrd="0" destOrd="0" presId="urn:microsoft.com/office/officeart/2005/8/layout/radial4"/>
    <dgm:cxn modelId="{9AD3FCC2-AC27-4F0F-A795-9DEFDA3A0389}" type="presOf" srcId="{6A5F46D7-9467-49CC-9D4B-4F1E58271691}" destId="{6CDF5601-D8A8-4A7B-899F-314E06A81420}" srcOrd="0" destOrd="0" presId="urn:microsoft.com/office/officeart/2005/8/layout/radial4"/>
    <dgm:cxn modelId="{2FC75B6F-8427-4A4A-9BCA-FDC8BD7DE826}" type="presOf" srcId="{E25C8B09-5A27-408F-B830-7F1BE78A68A7}" destId="{FF80CC2A-234C-429B-92CC-50F8660CC1C3}" srcOrd="0" destOrd="0" presId="urn:microsoft.com/office/officeart/2005/8/layout/radial4"/>
    <dgm:cxn modelId="{8A0E0457-F22D-4F5D-8D76-25A0235ECC41}" srcId="{ABFAD182-F18A-4C6F-BDD9-92AA616990D0}" destId="{17B1E2E7-AD93-4E5C-884F-8E8C505AC9F6}" srcOrd="1" destOrd="0" parTransId="{6A5F46D7-9467-49CC-9D4B-4F1E58271691}" sibTransId="{3691532C-E322-42AD-B655-428827AFFC41}"/>
    <dgm:cxn modelId="{716AE05C-D7F5-437B-B7B5-BF7924A3EE15}" type="presParOf" srcId="{FF80CC2A-234C-429B-92CC-50F8660CC1C3}" destId="{182A0D94-E612-43FC-A6D3-58104BF0D7FC}" srcOrd="0" destOrd="0" presId="urn:microsoft.com/office/officeart/2005/8/layout/radial4"/>
    <dgm:cxn modelId="{8C68472D-6956-4C17-96EF-DAC106DC2262}" type="presParOf" srcId="{FF80CC2A-234C-429B-92CC-50F8660CC1C3}" destId="{D94757B1-70D9-4CA5-A923-9FDE039BA2AF}" srcOrd="1" destOrd="0" presId="urn:microsoft.com/office/officeart/2005/8/layout/radial4"/>
    <dgm:cxn modelId="{AF6786DF-096C-464A-8991-0733D9F9EB54}" type="presParOf" srcId="{FF80CC2A-234C-429B-92CC-50F8660CC1C3}" destId="{92973EB8-B4C4-465D-9556-249F75891077}" srcOrd="2" destOrd="0" presId="urn:microsoft.com/office/officeart/2005/8/layout/radial4"/>
    <dgm:cxn modelId="{55A67FD5-E3B1-45F4-84D9-E67A11D85C77}" type="presParOf" srcId="{FF80CC2A-234C-429B-92CC-50F8660CC1C3}" destId="{6CDF5601-D8A8-4A7B-899F-314E06A81420}" srcOrd="3" destOrd="0" presId="urn:microsoft.com/office/officeart/2005/8/layout/radial4"/>
    <dgm:cxn modelId="{B295FA45-01A9-44DC-99ED-08E2AD0569E0}" type="presParOf" srcId="{FF80CC2A-234C-429B-92CC-50F8660CC1C3}" destId="{A5B5F14B-9481-497F-962B-F034B0F4B9D0}" srcOrd="4" destOrd="0" presId="urn:microsoft.com/office/officeart/2005/8/layout/radial4"/>
    <dgm:cxn modelId="{86B17A40-4F03-4029-B06F-92AA655F6597}" type="presParOf" srcId="{FF80CC2A-234C-429B-92CC-50F8660CC1C3}" destId="{ECDE6F7F-BCBC-4C64-B31E-C4448A3C1923}" srcOrd="5" destOrd="0" presId="urn:microsoft.com/office/officeart/2005/8/layout/radial4"/>
    <dgm:cxn modelId="{5EE55AAA-8E0E-4694-ABCA-E7A9A92AA703}" type="presParOf" srcId="{FF80CC2A-234C-429B-92CC-50F8660CC1C3}" destId="{193DC1C2-02D6-4638-8E11-793F8E1867A6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094A87-7AF9-400A-8EA1-4077C18DCDB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45D3589-4DCF-416A-B927-CD67C0C43056}">
      <dgm:prSet phldrT="[Text]" custT="1"/>
      <dgm:spPr/>
      <dgm:t>
        <a:bodyPr/>
        <a:lstStyle/>
        <a:p>
          <a:r>
            <a:rPr lang="en-GB" sz="1000" dirty="0" smtClean="0">
              <a:latin typeface="Courier New" pitchFamily="49" charset="0"/>
              <a:cs typeface="Courier New" pitchFamily="49" charset="0"/>
            </a:rPr>
            <a:t> </a:t>
          </a:r>
          <a:endParaRPr lang="en-GB" sz="1200" dirty="0">
            <a:latin typeface="Courier New" pitchFamily="49" charset="0"/>
            <a:cs typeface="Courier New" pitchFamily="49" charset="0"/>
          </a:endParaRPr>
        </a:p>
      </dgm:t>
    </dgm:pt>
    <dgm:pt modelId="{030AE13B-7288-4308-90F5-CB8CB73958DA}" type="parTrans" cxnId="{32AB14B1-80DF-465C-A64F-52BD456EB0DA}">
      <dgm:prSet/>
      <dgm:spPr/>
      <dgm:t>
        <a:bodyPr/>
        <a:lstStyle/>
        <a:p>
          <a:endParaRPr lang="en-GB"/>
        </a:p>
      </dgm:t>
    </dgm:pt>
    <dgm:pt modelId="{5FFC813D-101F-4053-9E89-0F7E01565B86}" type="sibTrans" cxnId="{32AB14B1-80DF-465C-A64F-52BD456EB0DA}">
      <dgm:prSet/>
      <dgm:spPr/>
      <dgm:t>
        <a:bodyPr/>
        <a:lstStyle/>
        <a:p>
          <a:endParaRPr lang="en-GB"/>
        </a:p>
      </dgm:t>
    </dgm:pt>
    <dgm:pt modelId="{55561FC9-BB4B-4E17-B840-74456F972DE5}">
      <dgm:prSet phldrT="[Text]" custT="1"/>
      <dgm:spPr/>
      <dgm:t>
        <a:bodyPr/>
        <a:lstStyle/>
        <a:p>
          <a:r>
            <a:rPr lang="en-GB" sz="1200" dirty="0" smtClean="0">
              <a:latin typeface="Courier New" pitchFamily="49" charset="0"/>
              <a:cs typeface="Courier New" pitchFamily="49" charset="0"/>
            </a:rPr>
            <a:t>Exp1</a:t>
          </a:r>
          <a:endParaRPr lang="en-GB" sz="1200" dirty="0">
            <a:latin typeface="Courier New" pitchFamily="49" charset="0"/>
            <a:cs typeface="Courier New" pitchFamily="49" charset="0"/>
          </a:endParaRPr>
        </a:p>
      </dgm:t>
    </dgm:pt>
    <dgm:pt modelId="{B8926019-2238-46B7-8C2E-2D9B32A76D0B}" type="parTrans" cxnId="{10AF7F9A-9276-4B81-99E4-F86365E68211}">
      <dgm:prSet/>
      <dgm:spPr/>
      <dgm:t>
        <a:bodyPr/>
        <a:lstStyle/>
        <a:p>
          <a:endParaRPr lang="en-GB"/>
        </a:p>
      </dgm:t>
    </dgm:pt>
    <dgm:pt modelId="{89ABD9AA-68C3-49D7-BE76-EC43880CB813}" type="sibTrans" cxnId="{10AF7F9A-9276-4B81-99E4-F86365E68211}">
      <dgm:prSet/>
      <dgm:spPr/>
      <dgm:t>
        <a:bodyPr/>
        <a:lstStyle/>
        <a:p>
          <a:endParaRPr lang="en-GB"/>
        </a:p>
      </dgm:t>
    </dgm:pt>
    <dgm:pt modelId="{5374893C-2BD2-46D5-8BC3-4461C8916AA3}">
      <dgm:prSet phldrT="[Text]" custT="1"/>
      <dgm:spPr/>
      <dgm:t>
        <a:bodyPr/>
        <a:lstStyle/>
        <a:p>
          <a:r>
            <a:rPr lang="en-GB" sz="1200" dirty="0" smtClean="0">
              <a:latin typeface="Courier New" pitchFamily="49" charset="0"/>
              <a:cs typeface="Courier New" pitchFamily="49" charset="0"/>
            </a:rPr>
            <a:t>…</a:t>
          </a:r>
          <a:endParaRPr lang="en-GB" sz="1200" dirty="0">
            <a:latin typeface="Courier New" pitchFamily="49" charset="0"/>
            <a:cs typeface="Courier New" pitchFamily="49" charset="0"/>
          </a:endParaRPr>
        </a:p>
      </dgm:t>
    </dgm:pt>
    <dgm:pt modelId="{0B8D2080-E0EC-4386-AEE4-2EB8E5757FEE}" type="parTrans" cxnId="{714EAED2-9D8E-4F27-B844-BA8AF913A470}">
      <dgm:prSet/>
      <dgm:spPr/>
      <dgm:t>
        <a:bodyPr/>
        <a:lstStyle/>
        <a:p>
          <a:endParaRPr lang="en-GB"/>
        </a:p>
      </dgm:t>
    </dgm:pt>
    <dgm:pt modelId="{1D25CD10-B196-4FB0-B23C-9995A2388005}" type="sibTrans" cxnId="{714EAED2-9D8E-4F27-B844-BA8AF913A470}">
      <dgm:prSet/>
      <dgm:spPr/>
      <dgm:t>
        <a:bodyPr/>
        <a:lstStyle/>
        <a:p>
          <a:endParaRPr lang="en-GB"/>
        </a:p>
      </dgm:t>
    </dgm:pt>
    <dgm:pt modelId="{60E5F1E1-37F7-4134-9559-808BF1575157}">
      <dgm:prSet phldrT="[Text]" custT="1"/>
      <dgm:spPr/>
      <dgm:t>
        <a:bodyPr/>
        <a:lstStyle/>
        <a:p>
          <a:endParaRPr lang="en-GB" sz="1200" dirty="0">
            <a:latin typeface="Courier New" pitchFamily="49" charset="0"/>
            <a:cs typeface="Courier New" pitchFamily="49" charset="0"/>
          </a:endParaRPr>
        </a:p>
      </dgm:t>
    </dgm:pt>
    <dgm:pt modelId="{210EDF2E-1AF2-44AF-8F08-E198A2E9733B}" type="parTrans" cxnId="{B2684339-183B-47D7-B442-BC35D131D97D}">
      <dgm:prSet/>
      <dgm:spPr/>
      <dgm:t>
        <a:bodyPr/>
        <a:lstStyle/>
        <a:p>
          <a:endParaRPr lang="en-GB"/>
        </a:p>
      </dgm:t>
    </dgm:pt>
    <dgm:pt modelId="{64855AE4-BBA9-479F-9A5D-CBD86ADADD1F}" type="sibTrans" cxnId="{B2684339-183B-47D7-B442-BC35D131D97D}">
      <dgm:prSet/>
      <dgm:spPr/>
      <dgm:t>
        <a:bodyPr/>
        <a:lstStyle/>
        <a:p>
          <a:endParaRPr lang="en-GB"/>
        </a:p>
      </dgm:t>
    </dgm:pt>
    <dgm:pt modelId="{BB5DCB79-0DDB-4545-BF89-AC961C6F7162}">
      <dgm:prSet phldrT="[Text]" custT="1"/>
      <dgm:spPr/>
      <dgm:t>
        <a:bodyPr/>
        <a:lstStyle/>
        <a:p>
          <a:endParaRPr lang="en-GB" sz="1200" dirty="0">
            <a:latin typeface="Courier New" pitchFamily="49" charset="0"/>
            <a:cs typeface="Courier New" pitchFamily="49" charset="0"/>
          </a:endParaRPr>
        </a:p>
      </dgm:t>
    </dgm:pt>
    <dgm:pt modelId="{E61E9E58-58B7-47FF-98B5-A701DD361BD6}" type="parTrans" cxnId="{A42F2DBD-E892-4A80-A2D5-7F7E7ADC75AE}">
      <dgm:prSet/>
      <dgm:spPr/>
      <dgm:t>
        <a:bodyPr/>
        <a:lstStyle/>
        <a:p>
          <a:endParaRPr lang="en-GB"/>
        </a:p>
      </dgm:t>
    </dgm:pt>
    <dgm:pt modelId="{9BF8E288-9DA6-4499-B681-8FE9DB156EF3}" type="sibTrans" cxnId="{A42F2DBD-E892-4A80-A2D5-7F7E7ADC75AE}">
      <dgm:prSet/>
      <dgm:spPr/>
      <dgm:t>
        <a:bodyPr/>
        <a:lstStyle/>
        <a:p>
          <a:endParaRPr lang="en-GB"/>
        </a:p>
      </dgm:t>
    </dgm:pt>
    <dgm:pt modelId="{B8E9CDDC-BBDC-4608-8A8E-F9F086847A33}">
      <dgm:prSet phldrT="[Text]" custT="1"/>
      <dgm:spPr/>
      <dgm:t>
        <a:bodyPr/>
        <a:lstStyle/>
        <a:p>
          <a:r>
            <a:rPr lang="en-GB" sz="1200" dirty="0" smtClean="0">
              <a:latin typeface="Courier New" pitchFamily="49" charset="0"/>
              <a:cs typeface="Courier New" pitchFamily="49" charset="0"/>
            </a:rPr>
            <a:t>Exp6_ Journal1</a:t>
          </a:r>
          <a:endParaRPr lang="en-GB" sz="1200" dirty="0">
            <a:latin typeface="Courier New" pitchFamily="49" charset="0"/>
            <a:cs typeface="Courier New" pitchFamily="49" charset="0"/>
          </a:endParaRPr>
        </a:p>
      </dgm:t>
    </dgm:pt>
    <dgm:pt modelId="{93FB4BDC-0455-4530-911B-B883F98A3859}" type="parTrans" cxnId="{FBACBB7E-28D9-4D69-B148-18A93EC97AAB}">
      <dgm:prSet/>
      <dgm:spPr/>
      <dgm:t>
        <a:bodyPr/>
        <a:lstStyle/>
        <a:p>
          <a:endParaRPr lang="en-GB"/>
        </a:p>
      </dgm:t>
    </dgm:pt>
    <dgm:pt modelId="{F19BD228-E5DD-407C-99BE-AF1713EB0225}" type="sibTrans" cxnId="{FBACBB7E-28D9-4D69-B148-18A93EC97AAB}">
      <dgm:prSet/>
      <dgm:spPr/>
      <dgm:t>
        <a:bodyPr/>
        <a:lstStyle/>
        <a:p>
          <a:endParaRPr lang="en-GB"/>
        </a:p>
      </dgm:t>
    </dgm:pt>
    <dgm:pt modelId="{88AD7478-35E5-4B55-8992-31A592A06030}">
      <dgm:prSet phldrT="[Text]" custT="1"/>
      <dgm:spPr/>
      <dgm:t>
        <a:bodyPr/>
        <a:lstStyle/>
        <a:p>
          <a:r>
            <a:rPr lang="en-GB" sz="1200" dirty="0" smtClean="0">
              <a:latin typeface="Courier New" pitchFamily="49" charset="0"/>
              <a:cs typeface="Courier New" pitchFamily="49" charset="0"/>
            </a:rPr>
            <a:t>Exp7</a:t>
          </a:r>
          <a:endParaRPr lang="en-GB" sz="1200" dirty="0">
            <a:latin typeface="Courier New" pitchFamily="49" charset="0"/>
            <a:cs typeface="Courier New" pitchFamily="49" charset="0"/>
          </a:endParaRPr>
        </a:p>
      </dgm:t>
    </dgm:pt>
    <dgm:pt modelId="{B645B7CB-9178-47B7-B094-E77136D60C10}" type="parTrans" cxnId="{D1323E21-E372-47E1-A5E3-49970235854B}">
      <dgm:prSet/>
      <dgm:spPr/>
      <dgm:t>
        <a:bodyPr/>
        <a:lstStyle/>
        <a:p>
          <a:endParaRPr lang="en-GB"/>
        </a:p>
      </dgm:t>
    </dgm:pt>
    <dgm:pt modelId="{06E4B0E9-0E80-4637-A460-DC3E85FD41BC}" type="sibTrans" cxnId="{D1323E21-E372-47E1-A5E3-49970235854B}">
      <dgm:prSet/>
      <dgm:spPr/>
      <dgm:t>
        <a:bodyPr/>
        <a:lstStyle/>
        <a:p>
          <a:endParaRPr lang="en-GB"/>
        </a:p>
      </dgm:t>
    </dgm:pt>
    <dgm:pt modelId="{89CFD566-35E0-4B80-B1E0-BDF1FF9258F4}">
      <dgm:prSet phldrT="[Text]" custT="1"/>
      <dgm:spPr/>
      <dgm:t>
        <a:bodyPr/>
        <a:lstStyle/>
        <a:p>
          <a:endParaRPr lang="en-GB" sz="1200" dirty="0">
            <a:latin typeface="Courier New" pitchFamily="49" charset="0"/>
            <a:cs typeface="Courier New" pitchFamily="49" charset="0"/>
          </a:endParaRPr>
        </a:p>
      </dgm:t>
    </dgm:pt>
    <dgm:pt modelId="{5CE9C32F-638C-4B18-B91A-0034B4A1B26F}" type="parTrans" cxnId="{2867ED6F-2286-457A-B2E2-8F5F56F7754C}">
      <dgm:prSet/>
      <dgm:spPr/>
      <dgm:t>
        <a:bodyPr/>
        <a:lstStyle/>
        <a:p>
          <a:endParaRPr lang="en-GB"/>
        </a:p>
      </dgm:t>
    </dgm:pt>
    <dgm:pt modelId="{40757C7D-EEE2-4D73-80CB-78685752EC6E}" type="sibTrans" cxnId="{2867ED6F-2286-457A-B2E2-8F5F56F7754C}">
      <dgm:prSet/>
      <dgm:spPr/>
      <dgm:t>
        <a:bodyPr/>
        <a:lstStyle/>
        <a:p>
          <a:endParaRPr lang="en-GB"/>
        </a:p>
      </dgm:t>
    </dgm:pt>
    <dgm:pt modelId="{FF758AFF-5D67-4E08-9F9C-FF0DB3879B48}">
      <dgm:prSet phldrT="[Text]"/>
      <dgm:spPr/>
      <dgm:t>
        <a:bodyPr/>
        <a:lstStyle/>
        <a:p>
          <a:r>
            <a:rPr lang="en-GB" dirty="0" smtClean="0">
              <a:latin typeface="Courier New" pitchFamily="49" charset="0"/>
              <a:cs typeface="Courier New" pitchFamily="49" charset="0"/>
            </a:rPr>
            <a:t>Exp6b</a:t>
          </a:r>
          <a:endParaRPr lang="en-GB" dirty="0">
            <a:latin typeface="Courier New" pitchFamily="49" charset="0"/>
            <a:cs typeface="Courier New" pitchFamily="49" charset="0"/>
          </a:endParaRPr>
        </a:p>
      </dgm:t>
    </dgm:pt>
    <dgm:pt modelId="{093FD3DD-F5F1-4935-A840-5C0000E9D341}" type="parTrans" cxnId="{41E28976-24ED-4EC7-A82A-DB8DD644CA5B}">
      <dgm:prSet/>
      <dgm:spPr/>
      <dgm:t>
        <a:bodyPr/>
        <a:lstStyle/>
        <a:p>
          <a:endParaRPr lang="en-GB"/>
        </a:p>
      </dgm:t>
    </dgm:pt>
    <dgm:pt modelId="{02EAA867-8793-463F-86BE-83A3F2CF9123}" type="sibTrans" cxnId="{41E28976-24ED-4EC7-A82A-DB8DD644CA5B}">
      <dgm:prSet/>
      <dgm:spPr/>
      <dgm:t>
        <a:bodyPr/>
        <a:lstStyle/>
        <a:p>
          <a:endParaRPr lang="en-GB"/>
        </a:p>
      </dgm:t>
    </dgm:pt>
    <dgm:pt modelId="{7742B170-8503-4573-88D6-73AE1C2306F4}" type="pres">
      <dgm:prSet presAssocID="{AE094A87-7AF9-400A-8EA1-4077C18DCDB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D35EEBE-A291-4FE4-98CE-227FEFE29B72}" type="pres">
      <dgm:prSet presAssocID="{AE094A87-7AF9-400A-8EA1-4077C18DCDB9}" presName="arrow" presStyleLbl="bgShp" presStyleIdx="0" presStyleCnt="1"/>
      <dgm:spPr/>
    </dgm:pt>
    <dgm:pt modelId="{87390F4D-CC5D-41D7-AFE1-DAEABEDAF71C}" type="pres">
      <dgm:prSet presAssocID="{AE094A87-7AF9-400A-8EA1-4077C18DCDB9}" presName="points" presStyleCnt="0"/>
      <dgm:spPr/>
    </dgm:pt>
    <dgm:pt modelId="{BB4D0F69-4973-4195-800F-AB9249D026BC}" type="pres">
      <dgm:prSet presAssocID="{645D3589-4DCF-416A-B927-CD67C0C43056}" presName="compositeA" presStyleCnt="0"/>
      <dgm:spPr/>
    </dgm:pt>
    <dgm:pt modelId="{B4BA217E-0A21-484A-91E2-741E4057AC54}" type="pres">
      <dgm:prSet presAssocID="{645D3589-4DCF-416A-B927-CD67C0C43056}" presName="textA" presStyleLbl="revTx" presStyleIdx="0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1256AA3-39BF-4946-B18B-422390D86395}" type="pres">
      <dgm:prSet presAssocID="{645D3589-4DCF-416A-B927-CD67C0C43056}" presName="circleA" presStyleLbl="node1" presStyleIdx="0" presStyleCnt="9"/>
      <dgm:spPr/>
    </dgm:pt>
    <dgm:pt modelId="{A9BF48A2-56D4-4E49-8FBE-72B84AE62EBD}" type="pres">
      <dgm:prSet presAssocID="{645D3589-4DCF-416A-B927-CD67C0C43056}" presName="spaceA" presStyleCnt="0"/>
      <dgm:spPr/>
    </dgm:pt>
    <dgm:pt modelId="{5AAAF12D-C86E-4E6E-BF02-CB1E0F27F2B9}" type="pres">
      <dgm:prSet presAssocID="{5FFC813D-101F-4053-9E89-0F7E01565B86}" presName="space" presStyleCnt="0"/>
      <dgm:spPr/>
    </dgm:pt>
    <dgm:pt modelId="{A2AF3DFF-DB44-4910-8814-746221B72759}" type="pres">
      <dgm:prSet presAssocID="{55561FC9-BB4B-4E17-B840-74456F972DE5}" presName="compositeB" presStyleCnt="0"/>
      <dgm:spPr/>
    </dgm:pt>
    <dgm:pt modelId="{A388073A-533D-495E-87C0-36336F8EB8D9}" type="pres">
      <dgm:prSet presAssocID="{55561FC9-BB4B-4E17-B840-74456F972DE5}" presName="textB" presStyleLbl="revTx" presStyleIdx="1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19C9E64-8EB9-4505-BC27-2A9B204EF8F1}" type="pres">
      <dgm:prSet presAssocID="{55561FC9-BB4B-4E17-B840-74456F972DE5}" presName="circleB" presStyleLbl="node1" presStyleIdx="1" presStyleCnt="9"/>
      <dgm:spPr/>
    </dgm:pt>
    <dgm:pt modelId="{F3A2C96E-9F2E-4AA8-8FAA-D28013E290F3}" type="pres">
      <dgm:prSet presAssocID="{55561FC9-BB4B-4E17-B840-74456F972DE5}" presName="spaceB" presStyleCnt="0"/>
      <dgm:spPr/>
    </dgm:pt>
    <dgm:pt modelId="{76C78734-CCD4-4FD2-A9B6-090ACA1FBA6F}" type="pres">
      <dgm:prSet presAssocID="{89ABD9AA-68C3-49D7-BE76-EC43880CB813}" presName="space" presStyleCnt="0"/>
      <dgm:spPr/>
    </dgm:pt>
    <dgm:pt modelId="{0A3A0785-9CFF-416B-BCAE-E708D693E188}" type="pres">
      <dgm:prSet presAssocID="{60E5F1E1-37F7-4134-9559-808BF1575157}" presName="compositeA" presStyleCnt="0"/>
      <dgm:spPr/>
    </dgm:pt>
    <dgm:pt modelId="{073F60BC-9497-48E8-8F17-03B4D7681699}" type="pres">
      <dgm:prSet presAssocID="{60E5F1E1-37F7-4134-9559-808BF1575157}" presName="textA" presStyleLbl="revTx" presStyleIdx="2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576E729-3F92-4419-988A-4F35E2DAC05F}" type="pres">
      <dgm:prSet presAssocID="{60E5F1E1-37F7-4134-9559-808BF1575157}" presName="circleA" presStyleLbl="node1" presStyleIdx="2" presStyleCnt="9"/>
      <dgm:spPr/>
    </dgm:pt>
    <dgm:pt modelId="{9E13A641-F08C-4D69-A032-4A132DDD4D7A}" type="pres">
      <dgm:prSet presAssocID="{60E5F1E1-37F7-4134-9559-808BF1575157}" presName="spaceA" presStyleCnt="0"/>
      <dgm:spPr/>
    </dgm:pt>
    <dgm:pt modelId="{5A90E67E-1563-4CF9-842B-3BCA11F740D5}" type="pres">
      <dgm:prSet presAssocID="{64855AE4-BBA9-479F-9A5D-CBD86ADADD1F}" presName="space" presStyleCnt="0"/>
      <dgm:spPr/>
    </dgm:pt>
    <dgm:pt modelId="{81D46D61-2962-4B9E-9490-D0563C4A1503}" type="pres">
      <dgm:prSet presAssocID="{5374893C-2BD2-46D5-8BC3-4461C8916AA3}" presName="compositeB" presStyleCnt="0"/>
      <dgm:spPr/>
    </dgm:pt>
    <dgm:pt modelId="{DB843984-6806-451B-8C7F-2177A50DFA1F}" type="pres">
      <dgm:prSet presAssocID="{5374893C-2BD2-46D5-8BC3-4461C8916AA3}" presName="textB" presStyleLbl="revTx" presStyleIdx="3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9F732B-F72D-4B71-B5F6-7FE2C2910DC2}" type="pres">
      <dgm:prSet presAssocID="{5374893C-2BD2-46D5-8BC3-4461C8916AA3}" presName="circleB" presStyleLbl="node1" presStyleIdx="3" presStyleCnt="9"/>
      <dgm:spPr/>
    </dgm:pt>
    <dgm:pt modelId="{1D753F09-CB68-4235-9E34-E430B1CDCF53}" type="pres">
      <dgm:prSet presAssocID="{5374893C-2BD2-46D5-8BC3-4461C8916AA3}" presName="spaceB" presStyleCnt="0"/>
      <dgm:spPr/>
    </dgm:pt>
    <dgm:pt modelId="{4A020B6E-0BA9-4BC4-A00B-48171B5C16C5}" type="pres">
      <dgm:prSet presAssocID="{1D25CD10-B196-4FB0-B23C-9995A2388005}" presName="space" presStyleCnt="0"/>
      <dgm:spPr/>
    </dgm:pt>
    <dgm:pt modelId="{FB513FAC-A027-41A5-9715-9860B80EC204}" type="pres">
      <dgm:prSet presAssocID="{BB5DCB79-0DDB-4545-BF89-AC961C6F7162}" presName="compositeA" presStyleCnt="0"/>
      <dgm:spPr/>
    </dgm:pt>
    <dgm:pt modelId="{7707422D-A2BA-468E-B09F-471D0A32D16E}" type="pres">
      <dgm:prSet presAssocID="{BB5DCB79-0DDB-4545-BF89-AC961C6F7162}" presName="textA" presStyleLbl="revTx" presStyleIdx="4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F986C85-7391-4D69-B8EC-53E643C4E6BE}" type="pres">
      <dgm:prSet presAssocID="{BB5DCB79-0DDB-4545-BF89-AC961C6F7162}" presName="circleA" presStyleLbl="node1" presStyleIdx="4" presStyleCnt="9"/>
      <dgm:spPr/>
    </dgm:pt>
    <dgm:pt modelId="{DD5AA008-519F-4505-958C-A6DDA534510F}" type="pres">
      <dgm:prSet presAssocID="{BB5DCB79-0DDB-4545-BF89-AC961C6F7162}" presName="spaceA" presStyleCnt="0"/>
      <dgm:spPr/>
    </dgm:pt>
    <dgm:pt modelId="{F59A5419-BF0C-42DF-8047-7E5C2628CA46}" type="pres">
      <dgm:prSet presAssocID="{9BF8E288-9DA6-4499-B681-8FE9DB156EF3}" presName="space" presStyleCnt="0"/>
      <dgm:spPr/>
    </dgm:pt>
    <dgm:pt modelId="{88DABAA9-F3F5-4FEC-A8A5-231F0AE37E2B}" type="pres">
      <dgm:prSet presAssocID="{B8E9CDDC-BBDC-4608-8A8E-F9F086847A33}" presName="compositeB" presStyleCnt="0"/>
      <dgm:spPr/>
    </dgm:pt>
    <dgm:pt modelId="{6EA76FAA-3510-4380-8CDE-C3B641E93A63}" type="pres">
      <dgm:prSet presAssocID="{B8E9CDDC-BBDC-4608-8A8E-F9F086847A33}" presName="textB" presStyleLbl="revTx" presStyleIdx="5" presStyleCnt="9" custScaleX="14298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F24D551-8161-4CA7-984B-763E146C6486}" type="pres">
      <dgm:prSet presAssocID="{B8E9CDDC-BBDC-4608-8A8E-F9F086847A33}" presName="circleB" presStyleLbl="node1" presStyleIdx="5" presStyleCnt="9"/>
      <dgm:spPr/>
    </dgm:pt>
    <dgm:pt modelId="{CF26EAC1-E150-4EAD-BCBA-DC9091F56F97}" type="pres">
      <dgm:prSet presAssocID="{B8E9CDDC-BBDC-4608-8A8E-F9F086847A33}" presName="spaceB" presStyleCnt="0"/>
      <dgm:spPr/>
    </dgm:pt>
    <dgm:pt modelId="{F12DA62E-A3D3-434B-A872-326D75FB390A}" type="pres">
      <dgm:prSet presAssocID="{F19BD228-E5DD-407C-99BE-AF1713EB0225}" presName="space" presStyleCnt="0"/>
      <dgm:spPr/>
    </dgm:pt>
    <dgm:pt modelId="{87B95DB8-EF87-459B-8467-454AEF608BB7}" type="pres">
      <dgm:prSet presAssocID="{89CFD566-35E0-4B80-B1E0-BDF1FF9258F4}" presName="compositeA" presStyleCnt="0"/>
      <dgm:spPr/>
    </dgm:pt>
    <dgm:pt modelId="{0687B6BE-813A-4CA8-A5AB-02BE39BD01A7}" type="pres">
      <dgm:prSet presAssocID="{89CFD566-35E0-4B80-B1E0-BDF1FF9258F4}" presName="textA" presStyleLbl="revTx" presStyleIdx="6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BC8C824-5437-4851-867A-2146448FAE24}" type="pres">
      <dgm:prSet presAssocID="{89CFD566-35E0-4B80-B1E0-BDF1FF9258F4}" presName="circleA" presStyleLbl="node1" presStyleIdx="6" presStyleCnt="9"/>
      <dgm:spPr/>
    </dgm:pt>
    <dgm:pt modelId="{73F801A8-2221-4A4D-97B2-1548FFD2A135}" type="pres">
      <dgm:prSet presAssocID="{89CFD566-35E0-4B80-B1E0-BDF1FF9258F4}" presName="spaceA" presStyleCnt="0"/>
      <dgm:spPr/>
    </dgm:pt>
    <dgm:pt modelId="{1E005494-E3BE-49AC-94B9-21C7D699A09F}" type="pres">
      <dgm:prSet presAssocID="{40757C7D-EEE2-4D73-80CB-78685752EC6E}" presName="space" presStyleCnt="0"/>
      <dgm:spPr/>
    </dgm:pt>
    <dgm:pt modelId="{60A26DA7-9611-4D94-9951-833E5DE38492}" type="pres">
      <dgm:prSet presAssocID="{88AD7478-35E5-4B55-8992-31A592A06030}" presName="compositeB" presStyleCnt="0"/>
      <dgm:spPr/>
    </dgm:pt>
    <dgm:pt modelId="{187177D3-C6CD-4460-9DB0-8F0E5939B325}" type="pres">
      <dgm:prSet presAssocID="{88AD7478-35E5-4B55-8992-31A592A06030}" presName="textB" presStyleLbl="revTx" presStyleIdx="7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5F3ED66-478F-474B-B5CF-CB013ECD00E0}" type="pres">
      <dgm:prSet presAssocID="{88AD7478-35E5-4B55-8992-31A592A06030}" presName="circleB" presStyleLbl="node1" presStyleIdx="7" presStyleCnt="9"/>
      <dgm:spPr/>
    </dgm:pt>
    <dgm:pt modelId="{C46A107F-590C-4802-B997-CDB419153FA9}" type="pres">
      <dgm:prSet presAssocID="{88AD7478-35E5-4B55-8992-31A592A06030}" presName="spaceB" presStyleCnt="0"/>
      <dgm:spPr/>
    </dgm:pt>
    <dgm:pt modelId="{72FFB519-E4FA-4D1D-A9B5-80157FEC5887}" type="pres">
      <dgm:prSet presAssocID="{06E4B0E9-0E80-4637-A460-DC3E85FD41BC}" presName="space" presStyleCnt="0"/>
      <dgm:spPr/>
    </dgm:pt>
    <dgm:pt modelId="{9E3C1318-C632-4616-A5CF-C407CD88369E}" type="pres">
      <dgm:prSet presAssocID="{FF758AFF-5D67-4E08-9F9C-FF0DB3879B48}" presName="compositeA" presStyleCnt="0"/>
      <dgm:spPr/>
    </dgm:pt>
    <dgm:pt modelId="{55251399-6557-4C2B-B470-E08797A02587}" type="pres">
      <dgm:prSet presAssocID="{FF758AFF-5D67-4E08-9F9C-FF0DB3879B48}" presName="textA" presStyleLbl="revTx" presStyleIdx="8" presStyleCnt="9" custFlipVert="0" custScaleY="34375" custLinFactX="-102579" custLinFactNeighborX="-200000" custLinFactNeighborY="-390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2E0ED49-B3B9-460D-9B6E-BE4F582F0838}" type="pres">
      <dgm:prSet presAssocID="{FF758AFF-5D67-4E08-9F9C-FF0DB3879B48}" presName="circleA" presStyleLbl="node1" presStyleIdx="8" presStyleCnt="9" custLinFactNeighborX="1708" custLinFactNeighborY="65625"/>
      <dgm:spPr/>
    </dgm:pt>
    <dgm:pt modelId="{1F90CD7D-8C52-4BD0-8AEB-4CAC767C6A41}" type="pres">
      <dgm:prSet presAssocID="{FF758AFF-5D67-4E08-9F9C-FF0DB3879B48}" presName="spaceA" presStyleCnt="0"/>
      <dgm:spPr/>
    </dgm:pt>
  </dgm:ptLst>
  <dgm:cxnLst>
    <dgm:cxn modelId="{9451D85D-9C39-4014-9C27-D994A0891B5E}" type="presOf" srcId="{FF758AFF-5D67-4E08-9F9C-FF0DB3879B48}" destId="{55251399-6557-4C2B-B470-E08797A02587}" srcOrd="0" destOrd="0" presId="urn:microsoft.com/office/officeart/2005/8/layout/hProcess11"/>
    <dgm:cxn modelId="{57CADEEE-1B54-4E72-9901-2F17EE708B7F}" type="presOf" srcId="{645D3589-4DCF-416A-B927-CD67C0C43056}" destId="{B4BA217E-0A21-484A-91E2-741E4057AC54}" srcOrd="0" destOrd="0" presId="urn:microsoft.com/office/officeart/2005/8/layout/hProcess11"/>
    <dgm:cxn modelId="{FBACBB7E-28D9-4D69-B148-18A93EC97AAB}" srcId="{AE094A87-7AF9-400A-8EA1-4077C18DCDB9}" destId="{B8E9CDDC-BBDC-4608-8A8E-F9F086847A33}" srcOrd="5" destOrd="0" parTransId="{93FB4BDC-0455-4530-911B-B883F98A3859}" sibTransId="{F19BD228-E5DD-407C-99BE-AF1713EB0225}"/>
    <dgm:cxn modelId="{39724D38-E2FA-4BB4-8893-974E23ED0F4D}" type="presOf" srcId="{AE094A87-7AF9-400A-8EA1-4077C18DCDB9}" destId="{7742B170-8503-4573-88D6-73AE1C2306F4}" srcOrd="0" destOrd="0" presId="urn:microsoft.com/office/officeart/2005/8/layout/hProcess11"/>
    <dgm:cxn modelId="{6A60942F-0C72-4C9E-AC5B-F4AF05B56A27}" type="presOf" srcId="{88AD7478-35E5-4B55-8992-31A592A06030}" destId="{187177D3-C6CD-4460-9DB0-8F0E5939B325}" srcOrd="0" destOrd="0" presId="urn:microsoft.com/office/officeart/2005/8/layout/hProcess11"/>
    <dgm:cxn modelId="{A1CF01CB-F81D-45FE-B471-064920DE30ED}" type="presOf" srcId="{60E5F1E1-37F7-4134-9559-808BF1575157}" destId="{073F60BC-9497-48E8-8F17-03B4D7681699}" srcOrd="0" destOrd="0" presId="urn:microsoft.com/office/officeart/2005/8/layout/hProcess11"/>
    <dgm:cxn modelId="{1532EA5D-DDF3-42E5-8A7E-A919FCF285D8}" type="presOf" srcId="{5374893C-2BD2-46D5-8BC3-4461C8916AA3}" destId="{DB843984-6806-451B-8C7F-2177A50DFA1F}" srcOrd="0" destOrd="0" presId="urn:microsoft.com/office/officeart/2005/8/layout/hProcess11"/>
    <dgm:cxn modelId="{E88A7DD3-924B-4B8D-8322-96E0A4ED58B6}" type="presOf" srcId="{BB5DCB79-0DDB-4545-BF89-AC961C6F7162}" destId="{7707422D-A2BA-468E-B09F-471D0A32D16E}" srcOrd="0" destOrd="0" presId="urn:microsoft.com/office/officeart/2005/8/layout/hProcess11"/>
    <dgm:cxn modelId="{10AF7F9A-9276-4B81-99E4-F86365E68211}" srcId="{AE094A87-7AF9-400A-8EA1-4077C18DCDB9}" destId="{55561FC9-BB4B-4E17-B840-74456F972DE5}" srcOrd="1" destOrd="0" parTransId="{B8926019-2238-46B7-8C2E-2D9B32A76D0B}" sibTransId="{89ABD9AA-68C3-49D7-BE76-EC43880CB813}"/>
    <dgm:cxn modelId="{D2FF860F-0636-4585-8733-6BB09F4FDBE2}" type="presOf" srcId="{89CFD566-35E0-4B80-B1E0-BDF1FF9258F4}" destId="{0687B6BE-813A-4CA8-A5AB-02BE39BD01A7}" srcOrd="0" destOrd="0" presId="urn:microsoft.com/office/officeart/2005/8/layout/hProcess11"/>
    <dgm:cxn modelId="{B2684339-183B-47D7-B442-BC35D131D97D}" srcId="{AE094A87-7AF9-400A-8EA1-4077C18DCDB9}" destId="{60E5F1E1-37F7-4134-9559-808BF1575157}" srcOrd="2" destOrd="0" parTransId="{210EDF2E-1AF2-44AF-8F08-E198A2E9733B}" sibTransId="{64855AE4-BBA9-479F-9A5D-CBD86ADADD1F}"/>
    <dgm:cxn modelId="{32AB14B1-80DF-465C-A64F-52BD456EB0DA}" srcId="{AE094A87-7AF9-400A-8EA1-4077C18DCDB9}" destId="{645D3589-4DCF-416A-B927-CD67C0C43056}" srcOrd="0" destOrd="0" parTransId="{030AE13B-7288-4308-90F5-CB8CB73958DA}" sibTransId="{5FFC813D-101F-4053-9E89-0F7E01565B86}"/>
    <dgm:cxn modelId="{CA674824-2706-40BA-9C1C-235DC757662A}" type="presOf" srcId="{B8E9CDDC-BBDC-4608-8A8E-F9F086847A33}" destId="{6EA76FAA-3510-4380-8CDE-C3B641E93A63}" srcOrd="0" destOrd="0" presId="urn:microsoft.com/office/officeart/2005/8/layout/hProcess11"/>
    <dgm:cxn modelId="{41E28976-24ED-4EC7-A82A-DB8DD644CA5B}" srcId="{AE094A87-7AF9-400A-8EA1-4077C18DCDB9}" destId="{FF758AFF-5D67-4E08-9F9C-FF0DB3879B48}" srcOrd="8" destOrd="0" parTransId="{093FD3DD-F5F1-4935-A840-5C0000E9D341}" sibTransId="{02EAA867-8793-463F-86BE-83A3F2CF9123}"/>
    <dgm:cxn modelId="{D1323E21-E372-47E1-A5E3-49970235854B}" srcId="{AE094A87-7AF9-400A-8EA1-4077C18DCDB9}" destId="{88AD7478-35E5-4B55-8992-31A592A06030}" srcOrd="7" destOrd="0" parTransId="{B645B7CB-9178-47B7-B094-E77136D60C10}" sibTransId="{06E4B0E9-0E80-4637-A460-DC3E85FD41BC}"/>
    <dgm:cxn modelId="{714EAED2-9D8E-4F27-B844-BA8AF913A470}" srcId="{AE094A87-7AF9-400A-8EA1-4077C18DCDB9}" destId="{5374893C-2BD2-46D5-8BC3-4461C8916AA3}" srcOrd="3" destOrd="0" parTransId="{0B8D2080-E0EC-4386-AEE4-2EB8E5757FEE}" sibTransId="{1D25CD10-B196-4FB0-B23C-9995A2388005}"/>
    <dgm:cxn modelId="{A42F2DBD-E892-4A80-A2D5-7F7E7ADC75AE}" srcId="{AE094A87-7AF9-400A-8EA1-4077C18DCDB9}" destId="{BB5DCB79-0DDB-4545-BF89-AC961C6F7162}" srcOrd="4" destOrd="0" parTransId="{E61E9E58-58B7-47FF-98B5-A701DD361BD6}" sibTransId="{9BF8E288-9DA6-4499-B681-8FE9DB156EF3}"/>
    <dgm:cxn modelId="{580F2156-6E5C-419A-A23C-E2909BD024B1}" type="presOf" srcId="{55561FC9-BB4B-4E17-B840-74456F972DE5}" destId="{A388073A-533D-495E-87C0-36336F8EB8D9}" srcOrd="0" destOrd="0" presId="urn:microsoft.com/office/officeart/2005/8/layout/hProcess11"/>
    <dgm:cxn modelId="{2867ED6F-2286-457A-B2E2-8F5F56F7754C}" srcId="{AE094A87-7AF9-400A-8EA1-4077C18DCDB9}" destId="{89CFD566-35E0-4B80-B1E0-BDF1FF9258F4}" srcOrd="6" destOrd="0" parTransId="{5CE9C32F-638C-4B18-B91A-0034B4A1B26F}" sibTransId="{40757C7D-EEE2-4D73-80CB-78685752EC6E}"/>
    <dgm:cxn modelId="{0E220DFA-E45C-45A9-85BF-9F47D9CD96B3}" type="presParOf" srcId="{7742B170-8503-4573-88D6-73AE1C2306F4}" destId="{1D35EEBE-A291-4FE4-98CE-227FEFE29B72}" srcOrd="0" destOrd="0" presId="urn:microsoft.com/office/officeart/2005/8/layout/hProcess11"/>
    <dgm:cxn modelId="{6E0C3CE1-AE0F-4EC3-97DE-092EDE37140A}" type="presParOf" srcId="{7742B170-8503-4573-88D6-73AE1C2306F4}" destId="{87390F4D-CC5D-41D7-AFE1-DAEABEDAF71C}" srcOrd="1" destOrd="0" presId="urn:microsoft.com/office/officeart/2005/8/layout/hProcess11"/>
    <dgm:cxn modelId="{4DD26BEA-26C9-45F0-B956-606B7C1BA51A}" type="presParOf" srcId="{87390F4D-CC5D-41D7-AFE1-DAEABEDAF71C}" destId="{BB4D0F69-4973-4195-800F-AB9249D026BC}" srcOrd="0" destOrd="0" presId="urn:microsoft.com/office/officeart/2005/8/layout/hProcess11"/>
    <dgm:cxn modelId="{9FE5A482-2508-4D14-B451-C3556E39FCAD}" type="presParOf" srcId="{BB4D0F69-4973-4195-800F-AB9249D026BC}" destId="{B4BA217E-0A21-484A-91E2-741E4057AC54}" srcOrd="0" destOrd="0" presId="urn:microsoft.com/office/officeart/2005/8/layout/hProcess11"/>
    <dgm:cxn modelId="{093C88BF-DB73-4737-86A3-3CB767868375}" type="presParOf" srcId="{BB4D0F69-4973-4195-800F-AB9249D026BC}" destId="{81256AA3-39BF-4946-B18B-422390D86395}" srcOrd="1" destOrd="0" presId="urn:microsoft.com/office/officeart/2005/8/layout/hProcess11"/>
    <dgm:cxn modelId="{05AE0792-7C83-4DAF-863D-30095B4B061C}" type="presParOf" srcId="{BB4D0F69-4973-4195-800F-AB9249D026BC}" destId="{A9BF48A2-56D4-4E49-8FBE-72B84AE62EBD}" srcOrd="2" destOrd="0" presId="urn:microsoft.com/office/officeart/2005/8/layout/hProcess11"/>
    <dgm:cxn modelId="{B8CFD0CD-16F5-45DB-A6E6-690D4CF7BEA8}" type="presParOf" srcId="{87390F4D-CC5D-41D7-AFE1-DAEABEDAF71C}" destId="{5AAAF12D-C86E-4E6E-BF02-CB1E0F27F2B9}" srcOrd="1" destOrd="0" presId="urn:microsoft.com/office/officeart/2005/8/layout/hProcess11"/>
    <dgm:cxn modelId="{3E9ABFFE-5F64-409F-801C-CEB8938B8A49}" type="presParOf" srcId="{87390F4D-CC5D-41D7-AFE1-DAEABEDAF71C}" destId="{A2AF3DFF-DB44-4910-8814-746221B72759}" srcOrd="2" destOrd="0" presId="urn:microsoft.com/office/officeart/2005/8/layout/hProcess11"/>
    <dgm:cxn modelId="{09C0D54F-C656-4817-991A-3997F96BAE44}" type="presParOf" srcId="{A2AF3DFF-DB44-4910-8814-746221B72759}" destId="{A388073A-533D-495E-87C0-36336F8EB8D9}" srcOrd="0" destOrd="0" presId="urn:microsoft.com/office/officeart/2005/8/layout/hProcess11"/>
    <dgm:cxn modelId="{5A245E6D-ABC1-4221-8E13-156AFE510D98}" type="presParOf" srcId="{A2AF3DFF-DB44-4910-8814-746221B72759}" destId="{019C9E64-8EB9-4505-BC27-2A9B204EF8F1}" srcOrd="1" destOrd="0" presId="urn:microsoft.com/office/officeart/2005/8/layout/hProcess11"/>
    <dgm:cxn modelId="{0DA655EE-2EA9-42E4-AE84-0A12D014C62E}" type="presParOf" srcId="{A2AF3DFF-DB44-4910-8814-746221B72759}" destId="{F3A2C96E-9F2E-4AA8-8FAA-D28013E290F3}" srcOrd="2" destOrd="0" presId="urn:microsoft.com/office/officeart/2005/8/layout/hProcess11"/>
    <dgm:cxn modelId="{0234E645-33A1-4F39-88DD-671E3D34FB88}" type="presParOf" srcId="{87390F4D-CC5D-41D7-AFE1-DAEABEDAF71C}" destId="{76C78734-CCD4-4FD2-A9B6-090ACA1FBA6F}" srcOrd="3" destOrd="0" presId="urn:microsoft.com/office/officeart/2005/8/layout/hProcess11"/>
    <dgm:cxn modelId="{C042E6DB-B502-4FB8-AB58-A3F2CF599CAD}" type="presParOf" srcId="{87390F4D-CC5D-41D7-AFE1-DAEABEDAF71C}" destId="{0A3A0785-9CFF-416B-BCAE-E708D693E188}" srcOrd="4" destOrd="0" presId="urn:microsoft.com/office/officeart/2005/8/layout/hProcess11"/>
    <dgm:cxn modelId="{8AE9F087-046B-4F1F-9D5F-DB79E76F6C36}" type="presParOf" srcId="{0A3A0785-9CFF-416B-BCAE-E708D693E188}" destId="{073F60BC-9497-48E8-8F17-03B4D7681699}" srcOrd="0" destOrd="0" presId="urn:microsoft.com/office/officeart/2005/8/layout/hProcess11"/>
    <dgm:cxn modelId="{8DE9FD56-B59E-4165-9618-BD88B8B9F4EA}" type="presParOf" srcId="{0A3A0785-9CFF-416B-BCAE-E708D693E188}" destId="{C576E729-3F92-4419-988A-4F35E2DAC05F}" srcOrd="1" destOrd="0" presId="urn:microsoft.com/office/officeart/2005/8/layout/hProcess11"/>
    <dgm:cxn modelId="{13A17F54-C2BD-44FD-95A4-343F3CFFD4D0}" type="presParOf" srcId="{0A3A0785-9CFF-416B-BCAE-E708D693E188}" destId="{9E13A641-F08C-4D69-A032-4A132DDD4D7A}" srcOrd="2" destOrd="0" presId="urn:microsoft.com/office/officeart/2005/8/layout/hProcess11"/>
    <dgm:cxn modelId="{706D7915-6CD4-4785-8659-AC11ED4B49BC}" type="presParOf" srcId="{87390F4D-CC5D-41D7-AFE1-DAEABEDAF71C}" destId="{5A90E67E-1563-4CF9-842B-3BCA11F740D5}" srcOrd="5" destOrd="0" presId="urn:microsoft.com/office/officeart/2005/8/layout/hProcess11"/>
    <dgm:cxn modelId="{6AFF5C99-A587-4864-9C39-68A357FEEEDE}" type="presParOf" srcId="{87390F4D-CC5D-41D7-AFE1-DAEABEDAF71C}" destId="{81D46D61-2962-4B9E-9490-D0563C4A1503}" srcOrd="6" destOrd="0" presId="urn:microsoft.com/office/officeart/2005/8/layout/hProcess11"/>
    <dgm:cxn modelId="{E13A559B-FE35-4152-B299-DD48B573E452}" type="presParOf" srcId="{81D46D61-2962-4B9E-9490-D0563C4A1503}" destId="{DB843984-6806-451B-8C7F-2177A50DFA1F}" srcOrd="0" destOrd="0" presId="urn:microsoft.com/office/officeart/2005/8/layout/hProcess11"/>
    <dgm:cxn modelId="{5D69FD66-BDB0-498C-8D7E-C4719F3F911E}" type="presParOf" srcId="{81D46D61-2962-4B9E-9490-D0563C4A1503}" destId="{9A9F732B-F72D-4B71-B5F6-7FE2C2910DC2}" srcOrd="1" destOrd="0" presId="urn:microsoft.com/office/officeart/2005/8/layout/hProcess11"/>
    <dgm:cxn modelId="{C4ADE572-C389-4564-836F-0E7ECFBE7F64}" type="presParOf" srcId="{81D46D61-2962-4B9E-9490-D0563C4A1503}" destId="{1D753F09-CB68-4235-9E34-E430B1CDCF53}" srcOrd="2" destOrd="0" presId="urn:microsoft.com/office/officeart/2005/8/layout/hProcess11"/>
    <dgm:cxn modelId="{89A793D0-A924-41B5-9900-E0B4F4853D84}" type="presParOf" srcId="{87390F4D-CC5D-41D7-AFE1-DAEABEDAF71C}" destId="{4A020B6E-0BA9-4BC4-A00B-48171B5C16C5}" srcOrd="7" destOrd="0" presId="urn:microsoft.com/office/officeart/2005/8/layout/hProcess11"/>
    <dgm:cxn modelId="{17C56B50-09F8-42CC-B3E8-C4B979BD495C}" type="presParOf" srcId="{87390F4D-CC5D-41D7-AFE1-DAEABEDAF71C}" destId="{FB513FAC-A027-41A5-9715-9860B80EC204}" srcOrd="8" destOrd="0" presId="urn:microsoft.com/office/officeart/2005/8/layout/hProcess11"/>
    <dgm:cxn modelId="{ECED92C4-F37A-4FE5-B133-D364F06598C9}" type="presParOf" srcId="{FB513FAC-A027-41A5-9715-9860B80EC204}" destId="{7707422D-A2BA-468E-B09F-471D0A32D16E}" srcOrd="0" destOrd="0" presId="urn:microsoft.com/office/officeart/2005/8/layout/hProcess11"/>
    <dgm:cxn modelId="{813BDD0B-8EE8-40CE-BF32-7E3C05C4BE60}" type="presParOf" srcId="{FB513FAC-A027-41A5-9715-9860B80EC204}" destId="{8F986C85-7391-4D69-B8EC-53E643C4E6BE}" srcOrd="1" destOrd="0" presId="urn:microsoft.com/office/officeart/2005/8/layout/hProcess11"/>
    <dgm:cxn modelId="{25C2FC90-D9B4-41E3-BAB5-482F053F2444}" type="presParOf" srcId="{FB513FAC-A027-41A5-9715-9860B80EC204}" destId="{DD5AA008-519F-4505-958C-A6DDA534510F}" srcOrd="2" destOrd="0" presId="urn:microsoft.com/office/officeart/2005/8/layout/hProcess11"/>
    <dgm:cxn modelId="{2145AF63-2DDC-4A3B-A399-09C3DF1808F8}" type="presParOf" srcId="{87390F4D-CC5D-41D7-AFE1-DAEABEDAF71C}" destId="{F59A5419-BF0C-42DF-8047-7E5C2628CA46}" srcOrd="9" destOrd="0" presId="urn:microsoft.com/office/officeart/2005/8/layout/hProcess11"/>
    <dgm:cxn modelId="{4170E244-EB7B-49E1-BE3E-5EC7F62DC98F}" type="presParOf" srcId="{87390F4D-CC5D-41D7-AFE1-DAEABEDAF71C}" destId="{88DABAA9-F3F5-4FEC-A8A5-231F0AE37E2B}" srcOrd="10" destOrd="0" presId="urn:microsoft.com/office/officeart/2005/8/layout/hProcess11"/>
    <dgm:cxn modelId="{32575A47-420D-4030-AA17-EC250DF9C068}" type="presParOf" srcId="{88DABAA9-F3F5-4FEC-A8A5-231F0AE37E2B}" destId="{6EA76FAA-3510-4380-8CDE-C3B641E93A63}" srcOrd="0" destOrd="0" presId="urn:microsoft.com/office/officeart/2005/8/layout/hProcess11"/>
    <dgm:cxn modelId="{D94249EF-0D66-48DD-8316-A498EAE43C99}" type="presParOf" srcId="{88DABAA9-F3F5-4FEC-A8A5-231F0AE37E2B}" destId="{6F24D551-8161-4CA7-984B-763E146C6486}" srcOrd="1" destOrd="0" presId="urn:microsoft.com/office/officeart/2005/8/layout/hProcess11"/>
    <dgm:cxn modelId="{E8BC31F6-B5BC-4F5A-815E-705A906DE7B3}" type="presParOf" srcId="{88DABAA9-F3F5-4FEC-A8A5-231F0AE37E2B}" destId="{CF26EAC1-E150-4EAD-BCBA-DC9091F56F97}" srcOrd="2" destOrd="0" presId="urn:microsoft.com/office/officeart/2005/8/layout/hProcess11"/>
    <dgm:cxn modelId="{6CCE975E-A1F3-4DFD-860E-1F0689E893C8}" type="presParOf" srcId="{87390F4D-CC5D-41D7-AFE1-DAEABEDAF71C}" destId="{F12DA62E-A3D3-434B-A872-326D75FB390A}" srcOrd="11" destOrd="0" presId="urn:microsoft.com/office/officeart/2005/8/layout/hProcess11"/>
    <dgm:cxn modelId="{B9824E94-2855-420A-8819-04AAB3857192}" type="presParOf" srcId="{87390F4D-CC5D-41D7-AFE1-DAEABEDAF71C}" destId="{87B95DB8-EF87-459B-8467-454AEF608BB7}" srcOrd="12" destOrd="0" presId="urn:microsoft.com/office/officeart/2005/8/layout/hProcess11"/>
    <dgm:cxn modelId="{EE20EC85-28E7-4E16-8226-89EB79ECDDF4}" type="presParOf" srcId="{87B95DB8-EF87-459B-8467-454AEF608BB7}" destId="{0687B6BE-813A-4CA8-A5AB-02BE39BD01A7}" srcOrd="0" destOrd="0" presId="urn:microsoft.com/office/officeart/2005/8/layout/hProcess11"/>
    <dgm:cxn modelId="{41150186-1285-471F-9B14-4AAD6E3A523A}" type="presParOf" srcId="{87B95DB8-EF87-459B-8467-454AEF608BB7}" destId="{9BC8C824-5437-4851-867A-2146448FAE24}" srcOrd="1" destOrd="0" presId="urn:microsoft.com/office/officeart/2005/8/layout/hProcess11"/>
    <dgm:cxn modelId="{5B0E98D9-DA13-418E-A7C5-0BB28A1155C5}" type="presParOf" srcId="{87B95DB8-EF87-459B-8467-454AEF608BB7}" destId="{73F801A8-2221-4A4D-97B2-1548FFD2A135}" srcOrd="2" destOrd="0" presId="urn:microsoft.com/office/officeart/2005/8/layout/hProcess11"/>
    <dgm:cxn modelId="{7E3C2A62-DD3D-42F4-B4DF-E935A9C833B0}" type="presParOf" srcId="{87390F4D-CC5D-41D7-AFE1-DAEABEDAF71C}" destId="{1E005494-E3BE-49AC-94B9-21C7D699A09F}" srcOrd="13" destOrd="0" presId="urn:microsoft.com/office/officeart/2005/8/layout/hProcess11"/>
    <dgm:cxn modelId="{F32E677D-1893-4A6C-AFA1-F01847A5E6D7}" type="presParOf" srcId="{87390F4D-CC5D-41D7-AFE1-DAEABEDAF71C}" destId="{60A26DA7-9611-4D94-9951-833E5DE38492}" srcOrd="14" destOrd="0" presId="urn:microsoft.com/office/officeart/2005/8/layout/hProcess11"/>
    <dgm:cxn modelId="{C5F34CAB-5CBC-477B-877E-6BF41F863D19}" type="presParOf" srcId="{60A26DA7-9611-4D94-9951-833E5DE38492}" destId="{187177D3-C6CD-4460-9DB0-8F0E5939B325}" srcOrd="0" destOrd="0" presId="urn:microsoft.com/office/officeart/2005/8/layout/hProcess11"/>
    <dgm:cxn modelId="{BC2041FC-E0E2-449A-B41A-C30A358C666E}" type="presParOf" srcId="{60A26DA7-9611-4D94-9951-833E5DE38492}" destId="{E5F3ED66-478F-474B-B5CF-CB013ECD00E0}" srcOrd="1" destOrd="0" presId="urn:microsoft.com/office/officeart/2005/8/layout/hProcess11"/>
    <dgm:cxn modelId="{89ACCABE-4558-4AFA-A27B-342C63ECADB5}" type="presParOf" srcId="{60A26DA7-9611-4D94-9951-833E5DE38492}" destId="{C46A107F-590C-4802-B997-CDB419153FA9}" srcOrd="2" destOrd="0" presId="urn:microsoft.com/office/officeart/2005/8/layout/hProcess11"/>
    <dgm:cxn modelId="{5FF3916E-20FB-4205-8C30-1FAC84AC06B7}" type="presParOf" srcId="{87390F4D-CC5D-41D7-AFE1-DAEABEDAF71C}" destId="{72FFB519-E4FA-4D1D-A9B5-80157FEC5887}" srcOrd="15" destOrd="0" presId="urn:microsoft.com/office/officeart/2005/8/layout/hProcess11"/>
    <dgm:cxn modelId="{901D0866-734D-475D-946F-8E124A37C5BB}" type="presParOf" srcId="{87390F4D-CC5D-41D7-AFE1-DAEABEDAF71C}" destId="{9E3C1318-C632-4616-A5CF-C407CD88369E}" srcOrd="16" destOrd="0" presId="urn:microsoft.com/office/officeart/2005/8/layout/hProcess11"/>
    <dgm:cxn modelId="{F56C9D32-02E6-4CF3-938E-CCA1005995DB}" type="presParOf" srcId="{9E3C1318-C632-4616-A5CF-C407CD88369E}" destId="{55251399-6557-4C2B-B470-E08797A02587}" srcOrd="0" destOrd="0" presId="urn:microsoft.com/office/officeart/2005/8/layout/hProcess11"/>
    <dgm:cxn modelId="{3AA59F2F-DEC8-4119-AE6F-3CE9A2667129}" type="presParOf" srcId="{9E3C1318-C632-4616-A5CF-C407CD88369E}" destId="{F2E0ED49-B3B9-460D-9B6E-BE4F582F0838}" srcOrd="1" destOrd="0" presId="urn:microsoft.com/office/officeart/2005/8/layout/hProcess11"/>
    <dgm:cxn modelId="{09372672-5219-467E-B227-7DA4C5556207}" type="presParOf" srcId="{9E3C1318-C632-4616-A5CF-C407CD88369E}" destId="{1F90CD7D-8C52-4BD0-8AEB-4CAC767C6A4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94BF26-D068-4063-941E-F482984102A4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FA73837-2CCC-4FB6-B223-2B4564CE18A3}">
      <dgm:prSet phldrT="[Text]"/>
      <dgm:spPr/>
      <dgm:t>
        <a:bodyPr/>
        <a:lstStyle/>
        <a:p>
          <a:r>
            <a:rPr lang="en-GB" dirty="0" smtClean="0"/>
            <a:t>System</a:t>
          </a:r>
          <a:endParaRPr lang="en-GB" dirty="0"/>
        </a:p>
      </dgm:t>
    </dgm:pt>
    <dgm:pt modelId="{DA15FDA9-F29B-40BE-ACC8-42E57D18E6EF}" type="parTrans" cxnId="{96AA55FC-3A3C-4998-BB70-7FE5E32E1F0E}">
      <dgm:prSet/>
      <dgm:spPr/>
      <dgm:t>
        <a:bodyPr/>
        <a:lstStyle/>
        <a:p>
          <a:endParaRPr lang="en-GB"/>
        </a:p>
      </dgm:t>
    </dgm:pt>
    <dgm:pt modelId="{59980C83-C770-4664-B18A-37D53E48FAC6}" type="sibTrans" cxnId="{96AA55FC-3A3C-4998-BB70-7FE5E32E1F0E}">
      <dgm:prSet/>
      <dgm:spPr/>
      <dgm:t>
        <a:bodyPr/>
        <a:lstStyle/>
        <a:p>
          <a:endParaRPr lang="en-GB"/>
        </a:p>
      </dgm:t>
    </dgm:pt>
    <dgm:pt modelId="{31F64FD6-52E5-4CD2-8A1D-A9CF39382DCA}">
      <dgm:prSet phldrT="[Text]"/>
      <dgm:spPr/>
      <dgm:t>
        <a:bodyPr/>
        <a:lstStyle/>
        <a:p>
          <a:r>
            <a:rPr lang="en-GB" dirty="0" smtClean="0"/>
            <a:t>F0 estimator</a:t>
          </a:r>
          <a:endParaRPr lang="en-GB" dirty="0"/>
        </a:p>
      </dgm:t>
    </dgm:pt>
    <dgm:pt modelId="{21DFFCD5-E260-4159-A710-AAFD918C0620}" type="parTrans" cxnId="{FCA38123-185C-46BF-8855-1160C86D13D2}">
      <dgm:prSet/>
      <dgm:spPr/>
      <dgm:t>
        <a:bodyPr/>
        <a:lstStyle/>
        <a:p>
          <a:endParaRPr lang="en-GB"/>
        </a:p>
      </dgm:t>
    </dgm:pt>
    <dgm:pt modelId="{61DEEFB4-B89F-4BE2-AD08-E5574DDF866C}" type="sibTrans" cxnId="{FCA38123-185C-46BF-8855-1160C86D13D2}">
      <dgm:prSet/>
      <dgm:spPr/>
      <dgm:t>
        <a:bodyPr/>
        <a:lstStyle/>
        <a:p>
          <a:endParaRPr lang="en-GB"/>
        </a:p>
      </dgm:t>
    </dgm:pt>
    <dgm:pt modelId="{9CE15F02-E865-4C21-91F6-EB61170413DE}">
      <dgm:prSet phldrT="[Text]"/>
      <dgm:spPr/>
      <dgm:t>
        <a:bodyPr/>
        <a:lstStyle/>
        <a:p>
          <a:r>
            <a:rPr lang="en-GB" dirty="0" smtClean="0"/>
            <a:t>Convolution</a:t>
          </a:r>
          <a:endParaRPr lang="en-GB" dirty="0"/>
        </a:p>
      </dgm:t>
    </dgm:pt>
    <dgm:pt modelId="{1F10FB1D-0678-4FFD-B316-F5E56D627B56}" type="parTrans" cxnId="{082C9D0F-9B7E-4362-9F9E-4F1E4A8DF3A7}">
      <dgm:prSet/>
      <dgm:spPr/>
      <dgm:t>
        <a:bodyPr/>
        <a:lstStyle/>
        <a:p>
          <a:endParaRPr lang="en-GB"/>
        </a:p>
      </dgm:t>
    </dgm:pt>
    <dgm:pt modelId="{1170E0F5-48D5-43A5-8B8A-E7DE8B8A140D}" type="sibTrans" cxnId="{082C9D0F-9B7E-4362-9F9E-4F1E4A8DF3A7}">
      <dgm:prSet/>
      <dgm:spPr/>
      <dgm:t>
        <a:bodyPr/>
        <a:lstStyle/>
        <a:p>
          <a:endParaRPr lang="en-GB"/>
        </a:p>
      </dgm:t>
    </dgm:pt>
    <dgm:pt modelId="{FC493670-5C34-47DD-BD51-B1DABD3CB728}">
      <dgm:prSet phldrT="[Text]"/>
      <dgm:spPr/>
      <dgm:t>
        <a:bodyPr/>
        <a:lstStyle/>
        <a:p>
          <a:r>
            <a:rPr lang="en-GB" dirty="0" smtClean="0"/>
            <a:t>Posterior calculation</a:t>
          </a:r>
          <a:endParaRPr lang="en-GB" dirty="0"/>
        </a:p>
      </dgm:t>
    </dgm:pt>
    <dgm:pt modelId="{69B7C031-EE21-4B7A-907D-A6376207C84F}" type="parTrans" cxnId="{AE31CDDD-E478-46C7-9CE8-880AFFE67621}">
      <dgm:prSet/>
      <dgm:spPr/>
      <dgm:t>
        <a:bodyPr/>
        <a:lstStyle/>
        <a:p>
          <a:endParaRPr lang="en-GB"/>
        </a:p>
      </dgm:t>
    </dgm:pt>
    <dgm:pt modelId="{46512145-053B-4462-8099-C8AE35E463F7}" type="sibTrans" cxnId="{AE31CDDD-E478-46C7-9CE8-880AFFE67621}">
      <dgm:prSet/>
      <dgm:spPr/>
      <dgm:t>
        <a:bodyPr/>
        <a:lstStyle/>
        <a:p>
          <a:endParaRPr lang="en-GB"/>
        </a:p>
      </dgm:t>
    </dgm:pt>
    <dgm:pt modelId="{15B1B60B-332C-4A25-A2EA-8FC07D5D2F16}">
      <dgm:prSet phldrT="[Text]"/>
      <dgm:spPr/>
      <dgm:t>
        <a:bodyPr/>
        <a:lstStyle/>
        <a:p>
          <a:r>
            <a:rPr lang="en-GB" dirty="0" smtClean="0"/>
            <a:t>Gaussian PDF</a:t>
          </a:r>
          <a:endParaRPr lang="en-GB" dirty="0"/>
        </a:p>
      </dgm:t>
    </dgm:pt>
    <dgm:pt modelId="{C773A711-D571-472B-9EE6-EF9436D1D2D5}" type="parTrans" cxnId="{7C55E05E-74BB-44A1-9754-8ABAA27F67F6}">
      <dgm:prSet/>
      <dgm:spPr/>
      <dgm:t>
        <a:bodyPr/>
        <a:lstStyle/>
        <a:p>
          <a:endParaRPr lang="en-GB"/>
        </a:p>
      </dgm:t>
    </dgm:pt>
    <dgm:pt modelId="{DC5B6174-9BB8-46F5-9530-78A055484394}" type="sibTrans" cxnId="{7C55E05E-74BB-44A1-9754-8ABAA27F67F6}">
      <dgm:prSet/>
      <dgm:spPr/>
      <dgm:t>
        <a:bodyPr/>
        <a:lstStyle/>
        <a:p>
          <a:endParaRPr lang="en-GB"/>
        </a:p>
      </dgm:t>
    </dgm:pt>
    <dgm:pt modelId="{1B9F8130-E3E3-4678-88FE-CE2121D81590}">
      <dgm:prSet phldrT="[Text]"/>
      <dgm:spPr/>
      <dgm:t>
        <a:bodyPr/>
        <a:lstStyle/>
        <a:p>
          <a:r>
            <a:rPr lang="en-GB" dirty="0" smtClean="0"/>
            <a:t>LPF</a:t>
          </a:r>
          <a:endParaRPr lang="en-GB" dirty="0"/>
        </a:p>
      </dgm:t>
    </dgm:pt>
    <dgm:pt modelId="{DC13669A-DE43-4972-976D-485DBF03857E}" type="parTrans" cxnId="{75816CF8-3D73-45AE-BA6E-AA562D519F5C}">
      <dgm:prSet/>
      <dgm:spPr/>
      <dgm:t>
        <a:bodyPr/>
        <a:lstStyle/>
        <a:p>
          <a:endParaRPr lang="en-GB"/>
        </a:p>
      </dgm:t>
    </dgm:pt>
    <dgm:pt modelId="{897B06A3-A296-4737-B083-E6E18A8A84E3}" type="sibTrans" cxnId="{75816CF8-3D73-45AE-BA6E-AA562D519F5C}">
      <dgm:prSet/>
      <dgm:spPr/>
      <dgm:t>
        <a:bodyPr/>
        <a:lstStyle/>
        <a:p>
          <a:endParaRPr lang="en-GB"/>
        </a:p>
      </dgm:t>
    </dgm:pt>
    <dgm:pt modelId="{2E15E855-6254-4CF6-BC7E-1FCD044078C1}">
      <dgm:prSet phldrT="[Text]"/>
      <dgm:spPr/>
      <dgm:t>
        <a:bodyPr/>
        <a:lstStyle/>
        <a:p>
          <a:r>
            <a:rPr lang="en-GB" dirty="0" smtClean="0"/>
            <a:t>FIR</a:t>
          </a:r>
          <a:endParaRPr lang="en-GB" dirty="0"/>
        </a:p>
      </dgm:t>
    </dgm:pt>
    <dgm:pt modelId="{020F61DC-C942-472F-B7B0-FD1783D48804}" type="parTrans" cxnId="{997DAB3D-A6C4-4A31-AEBC-17ABABE4660C}">
      <dgm:prSet/>
      <dgm:spPr/>
      <dgm:t>
        <a:bodyPr/>
        <a:lstStyle/>
        <a:p>
          <a:endParaRPr lang="en-GB"/>
        </a:p>
      </dgm:t>
    </dgm:pt>
    <dgm:pt modelId="{0A37959A-FC34-45AD-A857-1A94EDD1C3BB}" type="sibTrans" cxnId="{997DAB3D-A6C4-4A31-AEBC-17ABABE4660C}">
      <dgm:prSet/>
      <dgm:spPr/>
      <dgm:t>
        <a:bodyPr/>
        <a:lstStyle/>
        <a:p>
          <a:endParaRPr lang="en-GB"/>
        </a:p>
      </dgm:t>
    </dgm:pt>
    <dgm:pt modelId="{95EC958B-B8E6-46DC-843E-1B984EBDF32A}">
      <dgm:prSet phldrT="[Text]"/>
      <dgm:spPr/>
      <dgm:t>
        <a:bodyPr/>
        <a:lstStyle/>
        <a:p>
          <a:r>
            <a:rPr lang="en-GB" smtClean="0"/>
            <a:t>FFT</a:t>
          </a:r>
          <a:endParaRPr lang="en-GB" dirty="0"/>
        </a:p>
      </dgm:t>
    </dgm:pt>
    <dgm:pt modelId="{419422C6-A08B-46EA-BAC3-A833F07F619B}" type="parTrans" cxnId="{A1A753F4-76F6-4DA0-A96C-C5982DC2B8E2}">
      <dgm:prSet/>
      <dgm:spPr/>
      <dgm:t>
        <a:bodyPr/>
        <a:lstStyle/>
        <a:p>
          <a:endParaRPr lang="en-GB"/>
        </a:p>
      </dgm:t>
    </dgm:pt>
    <dgm:pt modelId="{CE2B4028-E184-403D-AF71-92499624584F}" type="sibTrans" cxnId="{A1A753F4-76F6-4DA0-A96C-C5982DC2B8E2}">
      <dgm:prSet/>
      <dgm:spPr/>
      <dgm:t>
        <a:bodyPr/>
        <a:lstStyle/>
        <a:p>
          <a:endParaRPr lang="en-GB"/>
        </a:p>
      </dgm:t>
    </dgm:pt>
    <dgm:pt modelId="{E84E6594-D6F2-47A4-842C-5F5114BAA6E0}" type="pres">
      <dgm:prSet presAssocID="{FA94BF26-D068-4063-941E-F482984102A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69EEF47-E2F7-48D9-AC08-986A0E781911}" type="pres">
      <dgm:prSet presAssocID="{FA94BF26-D068-4063-941E-F482984102A4}" presName="hierFlow" presStyleCnt="0"/>
      <dgm:spPr/>
    </dgm:pt>
    <dgm:pt modelId="{2DBE63B8-4A34-4519-8289-605C2D8A61A8}" type="pres">
      <dgm:prSet presAssocID="{FA94BF26-D068-4063-941E-F482984102A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63EA7B8-5A15-43E2-8FC9-7D491EDE2A89}" type="pres">
      <dgm:prSet presAssocID="{6FA73837-2CCC-4FB6-B223-2B4564CE18A3}" presName="Name14" presStyleCnt="0"/>
      <dgm:spPr/>
    </dgm:pt>
    <dgm:pt modelId="{37625462-D42F-4B6A-A9C8-63915824BA3C}" type="pres">
      <dgm:prSet presAssocID="{6FA73837-2CCC-4FB6-B223-2B4564CE18A3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08197A6-4079-4F1F-8EBC-8C44FA7D8688}" type="pres">
      <dgm:prSet presAssocID="{6FA73837-2CCC-4FB6-B223-2B4564CE18A3}" presName="hierChild2" presStyleCnt="0"/>
      <dgm:spPr/>
    </dgm:pt>
    <dgm:pt modelId="{23464559-9657-45D8-85C5-E56F82D009A0}" type="pres">
      <dgm:prSet presAssocID="{21DFFCD5-E260-4159-A710-AAFD918C0620}" presName="Name19" presStyleLbl="parChTrans1D2" presStyleIdx="0" presStyleCnt="2"/>
      <dgm:spPr/>
      <dgm:t>
        <a:bodyPr/>
        <a:lstStyle/>
        <a:p>
          <a:endParaRPr lang="en-GB"/>
        </a:p>
      </dgm:t>
    </dgm:pt>
    <dgm:pt modelId="{05D8325F-FE6C-4795-85E5-9E25A2201783}" type="pres">
      <dgm:prSet presAssocID="{31F64FD6-52E5-4CD2-8A1D-A9CF39382DCA}" presName="Name21" presStyleCnt="0"/>
      <dgm:spPr/>
    </dgm:pt>
    <dgm:pt modelId="{401D3181-EB26-4817-8097-8D2A336377F1}" type="pres">
      <dgm:prSet presAssocID="{31F64FD6-52E5-4CD2-8A1D-A9CF39382DCA}" presName="level2Shape" presStyleLbl="node2" presStyleIdx="0" presStyleCnt="2"/>
      <dgm:spPr/>
      <dgm:t>
        <a:bodyPr/>
        <a:lstStyle/>
        <a:p>
          <a:endParaRPr lang="en-GB"/>
        </a:p>
      </dgm:t>
    </dgm:pt>
    <dgm:pt modelId="{B9F68EB4-CEF5-49B6-AF9B-6364B4CCA6B7}" type="pres">
      <dgm:prSet presAssocID="{31F64FD6-52E5-4CD2-8A1D-A9CF39382DCA}" presName="hierChild3" presStyleCnt="0"/>
      <dgm:spPr/>
    </dgm:pt>
    <dgm:pt modelId="{A4AE6FBB-77C0-4793-8086-093E1CB08807}" type="pres">
      <dgm:prSet presAssocID="{DC13669A-DE43-4972-976D-485DBF03857E}" presName="Name19" presStyleLbl="parChTrans1D3" presStyleIdx="0" presStyleCnt="3"/>
      <dgm:spPr/>
      <dgm:t>
        <a:bodyPr/>
        <a:lstStyle/>
        <a:p>
          <a:endParaRPr lang="en-GB"/>
        </a:p>
      </dgm:t>
    </dgm:pt>
    <dgm:pt modelId="{CA5E8AF9-25E7-4F01-8D92-1DE4079BC497}" type="pres">
      <dgm:prSet presAssocID="{1B9F8130-E3E3-4678-88FE-CE2121D81590}" presName="Name21" presStyleCnt="0"/>
      <dgm:spPr/>
    </dgm:pt>
    <dgm:pt modelId="{0B7168D1-517C-4D71-BFC5-EB05ED039B6D}" type="pres">
      <dgm:prSet presAssocID="{1B9F8130-E3E3-4678-88FE-CE2121D81590}" presName="level2Shape" presStyleLbl="node3" presStyleIdx="0" presStyleCnt="3"/>
      <dgm:spPr/>
      <dgm:t>
        <a:bodyPr/>
        <a:lstStyle/>
        <a:p>
          <a:endParaRPr lang="en-GB"/>
        </a:p>
      </dgm:t>
    </dgm:pt>
    <dgm:pt modelId="{68652568-4E6F-4AEB-874F-5F4456054E15}" type="pres">
      <dgm:prSet presAssocID="{1B9F8130-E3E3-4678-88FE-CE2121D81590}" presName="hierChild3" presStyleCnt="0"/>
      <dgm:spPr/>
    </dgm:pt>
    <dgm:pt modelId="{B6719AE0-D9D0-4EB2-A2D8-B5A4581D8F91}" type="pres">
      <dgm:prSet presAssocID="{020F61DC-C942-472F-B7B0-FD1783D48804}" presName="Name19" presStyleLbl="parChTrans1D4" presStyleIdx="0" presStyleCnt="2"/>
      <dgm:spPr/>
      <dgm:t>
        <a:bodyPr/>
        <a:lstStyle/>
        <a:p>
          <a:endParaRPr lang="en-GB"/>
        </a:p>
      </dgm:t>
    </dgm:pt>
    <dgm:pt modelId="{9C4161B9-B867-4AB1-A0CF-29F8B6E601D5}" type="pres">
      <dgm:prSet presAssocID="{2E15E855-6254-4CF6-BC7E-1FCD044078C1}" presName="Name21" presStyleCnt="0"/>
      <dgm:spPr/>
    </dgm:pt>
    <dgm:pt modelId="{7C6C8248-772A-4F5F-9F8C-9F247B0FC599}" type="pres">
      <dgm:prSet presAssocID="{2E15E855-6254-4CF6-BC7E-1FCD044078C1}" presName="level2Shape" presStyleLbl="node4" presStyleIdx="0" presStyleCnt="2"/>
      <dgm:spPr/>
      <dgm:t>
        <a:bodyPr/>
        <a:lstStyle/>
        <a:p>
          <a:endParaRPr lang="en-GB"/>
        </a:p>
      </dgm:t>
    </dgm:pt>
    <dgm:pt modelId="{9DD4C90D-397B-42D2-B4E5-376E2A467F72}" type="pres">
      <dgm:prSet presAssocID="{2E15E855-6254-4CF6-BC7E-1FCD044078C1}" presName="hierChild3" presStyleCnt="0"/>
      <dgm:spPr/>
    </dgm:pt>
    <dgm:pt modelId="{7DF2F2B0-1638-4447-AF81-94C448F9398A}" type="pres">
      <dgm:prSet presAssocID="{1F10FB1D-0678-4FFD-B316-F5E56D627B56}" presName="Name19" presStyleLbl="parChTrans1D3" presStyleIdx="1" presStyleCnt="3"/>
      <dgm:spPr/>
      <dgm:t>
        <a:bodyPr/>
        <a:lstStyle/>
        <a:p>
          <a:endParaRPr lang="en-GB"/>
        </a:p>
      </dgm:t>
    </dgm:pt>
    <dgm:pt modelId="{85498610-04AA-4746-BAF9-A3EF5FF07432}" type="pres">
      <dgm:prSet presAssocID="{9CE15F02-E865-4C21-91F6-EB61170413DE}" presName="Name21" presStyleCnt="0"/>
      <dgm:spPr/>
    </dgm:pt>
    <dgm:pt modelId="{B3AA6317-16EC-464A-B2FA-03419D2EE2B3}" type="pres">
      <dgm:prSet presAssocID="{9CE15F02-E865-4C21-91F6-EB61170413DE}" presName="level2Shape" presStyleLbl="node3" presStyleIdx="1" presStyleCnt="3"/>
      <dgm:spPr/>
      <dgm:t>
        <a:bodyPr/>
        <a:lstStyle/>
        <a:p>
          <a:endParaRPr lang="en-GB"/>
        </a:p>
      </dgm:t>
    </dgm:pt>
    <dgm:pt modelId="{9AF0F8FB-E391-4DF7-A2F3-48C26C97BBBF}" type="pres">
      <dgm:prSet presAssocID="{9CE15F02-E865-4C21-91F6-EB61170413DE}" presName="hierChild3" presStyleCnt="0"/>
      <dgm:spPr/>
    </dgm:pt>
    <dgm:pt modelId="{582731E1-B325-494D-B2D5-521498E02709}" type="pres">
      <dgm:prSet presAssocID="{419422C6-A08B-46EA-BAC3-A833F07F619B}" presName="Name19" presStyleLbl="parChTrans1D4" presStyleIdx="1" presStyleCnt="2"/>
      <dgm:spPr/>
      <dgm:t>
        <a:bodyPr/>
        <a:lstStyle/>
        <a:p>
          <a:endParaRPr lang="en-GB"/>
        </a:p>
      </dgm:t>
    </dgm:pt>
    <dgm:pt modelId="{B0FCE12C-67AD-4D9E-A42D-741203D5CE04}" type="pres">
      <dgm:prSet presAssocID="{95EC958B-B8E6-46DC-843E-1B984EBDF32A}" presName="Name21" presStyleCnt="0"/>
      <dgm:spPr/>
    </dgm:pt>
    <dgm:pt modelId="{D2E53187-E8B1-4BFD-87C4-E2E1EBC03098}" type="pres">
      <dgm:prSet presAssocID="{95EC958B-B8E6-46DC-843E-1B984EBDF32A}" presName="level2Shape" presStyleLbl="node4" presStyleIdx="1" presStyleCnt="2"/>
      <dgm:spPr/>
      <dgm:t>
        <a:bodyPr/>
        <a:lstStyle/>
        <a:p>
          <a:endParaRPr lang="en-GB"/>
        </a:p>
      </dgm:t>
    </dgm:pt>
    <dgm:pt modelId="{CDBE027A-0612-4117-BC59-671311EFC239}" type="pres">
      <dgm:prSet presAssocID="{95EC958B-B8E6-46DC-843E-1B984EBDF32A}" presName="hierChild3" presStyleCnt="0"/>
      <dgm:spPr/>
    </dgm:pt>
    <dgm:pt modelId="{30ACB885-C6DA-44FE-A66A-FB1FB6590F78}" type="pres">
      <dgm:prSet presAssocID="{69B7C031-EE21-4B7A-907D-A6376207C84F}" presName="Name19" presStyleLbl="parChTrans1D2" presStyleIdx="1" presStyleCnt="2"/>
      <dgm:spPr/>
      <dgm:t>
        <a:bodyPr/>
        <a:lstStyle/>
        <a:p>
          <a:endParaRPr lang="en-GB"/>
        </a:p>
      </dgm:t>
    </dgm:pt>
    <dgm:pt modelId="{F9CBC4A7-A934-4FF2-AD23-C586E0F47FC5}" type="pres">
      <dgm:prSet presAssocID="{FC493670-5C34-47DD-BD51-B1DABD3CB728}" presName="Name21" presStyleCnt="0"/>
      <dgm:spPr/>
    </dgm:pt>
    <dgm:pt modelId="{BEE78143-B0CA-4AE5-A734-CD9BC1CC2093}" type="pres">
      <dgm:prSet presAssocID="{FC493670-5C34-47DD-BD51-B1DABD3CB728}" presName="level2Shape" presStyleLbl="node2" presStyleIdx="1" presStyleCnt="2"/>
      <dgm:spPr/>
      <dgm:t>
        <a:bodyPr/>
        <a:lstStyle/>
        <a:p>
          <a:endParaRPr lang="en-GB"/>
        </a:p>
      </dgm:t>
    </dgm:pt>
    <dgm:pt modelId="{A1986711-B18A-436C-9F8C-378B6429BB26}" type="pres">
      <dgm:prSet presAssocID="{FC493670-5C34-47DD-BD51-B1DABD3CB728}" presName="hierChild3" presStyleCnt="0"/>
      <dgm:spPr/>
    </dgm:pt>
    <dgm:pt modelId="{0990A42A-7C1A-4D06-901C-FDC28C20B4B1}" type="pres">
      <dgm:prSet presAssocID="{C773A711-D571-472B-9EE6-EF9436D1D2D5}" presName="Name19" presStyleLbl="parChTrans1D3" presStyleIdx="2" presStyleCnt="3"/>
      <dgm:spPr/>
      <dgm:t>
        <a:bodyPr/>
        <a:lstStyle/>
        <a:p>
          <a:endParaRPr lang="en-GB"/>
        </a:p>
      </dgm:t>
    </dgm:pt>
    <dgm:pt modelId="{54C6DEC2-AEBD-4C10-A4A8-E11D30080337}" type="pres">
      <dgm:prSet presAssocID="{15B1B60B-332C-4A25-A2EA-8FC07D5D2F16}" presName="Name21" presStyleCnt="0"/>
      <dgm:spPr/>
    </dgm:pt>
    <dgm:pt modelId="{E715E7E8-F3FF-4C78-86C6-932D1D591225}" type="pres">
      <dgm:prSet presAssocID="{15B1B60B-332C-4A25-A2EA-8FC07D5D2F16}" presName="level2Shape" presStyleLbl="node3" presStyleIdx="2" presStyleCnt="3"/>
      <dgm:spPr/>
      <dgm:t>
        <a:bodyPr/>
        <a:lstStyle/>
        <a:p>
          <a:endParaRPr lang="en-GB"/>
        </a:p>
      </dgm:t>
    </dgm:pt>
    <dgm:pt modelId="{ED5B383C-A9FC-4363-95A2-D172B782A06D}" type="pres">
      <dgm:prSet presAssocID="{15B1B60B-332C-4A25-A2EA-8FC07D5D2F16}" presName="hierChild3" presStyleCnt="0"/>
      <dgm:spPr/>
    </dgm:pt>
    <dgm:pt modelId="{553D59AC-35A9-42B3-AB39-AF20DF18DB27}" type="pres">
      <dgm:prSet presAssocID="{FA94BF26-D068-4063-941E-F482984102A4}" presName="bgShapesFlow" presStyleCnt="0"/>
      <dgm:spPr/>
    </dgm:pt>
  </dgm:ptLst>
  <dgm:cxnLst>
    <dgm:cxn modelId="{445E3006-0213-455E-8ADC-F64CC78CE0C4}" type="presOf" srcId="{DC13669A-DE43-4972-976D-485DBF03857E}" destId="{A4AE6FBB-77C0-4793-8086-093E1CB08807}" srcOrd="0" destOrd="0" presId="urn:microsoft.com/office/officeart/2005/8/layout/hierarchy6"/>
    <dgm:cxn modelId="{7A3BD1A5-2F09-4CF9-AF8A-20E722AFBD89}" type="presOf" srcId="{C773A711-D571-472B-9EE6-EF9436D1D2D5}" destId="{0990A42A-7C1A-4D06-901C-FDC28C20B4B1}" srcOrd="0" destOrd="0" presId="urn:microsoft.com/office/officeart/2005/8/layout/hierarchy6"/>
    <dgm:cxn modelId="{23D46C8F-0494-4182-82EE-ED28791C48C8}" type="presOf" srcId="{FA94BF26-D068-4063-941E-F482984102A4}" destId="{E84E6594-D6F2-47A4-842C-5F5114BAA6E0}" srcOrd="0" destOrd="0" presId="urn:microsoft.com/office/officeart/2005/8/layout/hierarchy6"/>
    <dgm:cxn modelId="{C3EDCF56-4426-4D7A-9D42-5E9173087B9A}" type="presOf" srcId="{69B7C031-EE21-4B7A-907D-A6376207C84F}" destId="{30ACB885-C6DA-44FE-A66A-FB1FB6590F78}" srcOrd="0" destOrd="0" presId="urn:microsoft.com/office/officeart/2005/8/layout/hierarchy6"/>
    <dgm:cxn modelId="{8BE5371C-487F-4AB6-9F9C-1318FB2B6868}" type="presOf" srcId="{FC493670-5C34-47DD-BD51-B1DABD3CB728}" destId="{BEE78143-B0CA-4AE5-A734-CD9BC1CC2093}" srcOrd="0" destOrd="0" presId="urn:microsoft.com/office/officeart/2005/8/layout/hierarchy6"/>
    <dgm:cxn modelId="{2EFE3E6B-57BA-40D5-9094-75AC60D26D7B}" type="presOf" srcId="{1B9F8130-E3E3-4678-88FE-CE2121D81590}" destId="{0B7168D1-517C-4D71-BFC5-EB05ED039B6D}" srcOrd="0" destOrd="0" presId="urn:microsoft.com/office/officeart/2005/8/layout/hierarchy6"/>
    <dgm:cxn modelId="{E243A2AE-816A-4A32-BC7F-54DD72871DA4}" type="presOf" srcId="{95EC958B-B8E6-46DC-843E-1B984EBDF32A}" destId="{D2E53187-E8B1-4BFD-87C4-E2E1EBC03098}" srcOrd="0" destOrd="0" presId="urn:microsoft.com/office/officeart/2005/8/layout/hierarchy6"/>
    <dgm:cxn modelId="{997DAB3D-A6C4-4A31-AEBC-17ABABE4660C}" srcId="{1B9F8130-E3E3-4678-88FE-CE2121D81590}" destId="{2E15E855-6254-4CF6-BC7E-1FCD044078C1}" srcOrd="0" destOrd="0" parTransId="{020F61DC-C942-472F-B7B0-FD1783D48804}" sibTransId="{0A37959A-FC34-45AD-A857-1A94EDD1C3BB}"/>
    <dgm:cxn modelId="{7C55E05E-74BB-44A1-9754-8ABAA27F67F6}" srcId="{FC493670-5C34-47DD-BD51-B1DABD3CB728}" destId="{15B1B60B-332C-4A25-A2EA-8FC07D5D2F16}" srcOrd="0" destOrd="0" parTransId="{C773A711-D571-472B-9EE6-EF9436D1D2D5}" sibTransId="{DC5B6174-9BB8-46F5-9530-78A055484394}"/>
    <dgm:cxn modelId="{A52AD821-6A03-4375-86BF-1B39D8C69DBB}" type="presOf" srcId="{1F10FB1D-0678-4FFD-B316-F5E56D627B56}" destId="{7DF2F2B0-1638-4447-AF81-94C448F9398A}" srcOrd="0" destOrd="0" presId="urn:microsoft.com/office/officeart/2005/8/layout/hierarchy6"/>
    <dgm:cxn modelId="{53EB5CDE-44D9-4ACA-AD01-086D9CBDDA5F}" type="presOf" srcId="{419422C6-A08B-46EA-BAC3-A833F07F619B}" destId="{582731E1-B325-494D-B2D5-521498E02709}" srcOrd="0" destOrd="0" presId="urn:microsoft.com/office/officeart/2005/8/layout/hierarchy6"/>
    <dgm:cxn modelId="{082C9D0F-9B7E-4362-9F9E-4F1E4A8DF3A7}" srcId="{31F64FD6-52E5-4CD2-8A1D-A9CF39382DCA}" destId="{9CE15F02-E865-4C21-91F6-EB61170413DE}" srcOrd="1" destOrd="0" parTransId="{1F10FB1D-0678-4FFD-B316-F5E56D627B56}" sibTransId="{1170E0F5-48D5-43A5-8B8A-E7DE8B8A140D}"/>
    <dgm:cxn modelId="{5644A76F-7E0E-4A19-8E4B-7BB7CE54217D}" type="presOf" srcId="{020F61DC-C942-472F-B7B0-FD1783D48804}" destId="{B6719AE0-D9D0-4EB2-A2D8-B5A4581D8F91}" srcOrd="0" destOrd="0" presId="urn:microsoft.com/office/officeart/2005/8/layout/hierarchy6"/>
    <dgm:cxn modelId="{10545019-9A9D-4F9A-837F-FC8758DD20D4}" type="presOf" srcId="{21DFFCD5-E260-4159-A710-AAFD918C0620}" destId="{23464559-9657-45D8-85C5-E56F82D009A0}" srcOrd="0" destOrd="0" presId="urn:microsoft.com/office/officeart/2005/8/layout/hierarchy6"/>
    <dgm:cxn modelId="{2E77DC72-20FC-41CD-8EC7-D2FAB6AD4F15}" type="presOf" srcId="{6FA73837-2CCC-4FB6-B223-2B4564CE18A3}" destId="{37625462-D42F-4B6A-A9C8-63915824BA3C}" srcOrd="0" destOrd="0" presId="urn:microsoft.com/office/officeart/2005/8/layout/hierarchy6"/>
    <dgm:cxn modelId="{96AA55FC-3A3C-4998-BB70-7FE5E32E1F0E}" srcId="{FA94BF26-D068-4063-941E-F482984102A4}" destId="{6FA73837-2CCC-4FB6-B223-2B4564CE18A3}" srcOrd="0" destOrd="0" parTransId="{DA15FDA9-F29B-40BE-ACC8-42E57D18E6EF}" sibTransId="{59980C83-C770-4664-B18A-37D53E48FAC6}"/>
    <dgm:cxn modelId="{301831E3-E686-4AE2-AC67-F2962A6B67CC}" type="presOf" srcId="{15B1B60B-332C-4A25-A2EA-8FC07D5D2F16}" destId="{E715E7E8-F3FF-4C78-86C6-932D1D591225}" srcOrd="0" destOrd="0" presId="urn:microsoft.com/office/officeart/2005/8/layout/hierarchy6"/>
    <dgm:cxn modelId="{AE31CDDD-E478-46C7-9CE8-880AFFE67621}" srcId="{6FA73837-2CCC-4FB6-B223-2B4564CE18A3}" destId="{FC493670-5C34-47DD-BD51-B1DABD3CB728}" srcOrd="1" destOrd="0" parTransId="{69B7C031-EE21-4B7A-907D-A6376207C84F}" sibTransId="{46512145-053B-4462-8099-C8AE35E463F7}"/>
    <dgm:cxn modelId="{E67D3180-9B91-46A2-90A0-603B5565EF97}" type="presOf" srcId="{2E15E855-6254-4CF6-BC7E-1FCD044078C1}" destId="{7C6C8248-772A-4F5F-9F8C-9F247B0FC599}" srcOrd="0" destOrd="0" presId="urn:microsoft.com/office/officeart/2005/8/layout/hierarchy6"/>
    <dgm:cxn modelId="{75816CF8-3D73-45AE-BA6E-AA562D519F5C}" srcId="{31F64FD6-52E5-4CD2-8A1D-A9CF39382DCA}" destId="{1B9F8130-E3E3-4678-88FE-CE2121D81590}" srcOrd="0" destOrd="0" parTransId="{DC13669A-DE43-4972-976D-485DBF03857E}" sibTransId="{897B06A3-A296-4737-B083-E6E18A8A84E3}"/>
    <dgm:cxn modelId="{FCA38123-185C-46BF-8855-1160C86D13D2}" srcId="{6FA73837-2CCC-4FB6-B223-2B4564CE18A3}" destId="{31F64FD6-52E5-4CD2-8A1D-A9CF39382DCA}" srcOrd="0" destOrd="0" parTransId="{21DFFCD5-E260-4159-A710-AAFD918C0620}" sibTransId="{61DEEFB4-B89F-4BE2-AD08-E5574DDF866C}"/>
    <dgm:cxn modelId="{D0E1580F-EC8A-4A6D-8BDE-3229D4D39EFC}" type="presOf" srcId="{9CE15F02-E865-4C21-91F6-EB61170413DE}" destId="{B3AA6317-16EC-464A-B2FA-03419D2EE2B3}" srcOrd="0" destOrd="0" presId="urn:microsoft.com/office/officeart/2005/8/layout/hierarchy6"/>
    <dgm:cxn modelId="{632A3559-7054-4B0D-9E6E-B0F9901B17A2}" type="presOf" srcId="{31F64FD6-52E5-4CD2-8A1D-A9CF39382DCA}" destId="{401D3181-EB26-4817-8097-8D2A336377F1}" srcOrd="0" destOrd="0" presId="urn:microsoft.com/office/officeart/2005/8/layout/hierarchy6"/>
    <dgm:cxn modelId="{A1A753F4-76F6-4DA0-A96C-C5982DC2B8E2}" srcId="{9CE15F02-E865-4C21-91F6-EB61170413DE}" destId="{95EC958B-B8E6-46DC-843E-1B984EBDF32A}" srcOrd="0" destOrd="0" parTransId="{419422C6-A08B-46EA-BAC3-A833F07F619B}" sibTransId="{CE2B4028-E184-403D-AF71-92499624584F}"/>
    <dgm:cxn modelId="{C5CFF720-E738-40E2-9CCA-3AFE9F2AEE1A}" type="presParOf" srcId="{E84E6594-D6F2-47A4-842C-5F5114BAA6E0}" destId="{169EEF47-E2F7-48D9-AC08-986A0E781911}" srcOrd="0" destOrd="0" presId="urn:microsoft.com/office/officeart/2005/8/layout/hierarchy6"/>
    <dgm:cxn modelId="{6FD0881F-FE91-4F16-82CF-5DBEA8C7A2E3}" type="presParOf" srcId="{169EEF47-E2F7-48D9-AC08-986A0E781911}" destId="{2DBE63B8-4A34-4519-8289-605C2D8A61A8}" srcOrd="0" destOrd="0" presId="urn:microsoft.com/office/officeart/2005/8/layout/hierarchy6"/>
    <dgm:cxn modelId="{792E9D40-49A0-4386-B2A0-9BF6C26F7619}" type="presParOf" srcId="{2DBE63B8-4A34-4519-8289-605C2D8A61A8}" destId="{C63EA7B8-5A15-43E2-8FC9-7D491EDE2A89}" srcOrd="0" destOrd="0" presId="urn:microsoft.com/office/officeart/2005/8/layout/hierarchy6"/>
    <dgm:cxn modelId="{6BE73EBE-2509-4BFB-8B3B-BB296E0DC79E}" type="presParOf" srcId="{C63EA7B8-5A15-43E2-8FC9-7D491EDE2A89}" destId="{37625462-D42F-4B6A-A9C8-63915824BA3C}" srcOrd="0" destOrd="0" presId="urn:microsoft.com/office/officeart/2005/8/layout/hierarchy6"/>
    <dgm:cxn modelId="{A52F2647-41E5-4D47-8761-8FAB265D25C5}" type="presParOf" srcId="{C63EA7B8-5A15-43E2-8FC9-7D491EDE2A89}" destId="{A08197A6-4079-4F1F-8EBC-8C44FA7D8688}" srcOrd="1" destOrd="0" presId="urn:microsoft.com/office/officeart/2005/8/layout/hierarchy6"/>
    <dgm:cxn modelId="{8263A23D-EE47-406A-AC5C-2F39E0473593}" type="presParOf" srcId="{A08197A6-4079-4F1F-8EBC-8C44FA7D8688}" destId="{23464559-9657-45D8-85C5-E56F82D009A0}" srcOrd="0" destOrd="0" presId="urn:microsoft.com/office/officeart/2005/8/layout/hierarchy6"/>
    <dgm:cxn modelId="{DABDA6BD-F0C0-4CA6-B071-FF9D524998C8}" type="presParOf" srcId="{A08197A6-4079-4F1F-8EBC-8C44FA7D8688}" destId="{05D8325F-FE6C-4795-85E5-9E25A2201783}" srcOrd="1" destOrd="0" presId="urn:microsoft.com/office/officeart/2005/8/layout/hierarchy6"/>
    <dgm:cxn modelId="{23CB42A8-F25F-4B87-B820-7E3F49B80901}" type="presParOf" srcId="{05D8325F-FE6C-4795-85E5-9E25A2201783}" destId="{401D3181-EB26-4817-8097-8D2A336377F1}" srcOrd="0" destOrd="0" presId="urn:microsoft.com/office/officeart/2005/8/layout/hierarchy6"/>
    <dgm:cxn modelId="{07AC456A-EB98-473E-A15E-6051182143E8}" type="presParOf" srcId="{05D8325F-FE6C-4795-85E5-9E25A2201783}" destId="{B9F68EB4-CEF5-49B6-AF9B-6364B4CCA6B7}" srcOrd="1" destOrd="0" presId="urn:microsoft.com/office/officeart/2005/8/layout/hierarchy6"/>
    <dgm:cxn modelId="{B13AB587-5125-4992-B79A-FEF64B62C64D}" type="presParOf" srcId="{B9F68EB4-CEF5-49B6-AF9B-6364B4CCA6B7}" destId="{A4AE6FBB-77C0-4793-8086-093E1CB08807}" srcOrd="0" destOrd="0" presId="urn:microsoft.com/office/officeart/2005/8/layout/hierarchy6"/>
    <dgm:cxn modelId="{C4E8ADB3-1A0D-4AE5-9669-25D92EBB81E7}" type="presParOf" srcId="{B9F68EB4-CEF5-49B6-AF9B-6364B4CCA6B7}" destId="{CA5E8AF9-25E7-4F01-8D92-1DE4079BC497}" srcOrd="1" destOrd="0" presId="urn:microsoft.com/office/officeart/2005/8/layout/hierarchy6"/>
    <dgm:cxn modelId="{E07F298A-6863-4935-8DC9-30430516E93F}" type="presParOf" srcId="{CA5E8AF9-25E7-4F01-8D92-1DE4079BC497}" destId="{0B7168D1-517C-4D71-BFC5-EB05ED039B6D}" srcOrd="0" destOrd="0" presId="urn:microsoft.com/office/officeart/2005/8/layout/hierarchy6"/>
    <dgm:cxn modelId="{02970980-9D67-4AF7-AE9D-33DB8FFC0F99}" type="presParOf" srcId="{CA5E8AF9-25E7-4F01-8D92-1DE4079BC497}" destId="{68652568-4E6F-4AEB-874F-5F4456054E15}" srcOrd="1" destOrd="0" presId="urn:microsoft.com/office/officeart/2005/8/layout/hierarchy6"/>
    <dgm:cxn modelId="{AC1F5974-A7DE-4419-BF08-98C8AEDB705F}" type="presParOf" srcId="{68652568-4E6F-4AEB-874F-5F4456054E15}" destId="{B6719AE0-D9D0-4EB2-A2D8-B5A4581D8F91}" srcOrd="0" destOrd="0" presId="urn:microsoft.com/office/officeart/2005/8/layout/hierarchy6"/>
    <dgm:cxn modelId="{E2FBBCFC-3CCC-4075-9247-D56F03AAA37D}" type="presParOf" srcId="{68652568-4E6F-4AEB-874F-5F4456054E15}" destId="{9C4161B9-B867-4AB1-A0CF-29F8B6E601D5}" srcOrd="1" destOrd="0" presId="urn:microsoft.com/office/officeart/2005/8/layout/hierarchy6"/>
    <dgm:cxn modelId="{5A420BFB-8B1B-41DB-BB3D-82DD0ED48AB8}" type="presParOf" srcId="{9C4161B9-B867-4AB1-A0CF-29F8B6E601D5}" destId="{7C6C8248-772A-4F5F-9F8C-9F247B0FC599}" srcOrd="0" destOrd="0" presId="urn:microsoft.com/office/officeart/2005/8/layout/hierarchy6"/>
    <dgm:cxn modelId="{09C3320A-8A7A-4742-AC4D-8B0A950B1AFA}" type="presParOf" srcId="{9C4161B9-B867-4AB1-A0CF-29F8B6E601D5}" destId="{9DD4C90D-397B-42D2-B4E5-376E2A467F72}" srcOrd="1" destOrd="0" presId="urn:microsoft.com/office/officeart/2005/8/layout/hierarchy6"/>
    <dgm:cxn modelId="{F2EEABCD-B7ED-40BC-8C7E-E536027C058E}" type="presParOf" srcId="{B9F68EB4-CEF5-49B6-AF9B-6364B4CCA6B7}" destId="{7DF2F2B0-1638-4447-AF81-94C448F9398A}" srcOrd="2" destOrd="0" presId="urn:microsoft.com/office/officeart/2005/8/layout/hierarchy6"/>
    <dgm:cxn modelId="{0EA314E0-D368-4337-9357-F8345FDF1917}" type="presParOf" srcId="{B9F68EB4-CEF5-49B6-AF9B-6364B4CCA6B7}" destId="{85498610-04AA-4746-BAF9-A3EF5FF07432}" srcOrd="3" destOrd="0" presId="urn:microsoft.com/office/officeart/2005/8/layout/hierarchy6"/>
    <dgm:cxn modelId="{10C5AD54-8A99-4854-93BF-E30F31042C6D}" type="presParOf" srcId="{85498610-04AA-4746-BAF9-A3EF5FF07432}" destId="{B3AA6317-16EC-464A-B2FA-03419D2EE2B3}" srcOrd="0" destOrd="0" presId="urn:microsoft.com/office/officeart/2005/8/layout/hierarchy6"/>
    <dgm:cxn modelId="{955A96D0-09FA-46BE-A86F-0526B1255542}" type="presParOf" srcId="{85498610-04AA-4746-BAF9-A3EF5FF07432}" destId="{9AF0F8FB-E391-4DF7-A2F3-48C26C97BBBF}" srcOrd="1" destOrd="0" presId="urn:microsoft.com/office/officeart/2005/8/layout/hierarchy6"/>
    <dgm:cxn modelId="{BBBB36DA-ABBB-42DD-8039-1F69A9FDE311}" type="presParOf" srcId="{9AF0F8FB-E391-4DF7-A2F3-48C26C97BBBF}" destId="{582731E1-B325-494D-B2D5-521498E02709}" srcOrd="0" destOrd="0" presId="urn:microsoft.com/office/officeart/2005/8/layout/hierarchy6"/>
    <dgm:cxn modelId="{21E7FB9B-7701-4094-AC86-21312430D6B4}" type="presParOf" srcId="{9AF0F8FB-E391-4DF7-A2F3-48C26C97BBBF}" destId="{B0FCE12C-67AD-4D9E-A42D-741203D5CE04}" srcOrd="1" destOrd="0" presId="urn:microsoft.com/office/officeart/2005/8/layout/hierarchy6"/>
    <dgm:cxn modelId="{12E1FA5D-AFAC-4423-8C35-96AA6A991374}" type="presParOf" srcId="{B0FCE12C-67AD-4D9E-A42D-741203D5CE04}" destId="{D2E53187-E8B1-4BFD-87C4-E2E1EBC03098}" srcOrd="0" destOrd="0" presId="urn:microsoft.com/office/officeart/2005/8/layout/hierarchy6"/>
    <dgm:cxn modelId="{9DC52FB0-D464-40C5-95E9-43B3062289CF}" type="presParOf" srcId="{B0FCE12C-67AD-4D9E-A42D-741203D5CE04}" destId="{CDBE027A-0612-4117-BC59-671311EFC239}" srcOrd="1" destOrd="0" presId="urn:microsoft.com/office/officeart/2005/8/layout/hierarchy6"/>
    <dgm:cxn modelId="{3AFF5D49-9597-47A5-9853-0C8D18AEFDED}" type="presParOf" srcId="{A08197A6-4079-4F1F-8EBC-8C44FA7D8688}" destId="{30ACB885-C6DA-44FE-A66A-FB1FB6590F78}" srcOrd="2" destOrd="0" presId="urn:microsoft.com/office/officeart/2005/8/layout/hierarchy6"/>
    <dgm:cxn modelId="{4DFC4568-3A0D-4F61-94D5-31A4ECD963A1}" type="presParOf" srcId="{A08197A6-4079-4F1F-8EBC-8C44FA7D8688}" destId="{F9CBC4A7-A934-4FF2-AD23-C586E0F47FC5}" srcOrd="3" destOrd="0" presId="urn:microsoft.com/office/officeart/2005/8/layout/hierarchy6"/>
    <dgm:cxn modelId="{E929D778-6062-43E2-9CF8-CB375437A2CA}" type="presParOf" srcId="{F9CBC4A7-A934-4FF2-AD23-C586E0F47FC5}" destId="{BEE78143-B0CA-4AE5-A734-CD9BC1CC2093}" srcOrd="0" destOrd="0" presId="urn:microsoft.com/office/officeart/2005/8/layout/hierarchy6"/>
    <dgm:cxn modelId="{1CDCD939-6DFB-4132-B995-34DB1CBC8AFF}" type="presParOf" srcId="{F9CBC4A7-A934-4FF2-AD23-C586E0F47FC5}" destId="{A1986711-B18A-436C-9F8C-378B6429BB26}" srcOrd="1" destOrd="0" presId="urn:microsoft.com/office/officeart/2005/8/layout/hierarchy6"/>
    <dgm:cxn modelId="{6B512EDC-8BC8-457A-A876-F0FADC9590D0}" type="presParOf" srcId="{A1986711-B18A-436C-9F8C-378B6429BB26}" destId="{0990A42A-7C1A-4D06-901C-FDC28C20B4B1}" srcOrd="0" destOrd="0" presId="urn:microsoft.com/office/officeart/2005/8/layout/hierarchy6"/>
    <dgm:cxn modelId="{1341692E-A03A-4DF1-8859-AA8381BE2F31}" type="presParOf" srcId="{A1986711-B18A-436C-9F8C-378B6429BB26}" destId="{54C6DEC2-AEBD-4C10-A4A8-E11D30080337}" srcOrd="1" destOrd="0" presId="urn:microsoft.com/office/officeart/2005/8/layout/hierarchy6"/>
    <dgm:cxn modelId="{3BB4791A-1A89-4EF8-9C6B-F6ACEB1241B3}" type="presParOf" srcId="{54C6DEC2-AEBD-4C10-A4A8-E11D30080337}" destId="{E715E7E8-F3FF-4C78-86C6-932D1D591225}" srcOrd="0" destOrd="0" presId="urn:microsoft.com/office/officeart/2005/8/layout/hierarchy6"/>
    <dgm:cxn modelId="{C76BEDE3-59C3-41BA-B79D-A9D2A4CE900C}" type="presParOf" srcId="{54C6DEC2-AEBD-4C10-A4A8-E11D30080337}" destId="{ED5B383C-A9FC-4363-95A2-D172B782A06D}" srcOrd="1" destOrd="0" presId="urn:microsoft.com/office/officeart/2005/8/layout/hierarchy6"/>
    <dgm:cxn modelId="{CDFFA2F3-82E1-4030-98A9-9C588CBF9EFB}" type="presParOf" srcId="{E84E6594-D6F2-47A4-842C-5F5114BAA6E0}" destId="{553D59AC-35A9-42B3-AB39-AF20DF18DB2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48EA48E-BAA1-4B80-927D-5F2CBF02884C}">
      <dsp:nvSpPr>
        <dsp:cNvPr id="0" name=""/>
        <dsp:cNvSpPr/>
      </dsp:nvSpPr>
      <dsp:spPr>
        <a:xfrm>
          <a:off x="0" y="719561"/>
          <a:ext cx="1017113" cy="721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Experiment 1</a:t>
          </a:r>
          <a:endParaRPr lang="en-GB" sz="1300" kern="1200" dirty="0"/>
        </a:p>
      </dsp:txBody>
      <dsp:txXfrm>
        <a:off x="0" y="719561"/>
        <a:ext cx="1017113" cy="721117"/>
      </dsp:txXfrm>
    </dsp:sp>
    <dsp:sp modelId="{0564C532-8ABA-42A3-B051-36DA08B9E80D}">
      <dsp:nvSpPr>
        <dsp:cNvPr id="0" name=""/>
        <dsp:cNvSpPr/>
      </dsp:nvSpPr>
      <dsp:spPr>
        <a:xfrm>
          <a:off x="1118824" y="953997"/>
          <a:ext cx="215627" cy="2522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 dirty="0"/>
        </a:p>
      </dsp:txBody>
      <dsp:txXfrm>
        <a:off x="1118824" y="953997"/>
        <a:ext cx="215627" cy="252244"/>
      </dsp:txXfrm>
    </dsp:sp>
    <dsp:sp modelId="{CEDE974B-D460-4EE9-B5F5-EA52AF33CC9B}">
      <dsp:nvSpPr>
        <dsp:cNvPr id="0" name=""/>
        <dsp:cNvSpPr/>
      </dsp:nvSpPr>
      <dsp:spPr>
        <a:xfrm>
          <a:off x="1423958" y="719561"/>
          <a:ext cx="1017113" cy="721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Experiment 2</a:t>
          </a:r>
          <a:endParaRPr lang="en-GB" sz="1300" kern="1200" dirty="0"/>
        </a:p>
      </dsp:txBody>
      <dsp:txXfrm>
        <a:off x="1423958" y="719561"/>
        <a:ext cx="1017113" cy="721117"/>
      </dsp:txXfrm>
    </dsp:sp>
    <dsp:sp modelId="{F6B4EF78-FECE-4FFF-8402-1EB7748879BA}">
      <dsp:nvSpPr>
        <dsp:cNvPr id="0" name=""/>
        <dsp:cNvSpPr/>
      </dsp:nvSpPr>
      <dsp:spPr>
        <a:xfrm>
          <a:off x="2542782" y="953997"/>
          <a:ext cx="215627" cy="2522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 dirty="0"/>
        </a:p>
      </dsp:txBody>
      <dsp:txXfrm>
        <a:off x="2542782" y="953997"/>
        <a:ext cx="215627" cy="252244"/>
      </dsp:txXfrm>
    </dsp:sp>
    <dsp:sp modelId="{D479069D-C1E3-4DE8-B886-C67F63D73B2A}">
      <dsp:nvSpPr>
        <dsp:cNvPr id="0" name=""/>
        <dsp:cNvSpPr/>
      </dsp:nvSpPr>
      <dsp:spPr>
        <a:xfrm>
          <a:off x="2847916" y="719561"/>
          <a:ext cx="1017113" cy="721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Experiment 3</a:t>
          </a:r>
          <a:endParaRPr lang="en-GB" sz="1300" kern="1200" dirty="0"/>
        </a:p>
      </dsp:txBody>
      <dsp:txXfrm>
        <a:off x="2847916" y="719561"/>
        <a:ext cx="1017113" cy="721117"/>
      </dsp:txXfrm>
    </dsp:sp>
    <dsp:sp modelId="{5D5670F9-C7CC-4F61-B62D-530BDC55A3CA}">
      <dsp:nvSpPr>
        <dsp:cNvPr id="0" name=""/>
        <dsp:cNvSpPr/>
      </dsp:nvSpPr>
      <dsp:spPr>
        <a:xfrm>
          <a:off x="3966740" y="953997"/>
          <a:ext cx="215627" cy="2522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 dirty="0"/>
        </a:p>
      </dsp:txBody>
      <dsp:txXfrm>
        <a:off x="3966740" y="953997"/>
        <a:ext cx="215627" cy="252244"/>
      </dsp:txXfrm>
    </dsp:sp>
    <dsp:sp modelId="{08018FD7-8533-4D56-9FE1-5C658C42BB8A}">
      <dsp:nvSpPr>
        <dsp:cNvPr id="0" name=""/>
        <dsp:cNvSpPr/>
      </dsp:nvSpPr>
      <dsp:spPr>
        <a:xfrm>
          <a:off x="4271874" y="719561"/>
          <a:ext cx="1017113" cy="721117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Seminar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(Exp. 4)</a:t>
          </a:r>
          <a:endParaRPr lang="en-GB" sz="1300" kern="1200" dirty="0"/>
        </a:p>
      </dsp:txBody>
      <dsp:txXfrm>
        <a:off x="4271874" y="719561"/>
        <a:ext cx="1017113" cy="721117"/>
      </dsp:txXfrm>
    </dsp:sp>
    <dsp:sp modelId="{714A3579-BB3C-41EF-AE1A-D421EB5416ED}">
      <dsp:nvSpPr>
        <dsp:cNvPr id="0" name=""/>
        <dsp:cNvSpPr/>
      </dsp:nvSpPr>
      <dsp:spPr>
        <a:xfrm>
          <a:off x="5390698" y="953997"/>
          <a:ext cx="215627" cy="2522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 dirty="0"/>
        </a:p>
      </dsp:txBody>
      <dsp:txXfrm>
        <a:off x="5390698" y="953997"/>
        <a:ext cx="215627" cy="252244"/>
      </dsp:txXfrm>
    </dsp:sp>
    <dsp:sp modelId="{BC1C4032-9E41-4D13-8308-F19B57110DEF}">
      <dsp:nvSpPr>
        <dsp:cNvPr id="0" name=""/>
        <dsp:cNvSpPr/>
      </dsp:nvSpPr>
      <dsp:spPr>
        <a:xfrm>
          <a:off x="5695832" y="719561"/>
          <a:ext cx="1017113" cy="721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Experiment 5</a:t>
          </a:r>
          <a:endParaRPr lang="en-GB" sz="1300" kern="1200" dirty="0"/>
        </a:p>
      </dsp:txBody>
      <dsp:txXfrm>
        <a:off x="5695832" y="719561"/>
        <a:ext cx="1017113" cy="721117"/>
      </dsp:txXfrm>
    </dsp:sp>
    <dsp:sp modelId="{26878BD3-0A1B-478A-BD32-2881F440CF51}">
      <dsp:nvSpPr>
        <dsp:cNvPr id="0" name=""/>
        <dsp:cNvSpPr/>
      </dsp:nvSpPr>
      <dsp:spPr>
        <a:xfrm>
          <a:off x="6814657" y="953997"/>
          <a:ext cx="215627" cy="2522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 dirty="0"/>
        </a:p>
      </dsp:txBody>
      <dsp:txXfrm>
        <a:off x="6814657" y="953997"/>
        <a:ext cx="215627" cy="252244"/>
      </dsp:txXfrm>
    </dsp:sp>
    <dsp:sp modelId="{29B0E337-0F19-456C-8440-2B0266C5119E}">
      <dsp:nvSpPr>
        <dsp:cNvPr id="0" name=""/>
        <dsp:cNvSpPr/>
      </dsp:nvSpPr>
      <dsp:spPr>
        <a:xfrm>
          <a:off x="7119791" y="719561"/>
          <a:ext cx="1017113" cy="721117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Journal Article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(Exp. 6)</a:t>
          </a:r>
          <a:endParaRPr lang="en-GB" sz="1300" kern="1200" dirty="0"/>
        </a:p>
      </dsp:txBody>
      <dsp:txXfrm>
        <a:off x="7119791" y="719561"/>
        <a:ext cx="1017113" cy="72111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4A468FF-ECFF-4860-8F94-3B9C54EF4C96}">
      <dsp:nvSpPr>
        <dsp:cNvPr id="0" name=""/>
        <dsp:cNvSpPr/>
      </dsp:nvSpPr>
      <dsp:spPr>
        <a:xfrm>
          <a:off x="1785" y="976870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Source data</a:t>
          </a:r>
          <a:endParaRPr lang="en-GB" sz="1700" kern="1200" dirty="0"/>
        </a:p>
      </dsp:txBody>
      <dsp:txXfrm>
        <a:off x="1785" y="976870"/>
        <a:ext cx="2175867" cy="870346"/>
      </dsp:txXfrm>
    </dsp:sp>
    <dsp:sp modelId="{FF0C90F2-090F-4BF5-8603-C6AE876D46FC}">
      <dsp:nvSpPr>
        <dsp:cNvPr id="0" name=""/>
        <dsp:cNvSpPr/>
      </dsp:nvSpPr>
      <dsp:spPr>
        <a:xfrm>
          <a:off x="1960066" y="976870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Algorithm</a:t>
          </a:r>
          <a:endParaRPr lang="en-GB" sz="1700" kern="1200" dirty="0"/>
        </a:p>
      </dsp:txBody>
      <dsp:txXfrm>
        <a:off x="1960066" y="976870"/>
        <a:ext cx="2175867" cy="870346"/>
      </dsp:txXfrm>
    </dsp:sp>
    <dsp:sp modelId="{CF96128B-E555-4935-BEEB-F8FC4B01DDD7}">
      <dsp:nvSpPr>
        <dsp:cNvPr id="0" name=""/>
        <dsp:cNvSpPr/>
      </dsp:nvSpPr>
      <dsp:spPr>
        <a:xfrm>
          <a:off x="3918346" y="976870"/>
          <a:ext cx="2175867" cy="8703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Presentation of results</a:t>
          </a:r>
          <a:endParaRPr lang="en-GB" sz="1700" kern="1200" dirty="0"/>
        </a:p>
      </dsp:txBody>
      <dsp:txXfrm>
        <a:off x="3918346" y="976870"/>
        <a:ext cx="2175867" cy="87034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82A0D94-E612-43FC-A6D3-58104BF0D7FC}">
      <dsp:nvSpPr>
        <dsp:cNvPr id="0" name=""/>
        <dsp:cNvSpPr/>
      </dsp:nvSpPr>
      <dsp:spPr>
        <a:xfrm>
          <a:off x="1357972" y="569855"/>
          <a:ext cx="2064566" cy="20645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600" kern="1200" dirty="0" smtClean="0"/>
            <a:t>Core</a:t>
          </a:r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600" kern="1200" dirty="0" smtClean="0"/>
            <a:t>Library</a:t>
          </a:r>
          <a:endParaRPr lang="en-GB" sz="3600" kern="1200" dirty="0"/>
        </a:p>
      </dsp:txBody>
      <dsp:txXfrm>
        <a:off x="1357972" y="569855"/>
        <a:ext cx="2064566" cy="2064566"/>
      </dsp:txXfrm>
    </dsp:sp>
    <dsp:sp modelId="{D94757B1-70D9-4CA5-A923-9FDE039BA2AF}">
      <dsp:nvSpPr>
        <dsp:cNvPr id="0" name=""/>
        <dsp:cNvSpPr/>
      </dsp:nvSpPr>
      <dsp:spPr>
        <a:xfrm rot="12931608">
          <a:off x="954701" y="636143"/>
          <a:ext cx="623958" cy="32752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73EB8-B4C4-465D-9556-249F75891077}">
      <dsp:nvSpPr>
        <dsp:cNvPr id="0" name=""/>
        <dsp:cNvSpPr/>
      </dsp:nvSpPr>
      <dsp:spPr>
        <a:xfrm>
          <a:off x="617533" y="389910"/>
          <a:ext cx="790489" cy="4574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Exp. 1</a:t>
          </a:r>
          <a:endParaRPr lang="en-GB" sz="1900" kern="1200" dirty="0"/>
        </a:p>
      </dsp:txBody>
      <dsp:txXfrm>
        <a:off x="617533" y="389910"/>
        <a:ext cx="790489" cy="457421"/>
      </dsp:txXfrm>
    </dsp:sp>
    <dsp:sp modelId="{6CDF5601-D8A8-4A7B-899F-314E06A81420}">
      <dsp:nvSpPr>
        <dsp:cNvPr id="0" name=""/>
        <dsp:cNvSpPr/>
      </dsp:nvSpPr>
      <dsp:spPr>
        <a:xfrm rot="16200000">
          <a:off x="2165545" y="155225"/>
          <a:ext cx="449419" cy="32752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5F14B-9481-497F-962B-F034B0F4B9D0}">
      <dsp:nvSpPr>
        <dsp:cNvPr id="0" name=""/>
        <dsp:cNvSpPr/>
      </dsp:nvSpPr>
      <dsp:spPr>
        <a:xfrm>
          <a:off x="1930722" y="-114141"/>
          <a:ext cx="919066" cy="4168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Exp. 2</a:t>
          </a:r>
          <a:endParaRPr lang="en-GB" sz="1900" kern="1200" dirty="0"/>
        </a:p>
      </dsp:txBody>
      <dsp:txXfrm>
        <a:off x="1930722" y="-114141"/>
        <a:ext cx="919066" cy="416843"/>
      </dsp:txXfrm>
    </dsp:sp>
    <dsp:sp modelId="{ECDE6F7F-BCBC-4C64-B31E-C4448A3C1923}">
      <dsp:nvSpPr>
        <dsp:cNvPr id="0" name=""/>
        <dsp:cNvSpPr/>
      </dsp:nvSpPr>
      <dsp:spPr>
        <a:xfrm rot="19452624">
          <a:off x="3196704" y="620941"/>
          <a:ext cx="654765" cy="32752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DC1C2-02D6-4638-8E11-793F8E1867A6}">
      <dsp:nvSpPr>
        <dsp:cNvPr id="0" name=""/>
        <dsp:cNvSpPr/>
      </dsp:nvSpPr>
      <dsp:spPr>
        <a:xfrm>
          <a:off x="3326716" y="394408"/>
          <a:ext cx="925868" cy="397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Exp. 3</a:t>
          </a:r>
          <a:endParaRPr lang="en-GB" sz="1900" kern="1200" dirty="0"/>
        </a:p>
      </dsp:txBody>
      <dsp:txXfrm>
        <a:off x="3326716" y="394408"/>
        <a:ext cx="925868" cy="39768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D35EEBE-A291-4FE4-98CE-227FEFE29B72}">
      <dsp:nvSpPr>
        <dsp:cNvPr id="0" name=""/>
        <dsp:cNvSpPr/>
      </dsp:nvSpPr>
      <dsp:spPr>
        <a:xfrm>
          <a:off x="0" y="864096"/>
          <a:ext cx="7572375" cy="115212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BA217E-0A21-484A-91E2-741E4057AC54}">
      <dsp:nvSpPr>
        <dsp:cNvPr id="0" name=""/>
        <dsp:cNvSpPr/>
      </dsp:nvSpPr>
      <dsp:spPr>
        <a:xfrm>
          <a:off x="1546" y="0"/>
          <a:ext cx="692994" cy="1152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>
              <a:latin typeface="Courier New" pitchFamily="49" charset="0"/>
              <a:cs typeface="Courier New" pitchFamily="49" charset="0"/>
            </a:rPr>
            <a:t> </a:t>
          </a:r>
          <a:endParaRPr lang="en-GB" sz="1200" kern="1200" dirty="0">
            <a:latin typeface="Courier New" pitchFamily="49" charset="0"/>
            <a:cs typeface="Courier New" pitchFamily="49" charset="0"/>
          </a:endParaRPr>
        </a:p>
      </dsp:txBody>
      <dsp:txXfrm>
        <a:off x="1546" y="0"/>
        <a:ext cx="692994" cy="1152128"/>
      </dsp:txXfrm>
    </dsp:sp>
    <dsp:sp modelId="{81256AA3-39BF-4946-B18B-422390D86395}">
      <dsp:nvSpPr>
        <dsp:cNvPr id="0" name=""/>
        <dsp:cNvSpPr/>
      </dsp:nvSpPr>
      <dsp:spPr>
        <a:xfrm>
          <a:off x="204027" y="1296144"/>
          <a:ext cx="288032" cy="2880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8073A-533D-495E-87C0-36336F8EB8D9}">
      <dsp:nvSpPr>
        <dsp:cNvPr id="0" name=""/>
        <dsp:cNvSpPr/>
      </dsp:nvSpPr>
      <dsp:spPr>
        <a:xfrm>
          <a:off x="729190" y="1728192"/>
          <a:ext cx="692994" cy="1152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latin typeface="Courier New" pitchFamily="49" charset="0"/>
              <a:cs typeface="Courier New" pitchFamily="49" charset="0"/>
            </a:rPr>
            <a:t>Exp1</a:t>
          </a:r>
          <a:endParaRPr lang="en-GB" sz="1200" kern="1200" dirty="0">
            <a:latin typeface="Courier New" pitchFamily="49" charset="0"/>
            <a:cs typeface="Courier New" pitchFamily="49" charset="0"/>
          </a:endParaRPr>
        </a:p>
      </dsp:txBody>
      <dsp:txXfrm>
        <a:off x="729190" y="1728192"/>
        <a:ext cx="692994" cy="1152128"/>
      </dsp:txXfrm>
    </dsp:sp>
    <dsp:sp modelId="{019C9E64-8EB9-4505-BC27-2A9B204EF8F1}">
      <dsp:nvSpPr>
        <dsp:cNvPr id="0" name=""/>
        <dsp:cNvSpPr/>
      </dsp:nvSpPr>
      <dsp:spPr>
        <a:xfrm>
          <a:off x="931671" y="1296144"/>
          <a:ext cx="288032" cy="2880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F60BC-9497-48E8-8F17-03B4D7681699}">
      <dsp:nvSpPr>
        <dsp:cNvPr id="0" name=""/>
        <dsp:cNvSpPr/>
      </dsp:nvSpPr>
      <dsp:spPr>
        <a:xfrm>
          <a:off x="1456834" y="0"/>
          <a:ext cx="692994" cy="1152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 dirty="0">
            <a:latin typeface="Courier New" pitchFamily="49" charset="0"/>
            <a:cs typeface="Courier New" pitchFamily="49" charset="0"/>
          </a:endParaRPr>
        </a:p>
      </dsp:txBody>
      <dsp:txXfrm>
        <a:off x="1456834" y="0"/>
        <a:ext cx="692994" cy="1152128"/>
      </dsp:txXfrm>
    </dsp:sp>
    <dsp:sp modelId="{C576E729-3F92-4419-988A-4F35E2DAC05F}">
      <dsp:nvSpPr>
        <dsp:cNvPr id="0" name=""/>
        <dsp:cNvSpPr/>
      </dsp:nvSpPr>
      <dsp:spPr>
        <a:xfrm>
          <a:off x="1659315" y="1296144"/>
          <a:ext cx="288032" cy="2880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43984-6806-451B-8C7F-2177A50DFA1F}">
      <dsp:nvSpPr>
        <dsp:cNvPr id="0" name=""/>
        <dsp:cNvSpPr/>
      </dsp:nvSpPr>
      <dsp:spPr>
        <a:xfrm>
          <a:off x="2184478" y="1728192"/>
          <a:ext cx="692994" cy="1152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latin typeface="Courier New" pitchFamily="49" charset="0"/>
              <a:cs typeface="Courier New" pitchFamily="49" charset="0"/>
            </a:rPr>
            <a:t>…</a:t>
          </a:r>
          <a:endParaRPr lang="en-GB" sz="1200" kern="1200" dirty="0">
            <a:latin typeface="Courier New" pitchFamily="49" charset="0"/>
            <a:cs typeface="Courier New" pitchFamily="49" charset="0"/>
          </a:endParaRPr>
        </a:p>
      </dsp:txBody>
      <dsp:txXfrm>
        <a:off x="2184478" y="1728192"/>
        <a:ext cx="692994" cy="1152128"/>
      </dsp:txXfrm>
    </dsp:sp>
    <dsp:sp modelId="{9A9F732B-F72D-4B71-B5F6-7FE2C2910DC2}">
      <dsp:nvSpPr>
        <dsp:cNvPr id="0" name=""/>
        <dsp:cNvSpPr/>
      </dsp:nvSpPr>
      <dsp:spPr>
        <a:xfrm>
          <a:off x="2386959" y="1296144"/>
          <a:ext cx="288032" cy="2880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7422D-A2BA-468E-B09F-471D0A32D16E}">
      <dsp:nvSpPr>
        <dsp:cNvPr id="0" name=""/>
        <dsp:cNvSpPr/>
      </dsp:nvSpPr>
      <dsp:spPr>
        <a:xfrm>
          <a:off x="2912122" y="0"/>
          <a:ext cx="692994" cy="1152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 dirty="0">
            <a:latin typeface="Courier New" pitchFamily="49" charset="0"/>
            <a:cs typeface="Courier New" pitchFamily="49" charset="0"/>
          </a:endParaRPr>
        </a:p>
      </dsp:txBody>
      <dsp:txXfrm>
        <a:off x="2912122" y="0"/>
        <a:ext cx="692994" cy="1152128"/>
      </dsp:txXfrm>
    </dsp:sp>
    <dsp:sp modelId="{8F986C85-7391-4D69-B8EC-53E643C4E6BE}">
      <dsp:nvSpPr>
        <dsp:cNvPr id="0" name=""/>
        <dsp:cNvSpPr/>
      </dsp:nvSpPr>
      <dsp:spPr>
        <a:xfrm>
          <a:off x="3114604" y="1296144"/>
          <a:ext cx="288032" cy="2880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76FAA-3510-4380-8CDE-C3B641E93A63}">
      <dsp:nvSpPr>
        <dsp:cNvPr id="0" name=""/>
        <dsp:cNvSpPr/>
      </dsp:nvSpPr>
      <dsp:spPr>
        <a:xfrm>
          <a:off x="3639766" y="1728192"/>
          <a:ext cx="990891" cy="1152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latin typeface="Courier New" pitchFamily="49" charset="0"/>
              <a:cs typeface="Courier New" pitchFamily="49" charset="0"/>
            </a:rPr>
            <a:t>Exp6_ Journal1</a:t>
          </a:r>
          <a:endParaRPr lang="en-GB" sz="1200" kern="1200" dirty="0">
            <a:latin typeface="Courier New" pitchFamily="49" charset="0"/>
            <a:cs typeface="Courier New" pitchFamily="49" charset="0"/>
          </a:endParaRPr>
        </a:p>
      </dsp:txBody>
      <dsp:txXfrm>
        <a:off x="3639766" y="1728192"/>
        <a:ext cx="990891" cy="1152128"/>
      </dsp:txXfrm>
    </dsp:sp>
    <dsp:sp modelId="{6F24D551-8161-4CA7-984B-763E146C6486}">
      <dsp:nvSpPr>
        <dsp:cNvPr id="0" name=""/>
        <dsp:cNvSpPr/>
      </dsp:nvSpPr>
      <dsp:spPr>
        <a:xfrm>
          <a:off x="3991196" y="1296144"/>
          <a:ext cx="288032" cy="2880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7B6BE-813A-4CA8-A5AB-02BE39BD01A7}">
      <dsp:nvSpPr>
        <dsp:cNvPr id="0" name=""/>
        <dsp:cNvSpPr/>
      </dsp:nvSpPr>
      <dsp:spPr>
        <a:xfrm>
          <a:off x="4665308" y="0"/>
          <a:ext cx="692994" cy="1152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 dirty="0">
            <a:latin typeface="Courier New" pitchFamily="49" charset="0"/>
            <a:cs typeface="Courier New" pitchFamily="49" charset="0"/>
          </a:endParaRPr>
        </a:p>
      </dsp:txBody>
      <dsp:txXfrm>
        <a:off x="4665308" y="0"/>
        <a:ext cx="692994" cy="1152128"/>
      </dsp:txXfrm>
    </dsp:sp>
    <dsp:sp modelId="{9BC8C824-5437-4851-867A-2146448FAE24}">
      <dsp:nvSpPr>
        <dsp:cNvPr id="0" name=""/>
        <dsp:cNvSpPr/>
      </dsp:nvSpPr>
      <dsp:spPr>
        <a:xfrm>
          <a:off x="4867789" y="1296144"/>
          <a:ext cx="288032" cy="2880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177D3-C6CD-4460-9DB0-8F0E5939B325}">
      <dsp:nvSpPr>
        <dsp:cNvPr id="0" name=""/>
        <dsp:cNvSpPr/>
      </dsp:nvSpPr>
      <dsp:spPr>
        <a:xfrm>
          <a:off x="5392952" y="1728192"/>
          <a:ext cx="692994" cy="1152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latin typeface="Courier New" pitchFamily="49" charset="0"/>
              <a:cs typeface="Courier New" pitchFamily="49" charset="0"/>
            </a:rPr>
            <a:t>Exp7</a:t>
          </a:r>
          <a:endParaRPr lang="en-GB" sz="1200" kern="1200" dirty="0">
            <a:latin typeface="Courier New" pitchFamily="49" charset="0"/>
            <a:cs typeface="Courier New" pitchFamily="49" charset="0"/>
          </a:endParaRPr>
        </a:p>
      </dsp:txBody>
      <dsp:txXfrm>
        <a:off x="5392952" y="1728192"/>
        <a:ext cx="692994" cy="1152128"/>
      </dsp:txXfrm>
    </dsp:sp>
    <dsp:sp modelId="{E5F3ED66-478F-474B-B5CF-CB013ECD00E0}">
      <dsp:nvSpPr>
        <dsp:cNvPr id="0" name=""/>
        <dsp:cNvSpPr/>
      </dsp:nvSpPr>
      <dsp:spPr>
        <a:xfrm>
          <a:off x="5595433" y="1296144"/>
          <a:ext cx="288032" cy="2880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51399-6557-4C2B-B470-E08797A02587}">
      <dsp:nvSpPr>
        <dsp:cNvPr id="0" name=""/>
        <dsp:cNvSpPr/>
      </dsp:nvSpPr>
      <dsp:spPr>
        <a:xfrm>
          <a:off x="4023741" y="144018"/>
          <a:ext cx="692994" cy="39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latin typeface="Courier New" pitchFamily="49" charset="0"/>
              <a:cs typeface="Courier New" pitchFamily="49" charset="0"/>
            </a:rPr>
            <a:t>Exp6b</a:t>
          </a:r>
          <a:endParaRPr lang="en-GB" sz="1300" kern="1200" dirty="0">
            <a:latin typeface="Courier New" pitchFamily="49" charset="0"/>
            <a:cs typeface="Courier New" pitchFamily="49" charset="0"/>
          </a:endParaRPr>
        </a:p>
      </dsp:txBody>
      <dsp:txXfrm>
        <a:off x="4023741" y="144018"/>
        <a:ext cx="692994" cy="396044"/>
      </dsp:txXfrm>
    </dsp:sp>
    <dsp:sp modelId="{F2E0ED49-B3B9-460D-9B6E-BE4F582F0838}">
      <dsp:nvSpPr>
        <dsp:cNvPr id="0" name=""/>
        <dsp:cNvSpPr/>
      </dsp:nvSpPr>
      <dsp:spPr>
        <a:xfrm>
          <a:off x="6327997" y="1296144"/>
          <a:ext cx="288032" cy="2880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7625462-D42F-4B6A-A9C8-63915824BA3C}">
      <dsp:nvSpPr>
        <dsp:cNvPr id="0" name=""/>
        <dsp:cNvSpPr/>
      </dsp:nvSpPr>
      <dsp:spPr>
        <a:xfrm>
          <a:off x="2843026" y="1785"/>
          <a:ext cx="1171277" cy="780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System</a:t>
          </a:r>
          <a:endParaRPr lang="en-GB" sz="1500" kern="1200" dirty="0"/>
        </a:p>
      </dsp:txBody>
      <dsp:txXfrm>
        <a:off x="2843026" y="1785"/>
        <a:ext cx="1171277" cy="780851"/>
      </dsp:txXfrm>
    </dsp:sp>
    <dsp:sp modelId="{23464559-9657-45D8-85C5-E56F82D009A0}">
      <dsp:nvSpPr>
        <dsp:cNvPr id="0" name=""/>
        <dsp:cNvSpPr/>
      </dsp:nvSpPr>
      <dsp:spPr>
        <a:xfrm>
          <a:off x="2286669" y="782637"/>
          <a:ext cx="1141995" cy="312340"/>
        </a:xfrm>
        <a:custGeom>
          <a:avLst/>
          <a:gdLst/>
          <a:ahLst/>
          <a:cxnLst/>
          <a:rect l="0" t="0" r="0" b="0"/>
          <a:pathLst>
            <a:path>
              <a:moveTo>
                <a:pt x="1141995" y="0"/>
              </a:moveTo>
              <a:lnTo>
                <a:pt x="1141995" y="156170"/>
              </a:lnTo>
              <a:lnTo>
                <a:pt x="0" y="156170"/>
              </a:lnTo>
              <a:lnTo>
                <a:pt x="0" y="3123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1D3181-EB26-4817-8097-8D2A336377F1}">
      <dsp:nvSpPr>
        <dsp:cNvPr id="0" name=""/>
        <dsp:cNvSpPr/>
      </dsp:nvSpPr>
      <dsp:spPr>
        <a:xfrm>
          <a:off x="1701031" y="1094978"/>
          <a:ext cx="1171277" cy="780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F0 estimator</a:t>
          </a:r>
          <a:endParaRPr lang="en-GB" sz="1500" kern="1200" dirty="0"/>
        </a:p>
      </dsp:txBody>
      <dsp:txXfrm>
        <a:off x="1701031" y="1094978"/>
        <a:ext cx="1171277" cy="780851"/>
      </dsp:txXfrm>
    </dsp:sp>
    <dsp:sp modelId="{A4AE6FBB-77C0-4793-8086-093E1CB08807}">
      <dsp:nvSpPr>
        <dsp:cNvPr id="0" name=""/>
        <dsp:cNvSpPr/>
      </dsp:nvSpPr>
      <dsp:spPr>
        <a:xfrm>
          <a:off x="1525339" y="1875829"/>
          <a:ext cx="761330" cy="312340"/>
        </a:xfrm>
        <a:custGeom>
          <a:avLst/>
          <a:gdLst/>
          <a:ahLst/>
          <a:cxnLst/>
          <a:rect l="0" t="0" r="0" b="0"/>
          <a:pathLst>
            <a:path>
              <a:moveTo>
                <a:pt x="761330" y="0"/>
              </a:moveTo>
              <a:lnTo>
                <a:pt x="761330" y="156170"/>
              </a:lnTo>
              <a:lnTo>
                <a:pt x="0" y="156170"/>
              </a:lnTo>
              <a:lnTo>
                <a:pt x="0" y="3123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168D1-517C-4D71-BFC5-EB05ED039B6D}">
      <dsp:nvSpPr>
        <dsp:cNvPr id="0" name=""/>
        <dsp:cNvSpPr/>
      </dsp:nvSpPr>
      <dsp:spPr>
        <a:xfrm>
          <a:off x="939700" y="2188170"/>
          <a:ext cx="1171277" cy="780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LPF</a:t>
          </a:r>
          <a:endParaRPr lang="en-GB" sz="1500" kern="1200" dirty="0"/>
        </a:p>
      </dsp:txBody>
      <dsp:txXfrm>
        <a:off x="939700" y="2188170"/>
        <a:ext cx="1171277" cy="780851"/>
      </dsp:txXfrm>
    </dsp:sp>
    <dsp:sp modelId="{B6719AE0-D9D0-4EB2-A2D8-B5A4581D8F91}">
      <dsp:nvSpPr>
        <dsp:cNvPr id="0" name=""/>
        <dsp:cNvSpPr/>
      </dsp:nvSpPr>
      <dsp:spPr>
        <a:xfrm>
          <a:off x="1479619" y="2969021"/>
          <a:ext cx="91440" cy="3123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23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6C8248-772A-4F5F-9F8C-9F247B0FC599}">
      <dsp:nvSpPr>
        <dsp:cNvPr id="0" name=""/>
        <dsp:cNvSpPr/>
      </dsp:nvSpPr>
      <dsp:spPr>
        <a:xfrm>
          <a:off x="939700" y="3281362"/>
          <a:ext cx="1171277" cy="780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FIR</a:t>
          </a:r>
          <a:endParaRPr lang="en-GB" sz="1500" kern="1200" dirty="0"/>
        </a:p>
      </dsp:txBody>
      <dsp:txXfrm>
        <a:off x="939700" y="3281362"/>
        <a:ext cx="1171277" cy="780851"/>
      </dsp:txXfrm>
    </dsp:sp>
    <dsp:sp modelId="{7DF2F2B0-1638-4447-AF81-94C448F9398A}">
      <dsp:nvSpPr>
        <dsp:cNvPr id="0" name=""/>
        <dsp:cNvSpPr/>
      </dsp:nvSpPr>
      <dsp:spPr>
        <a:xfrm>
          <a:off x="2286669" y="1875829"/>
          <a:ext cx="761330" cy="312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170"/>
              </a:lnTo>
              <a:lnTo>
                <a:pt x="761330" y="156170"/>
              </a:lnTo>
              <a:lnTo>
                <a:pt x="761330" y="3123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A6317-16EC-464A-B2FA-03419D2EE2B3}">
      <dsp:nvSpPr>
        <dsp:cNvPr id="0" name=""/>
        <dsp:cNvSpPr/>
      </dsp:nvSpPr>
      <dsp:spPr>
        <a:xfrm>
          <a:off x="2462361" y="2188170"/>
          <a:ext cx="1171277" cy="780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Convolution</a:t>
          </a:r>
          <a:endParaRPr lang="en-GB" sz="1500" kern="1200" dirty="0"/>
        </a:p>
      </dsp:txBody>
      <dsp:txXfrm>
        <a:off x="2462361" y="2188170"/>
        <a:ext cx="1171277" cy="780851"/>
      </dsp:txXfrm>
    </dsp:sp>
    <dsp:sp modelId="{582731E1-B325-494D-B2D5-521498E02709}">
      <dsp:nvSpPr>
        <dsp:cNvPr id="0" name=""/>
        <dsp:cNvSpPr/>
      </dsp:nvSpPr>
      <dsp:spPr>
        <a:xfrm>
          <a:off x="3002279" y="2969021"/>
          <a:ext cx="91440" cy="3123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23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E53187-E8B1-4BFD-87C4-E2E1EBC03098}">
      <dsp:nvSpPr>
        <dsp:cNvPr id="0" name=""/>
        <dsp:cNvSpPr/>
      </dsp:nvSpPr>
      <dsp:spPr>
        <a:xfrm>
          <a:off x="2462361" y="3281362"/>
          <a:ext cx="1171277" cy="780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smtClean="0"/>
            <a:t>FFT</a:t>
          </a:r>
          <a:endParaRPr lang="en-GB" sz="1500" kern="1200" dirty="0"/>
        </a:p>
      </dsp:txBody>
      <dsp:txXfrm>
        <a:off x="2462361" y="3281362"/>
        <a:ext cx="1171277" cy="780851"/>
      </dsp:txXfrm>
    </dsp:sp>
    <dsp:sp modelId="{30ACB885-C6DA-44FE-A66A-FB1FB6590F78}">
      <dsp:nvSpPr>
        <dsp:cNvPr id="0" name=""/>
        <dsp:cNvSpPr/>
      </dsp:nvSpPr>
      <dsp:spPr>
        <a:xfrm>
          <a:off x="3428665" y="782637"/>
          <a:ext cx="1141995" cy="312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170"/>
              </a:lnTo>
              <a:lnTo>
                <a:pt x="1141995" y="156170"/>
              </a:lnTo>
              <a:lnTo>
                <a:pt x="1141995" y="3123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E78143-B0CA-4AE5-A734-CD9BC1CC2093}">
      <dsp:nvSpPr>
        <dsp:cNvPr id="0" name=""/>
        <dsp:cNvSpPr/>
      </dsp:nvSpPr>
      <dsp:spPr>
        <a:xfrm>
          <a:off x="3985021" y="1094978"/>
          <a:ext cx="1171277" cy="780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Posterior calculation</a:t>
          </a:r>
          <a:endParaRPr lang="en-GB" sz="1500" kern="1200" dirty="0"/>
        </a:p>
      </dsp:txBody>
      <dsp:txXfrm>
        <a:off x="3985021" y="1094978"/>
        <a:ext cx="1171277" cy="780851"/>
      </dsp:txXfrm>
    </dsp:sp>
    <dsp:sp modelId="{0990A42A-7C1A-4D06-901C-FDC28C20B4B1}">
      <dsp:nvSpPr>
        <dsp:cNvPr id="0" name=""/>
        <dsp:cNvSpPr/>
      </dsp:nvSpPr>
      <dsp:spPr>
        <a:xfrm>
          <a:off x="4524940" y="1875829"/>
          <a:ext cx="91440" cy="3123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234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15E7E8-F3FF-4C78-86C6-932D1D591225}">
      <dsp:nvSpPr>
        <dsp:cNvPr id="0" name=""/>
        <dsp:cNvSpPr/>
      </dsp:nvSpPr>
      <dsp:spPr>
        <a:xfrm>
          <a:off x="3985021" y="2188170"/>
          <a:ext cx="1171277" cy="780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Gaussian PDF</a:t>
          </a:r>
          <a:endParaRPr lang="en-GB" sz="1500" kern="1200" dirty="0"/>
        </a:p>
      </dsp:txBody>
      <dsp:txXfrm>
        <a:off x="3985021" y="2188170"/>
        <a:ext cx="1171277" cy="780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435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435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EDC14D0-0626-4C59-BA08-32DE12752A7F}" type="datetimeFigureOut">
              <a:rPr lang="en-US"/>
              <a:pPr>
                <a:defRPr/>
              </a:pPr>
              <a:t>6/7/2012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35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1435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C305B17-D6EE-4BBC-87C8-6268253560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92133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435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435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C0BE885-FAB7-4D9F-BE1F-881DD88500CD}" type="datetimeFigureOut">
              <a:rPr lang="en-US"/>
              <a:pPr>
                <a:defRPr/>
              </a:pPr>
              <a:t>6/7/2012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35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1435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99645F1-C4F1-4A96-89F6-7463ABB427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91598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39763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19088" algn="l" defTabSz="639763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39763" algn="l" defTabSz="639763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58850" algn="l" defTabSz="639763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79525" algn="l" defTabSz="639763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600200" algn="l" defTabSz="6400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920240" algn="l" defTabSz="6400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240280" algn="l" defTabSz="6400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60320" algn="l" defTabSz="6400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9645F1-C4F1-4A96-89F6-7463ABB4271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makes it</a:t>
            </a:r>
            <a:r>
              <a:rPr lang="en-GB" baseline="0" dirty="0" smtClean="0"/>
              <a:t> much easier to separate each experiment and compare results or to revisit later on. Each application/script just calls into the core library where the algorithms are implemented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9645F1-C4F1-4A96-89F6-7463ABB4271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9645F1-C4F1-4A96-89F6-7463ABB4271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9645F1-C4F1-4A96-89F6-7463ABB4271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9645F1-C4F1-4A96-89F6-7463ABB4271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 journal review, reviewer</a:t>
            </a:r>
            <a:r>
              <a:rPr lang="en-GB" baseline="0" dirty="0" smtClean="0"/>
              <a:t> finds an error so you need to fix and re-run experiment 6. You then want to apply the fix to your </a:t>
            </a:r>
            <a:r>
              <a:rPr lang="en-GB" baseline="0" smtClean="0"/>
              <a:t>current code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9645F1-C4F1-4A96-89F6-7463ABB4271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9645F1-C4F1-4A96-89F6-7463ABB4271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9645F1-C4F1-4A96-89F6-7463ABB4271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9645F1-C4F1-4A96-89F6-7463ABB4271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9645F1-C4F1-4A96-89F6-7463ABB4271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9645F1-C4F1-4A96-89F6-7463ABB4271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9645F1-C4F1-4A96-89F6-7463ABB4271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9645F1-C4F1-4A96-89F6-7463ABB4271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9645F1-C4F1-4A96-89F6-7463ABB4271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9645F1-C4F1-4A96-89F6-7463ABB4271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9645F1-C4F1-4A96-89F6-7463ABB4271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9645F1-C4F1-4A96-89F6-7463ABB4271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Evaluate</a:t>
            </a:r>
            <a:r>
              <a:rPr lang="en-GB" baseline="0" dirty="0" smtClean="0"/>
              <a:t> other techniques in the literature</a:t>
            </a:r>
          </a:p>
          <a:p>
            <a:pPr>
              <a:buFont typeface="Arial" pitchFamily="34" charset="0"/>
              <a:buChar char="•"/>
            </a:pPr>
            <a:r>
              <a:rPr lang="en-GB" baseline="0" dirty="0" smtClean="0"/>
              <a:t> Proof of concept for a new method</a:t>
            </a:r>
          </a:p>
          <a:p>
            <a:pPr>
              <a:buFont typeface="Arial" pitchFamily="34" charset="0"/>
              <a:buChar char="•"/>
            </a:pPr>
            <a:r>
              <a:rPr lang="en-GB" baseline="0" dirty="0" smtClean="0"/>
              <a:t> Development and refinement of new method</a:t>
            </a:r>
          </a:p>
          <a:p>
            <a:pPr>
              <a:buFont typeface="Arial" pitchFamily="34" charset="0"/>
              <a:buNone/>
            </a:pPr>
            <a:endParaRPr lang="en-GB" baseline="0" dirty="0" smtClean="0"/>
          </a:p>
          <a:p>
            <a:pPr>
              <a:buFont typeface="Arial" pitchFamily="34" charset="0"/>
              <a:buNone/>
            </a:pPr>
            <a:r>
              <a:rPr lang="en-GB" baseline="0" dirty="0" smtClean="0"/>
              <a:t>The preparation of data for publication is itself considered an experiment.</a:t>
            </a:r>
          </a:p>
          <a:p>
            <a:pPr>
              <a:buFont typeface="Arial" pitchFamily="34" charset="0"/>
              <a:buNone/>
            </a:pPr>
            <a:r>
              <a:rPr lang="en-GB" baseline="0" dirty="0" smtClean="0"/>
              <a:t>Enumeration is important</a:t>
            </a:r>
          </a:p>
          <a:p>
            <a:pPr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9645F1-C4F1-4A96-89F6-7463ABB4271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9645F1-C4F1-4A96-89F6-7463ABB4271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generator is a function that generates </a:t>
            </a:r>
            <a:r>
              <a:rPr lang="en-GB" baseline="0" dirty="0" smtClean="0"/>
              <a:t>synthetic data with particular characteristics, eg mixture of harmonically-related sinusoids in Gaussian noise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9645F1-C4F1-4A96-89F6-7463ABB4271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mage_2249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vid_logo_purple.png"/>
          <p:cNvPicPr>
            <a:picLocks noChangeAspect="1"/>
          </p:cNvPicPr>
          <p:nvPr userDrawn="1"/>
        </p:nvPicPr>
        <p:blipFill>
          <a:blip r:embed="rId3" cstate="print"/>
          <a:srcRect l="10000" t="13333" r="10000" b="30000"/>
          <a:stretch>
            <a:fillRect/>
          </a:stretch>
        </p:blipFill>
        <p:spPr>
          <a:xfrm>
            <a:off x="228600" y="45243"/>
            <a:ext cx="2209800" cy="1173957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0" y="0"/>
            <a:ext cx="91440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Content Placeholder 10"/>
          <p:cNvSpPr>
            <a:spLocks noGrp="1"/>
          </p:cNvSpPr>
          <p:nvPr>
            <p:ph sz="quarter" idx="10"/>
          </p:nvPr>
        </p:nvSpPr>
        <p:spPr>
          <a:xfrm>
            <a:off x="1752600" y="3962400"/>
            <a:ext cx="7010400" cy="1905000"/>
          </a:xfrm>
        </p:spPr>
        <p:txBody>
          <a:bodyPr>
            <a:noAutofit/>
          </a:bodyPr>
          <a:lstStyle>
            <a:lvl1pPr marL="0" indent="0" algn="r">
              <a:buNone/>
              <a:defRPr sz="3200">
                <a:solidFill>
                  <a:schemeClr val="bg1"/>
                </a:solidFill>
              </a:defRPr>
            </a:lvl1pPr>
            <a:lvl2pPr marL="0" algn="r"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76250" y="6553200"/>
            <a:ext cx="1676400" cy="2154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© Avid 2012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32004" rIns="64008" bIns="32004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4" descr="Avid_logo_purple.png"/>
          <p:cNvPicPr>
            <a:picLocks noChangeAspect="1"/>
          </p:cNvPicPr>
          <p:nvPr userDrawn="1"/>
        </p:nvPicPr>
        <p:blipFill>
          <a:blip r:embed="rId2" cstate="print"/>
          <a:srcRect l="10000" t="13333" r="10000" b="30000"/>
          <a:stretch>
            <a:fillRect/>
          </a:stretch>
        </p:blipFill>
        <p:spPr>
          <a:xfrm>
            <a:off x="2667000" y="2397919"/>
            <a:ext cx="3733800" cy="19835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Image_2249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Avid_logo_purple.png"/>
          <p:cNvPicPr>
            <a:picLocks noChangeAspect="1"/>
          </p:cNvPicPr>
          <p:nvPr userDrawn="1"/>
        </p:nvPicPr>
        <p:blipFill>
          <a:blip r:embed="rId3" cstate="print"/>
          <a:srcRect l="10000" t="13333" r="10000" b="30000"/>
          <a:stretch>
            <a:fillRect/>
          </a:stretch>
        </p:blipFill>
        <p:spPr>
          <a:xfrm>
            <a:off x="380999" y="152400"/>
            <a:ext cx="1905001" cy="1012032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0" y="0"/>
            <a:ext cx="91440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Content Placeholder 10"/>
          <p:cNvSpPr>
            <a:spLocks noGrp="1"/>
          </p:cNvSpPr>
          <p:nvPr>
            <p:ph sz="quarter" idx="10"/>
          </p:nvPr>
        </p:nvSpPr>
        <p:spPr>
          <a:xfrm>
            <a:off x="1752600" y="3962400"/>
            <a:ext cx="7010400" cy="1905000"/>
          </a:xfrm>
        </p:spPr>
        <p:txBody>
          <a:bodyPr>
            <a:noAutofit/>
          </a:bodyPr>
          <a:lstStyle>
            <a:lvl1pPr marL="0" indent="0" algn="r">
              <a:buNone/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 algn="r">
              <a:spcBef>
                <a:spcPts val="0"/>
              </a:spcBef>
              <a:buNone/>
              <a:defRPr sz="2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0" y="0"/>
            <a:ext cx="91440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523875" y="1016000"/>
            <a:ext cx="7191375" cy="63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8000"/>
                </a:schemeClr>
              </a:gs>
              <a:gs pos="68000">
                <a:schemeClr val="bg1">
                  <a:alpha val="2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32004" rIns="64008" bIns="32004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76250" y="254000"/>
            <a:ext cx="699135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75488" y="1206500"/>
            <a:ext cx="7572375" cy="5080000"/>
          </a:xfrm>
          <a:prstGeom prst="rect">
            <a:avLst/>
          </a:prstGeom>
        </p:spPr>
        <p:txBody>
          <a:bodyPr/>
          <a:lstStyle>
            <a:lvl1pPr marL="241142" indent="-241142">
              <a:defRPr sz="2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5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3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22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1333500" y="6553200"/>
            <a:ext cx="6477000" cy="304800"/>
          </a:xfrm>
        </p:spPr>
        <p:txBody>
          <a:bodyPr>
            <a:normAutofit/>
          </a:bodyPr>
          <a:lstStyle>
            <a:lvl1pPr algn="ctr">
              <a:buNone/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76250" y="6553200"/>
            <a:ext cx="1676400" cy="2154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© Avid 2012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5489" y="1206500"/>
            <a:ext cx="3715512" cy="5080000"/>
          </a:xfrm>
          <a:prstGeom prst="rect">
            <a:avLst/>
          </a:prstGeom>
        </p:spPr>
        <p:txBody>
          <a:bodyPr/>
          <a:lstStyle>
            <a:lvl1pPr marL="241142" indent="-241142">
              <a:defRPr sz="2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5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3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22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419600" y="1219200"/>
            <a:ext cx="3715512" cy="5080000"/>
          </a:xfrm>
          <a:prstGeom prst="rect">
            <a:avLst/>
          </a:prstGeom>
        </p:spPr>
        <p:txBody>
          <a:bodyPr/>
          <a:lstStyle>
            <a:lvl1pPr marL="241142" indent="-241142">
              <a:defRPr sz="2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5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3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22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1333500" y="6553200"/>
            <a:ext cx="6477000" cy="304800"/>
          </a:xfrm>
        </p:spPr>
        <p:txBody>
          <a:bodyPr>
            <a:normAutofit/>
          </a:bodyPr>
          <a:lstStyle>
            <a:lvl1pPr algn="ctr">
              <a:buNone/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76250" y="6553200"/>
            <a:ext cx="1676400" cy="2154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© Avid 2012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1333500" y="6553200"/>
            <a:ext cx="6477000" cy="304800"/>
          </a:xfrm>
        </p:spPr>
        <p:txBody>
          <a:bodyPr>
            <a:normAutofit/>
          </a:bodyPr>
          <a:lstStyle>
            <a:lvl1pPr algn="ctr">
              <a:buNone/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76250" y="6553200"/>
            <a:ext cx="1676400" cy="2154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© Avid 2012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32004" rIns="64008" bIns="32004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4" descr="Avid_logo_purple.png"/>
          <p:cNvPicPr>
            <a:picLocks noChangeAspect="1"/>
          </p:cNvPicPr>
          <p:nvPr userDrawn="1"/>
        </p:nvPicPr>
        <p:blipFill>
          <a:blip r:embed="rId2" cstate="print"/>
          <a:srcRect l="10000" t="13333" r="10000" b="30000"/>
          <a:stretch>
            <a:fillRect/>
          </a:stretch>
        </p:blipFill>
        <p:spPr>
          <a:xfrm>
            <a:off x="2667000" y="2362200"/>
            <a:ext cx="3886200" cy="2064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mage_2249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Avid_logo_purple.png"/>
          <p:cNvPicPr>
            <a:picLocks noChangeAspect="1"/>
          </p:cNvPicPr>
          <p:nvPr userDrawn="1"/>
        </p:nvPicPr>
        <p:blipFill>
          <a:blip r:embed="rId3" cstate="print"/>
          <a:srcRect l="10000" t="13333" r="10000" b="30000"/>
          <a:stretch>
            <a:fillRect/>
          </a:stretch>
        </p:blipFill>
        <p:spPr>
          <a:xfrm>
            <a:off x="228599" y="76200"/>
            <a:ext cx="2151529" cy="1143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1295400"/>
            <a:ext cx="9144000" cy="419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0"/>
            <a:ext cx="91440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Content Placeholder 10"/>
          <p:cNvSpPr>
            <a:spLocks noGrp="1"/>
          </p:cNvSpPr>
          <p:nvPr>
            <p:ph sz="quarter" idx="10"/>
          </p:nvPr>
        </p:nvSpPr>
        <p:spPr>
          <a:xfrm>
            <a:off x="1752600" y="3962400"/>
            <a:ext cx="7010400" cy="1905000"/>
          </a:xfrm>
        </p:spPr>
        <p:txBody>
          <a:bodyPr>
            <a:no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0" algn="r"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Whit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0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32004" rIns="64008" bIns="32004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vid_logo_purple.png"/>
          <p:cNvPicPr>
            <a:picLocks noChangeAspect="1"/>
          </p:cNvPicPr>
          <p:nvPr userDrawn="1"/>
        </p:nvPicPr>
        <p:blipFill>
          <a:blip r:embed="rId2" cstate="print"/>
          <a:srcRect l="10000" t="13333" r="10000" b="30000"/>
          <a:stretch>
            <a:fillRect/>
          </a:stretch>
        </p:blipFill>
        <p:spPr>
          <a:xfrm>
            <a:off x="7543800" y="76200"/>
            <a:ext cx="1577788" cy="83820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0" y="0"/>
            <a:ext cx="91440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476250" y="6553200"/>
            <a:ext cx="1676400" cy="2154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© Avid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2012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5488" y="1206500"/>
            <a:ext cx="7572375" cy="5080000"/>
          </a:xfrm>
          <a:prstGeom prst="rect">
            <a:avLst/>
          </a:prstGeom>
        </p:spPr>
        <p:txBody>
          <a:bodyPr/>
          <a:lstStyle>
            <a:lvl1pPr marL="241142" indent="-241142">
              <a:defRPr sz="22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5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3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22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Whit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475489" y="1206500"/>
            <a:ext cx="3715512" cy="5080000"/>
          </a:xfrm>
          <a:prstGeom prst="rect">
            <a:avLst/>
          </a:prstGeom>
        </p:spPr>
        <p:txBody>
          <a:bodyPr/>
          <a:lstStyle>
            <a:lvl1pPr marL="241142" indent="-241142">
              <a:defRPr sz="22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5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3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22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4419600" y="1219200"/>
            <a:ext cx="3715512" cy="5080000"/>
          </a:xfrm>
          <a:prstGeom prst="rect">
            <a:avLst/>
          </a:prstGeom>
        </p:spPr>
        <p:txBody>
          <a:bodyPr/>
          <a:lstStyle>
            <a:lvl1pPr marL="241142" indent="-241142">
              <a:defRPr sz="22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5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3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22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10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32004" rIns="64008" bIns="32004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0"/>
            <a:ext cx="91440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476250" y="6553200"/>
            <a:ext cx="1676400" cy="2154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© Avid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2012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50" y="254000"/>
            <a:ext cx="6991350" cy="762000"/>
          </a:xfrm>
        </p:spPr>
        <p:txBody>
          <a:bodyPr wrap="none">
            <a:normAutofit/>
          </a:bodyPr>
          <a:lstStyle>
            <a:lvl1pPr algn="l"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 descr="Avid_logo_purple.png"/>
          <p:cNvPicPr>
            <a:picLocks noChangeAspect="1"/>
          </p:cNvPicPr>
          <p:nvPr userDrawn="1"/>
        </p:nvPicPr>
        <p:blipFill>
          <a:blip r:embed="rId2" cstate="print"/>
          <a:srcRect l="10000" t="13333" r="10000" b="30000"/>
          <a:stretch>
            <a:fillRect/>
          </a:stretch>
        </p:blipFill>
        <p:spPr>
          <a:xfrm>
            <a:off x="7543800" y="76200"/>
            <a:ext cx="1577788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Whit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0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32004" rIns="64008" bIns="32004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0"/>
            <a:ext cx="91440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476250" y="6553200"/>
            <a:ext cx="1676400" cy="2154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© Avid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2012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50" y="254000"/>
            <a:ext cx="8362950" cy="762000"/>
          </a:xfrm>
        </p:spPr>
        <p:txBody>
          <a:bodyPr wrap="none">
            <a:normAutofit/>
          </a:bodyPr>
          <a:lstStyle>
            <a:lvl1pPr algn="l"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vid_logo_purple.png"/>
          <p:cNvPicPr>
            <a:picLocks noChangeAspect="1"/>
          </p:cNvPicPr>
          <p:nvPr userDrawn="1"/>
        </p:nvPicPr>
        <p:blipFill>
          <a:blip r:embed="rId2" cstate="print"/>
          <a:srcRect l="10000" t="13333" r="10000" b="30000"/>
          <a:stretch>
            <a:fillRect/>
          </a:stretch>
        </p:blipFill>
        <p:spPr>
          <a:xfrm>
            <a:off x="7543800" y="76200"/>
            <a:ext cx="1577788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32004" rIns="64008" bIns="32004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4" descr="Avid_logo_purple.png"/>
          <p:cNvPicPr>
            <a:picLocks noChangeAspect="1"/>
          </p:cNvPicPr>
          <p:nvPr userDrawn="1"/>
        </p:nvPicPr>
        <p:blipFill>
          <a:blip r:embed="rId2" cstate="print"/>
          <a:srcRect l="10000" t="13333" r="10000" b="30000"/>
          <a:stretch>
            <a:fillRect/>
          </a:stretch>
        </p:blipFill>
        <p:spPr>
          <a:xfrm>
            <a:off x="2667000" y="2359819"/>
            <a:ext cx="3733800" cy="19835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Image_2249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vid_logo_purple.png"/>
          <p:cNvPicPr>
            <a:picLocks noChangeAspect="1"/>
          </p:cNvPicPr>
          <p:nvPr userDrawn="1"/>
        </p:nvPicPr>
        <p:blipFill>
          <a:blip r:embed="rId3" cstate="print"/>
          <a:srcRect l="10000" t="13333" r="10000" b="30000"/>
          <a:stretch>
            <a:fillRect/>
          </a:stretch>
        </p:blipFill>
        <p:spPr>
          <a:xfrm>
            <a:off x="345141" y="111919"/>
            <a:ext cx="1940859" cy="1031081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0" y="0"/>
            <a:ext cx="91440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Content Placeholder 10"/>
          <p:cNvSpPr>
            <a:spLocks noGrp="1"/>
          </p:cNvSpPr>
          <p:nvPr>
            <p:ph sz="quarter" idx="10"/>
          </p:nvPr>
        </p:nvSpPr>
        <p:spPr>
          <a:xfrm>
            <a:off x="1752600" y="3962400"/>
            <a:ext cx="7010400" cy="1905000"/>
          </a:xfrm>
        </p:spPr>
        <p:txBody>
          <a:bodyPr>
            <a:noAutofit/>
          </a:bodyPr>
          <a:lstStyle>
            <a:lvl1pPr marL="0" indent="0" algn="r">
              <a:buNone/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 algn="r">
              <a:spcBef>
                <a:spcPts val="0"/>
              </a:spcBef>
              <a:buNone/>
              <a:defRPr sz="2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0" y="0"/>
            <a:ext cx="91440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523875" y="1016000"/>
            <a:ext cx="7191375" cy="63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8000"/>
                </a:schemeClr>
              </a:gs>
              <a:gs pos="68000">
                <a:schemeClr val="bg1">
                  <a:alpha val="2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32004" rIns="64008" bIns="32004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76250" y="254000"/>
            <a:ext cx="699135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75488" y="1206500"/>
            <a:ext cx="7572375" cy="5080000"/>
          </a:xfrm>
          <a:prstGeom prst="rect">
            <a:avLst/>
          </a:prstGeom>
        </p:spPr>
        <p:txBody>
          <a:bodyPr/>
          <a:lstStyle>
            <a:lvl1pPr marL="241142" indent="-241142">
              <a:defRPr sz="2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5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3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22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76250" y="6553200"/>
            <a:ext cx="16764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© Avid 2012</a:t>
            </a:r>
          </a:p>
          <a:p>
            <a:pPr>
              <a:defRPr/>
            </a:pP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5489" y="1206500"/>
            <a:ext cx="3715512" cy="5080000"/>
          </a:xfrm>
          <a:prstGeom prst="rect">
            <a:avLst/>
          </a:prstGeom>
        </p:spPr>
        <p:txBody>
          <a:bodyPr/>
          <a:lstStyle>
            <a:lvl1pPr marL="241142" indent="-241142">
              <a:defRPr sz="2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5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3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22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419600" y="1219200"/>
            <a:ext cx="3715512" cy="5080000"/>
          </a:xfrm>
          <a:prstGeom prst="rect">
            <a:avLst/>
          </a:prstGeom>
        </p:spPr>
        <p:txBody>
          <a:bodyPr/>
          <a:lstStyle>
            <a:lvl1pPr marL="241142" indent="-241142">
              <a:defRPr sz="2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8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5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3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22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76250" y="6553200"/>
            <a:ext cx="1676400" cy="2154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© Avid 2012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0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32004" rIns="64008" bIns="32004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vid_logo_purple.png"/>
          <p:cNvPicPr>
            <a:picLocks noChangeAspect="1"/>
          </p:cNvPicPr>
          <p:nvPr/>
        </p:nvPicPr>
        <p:blipFill>
          <a:blip r:embed="rId8" cstate="print"/>
          <a:srcRect l="10000" t="13333" r="10000" b="30000"/>
          <a:stretch>
            <a:fillRect/>
          </a:stretch>
        </p:blipFill>
        <p:spPr>
          <a:xfrm>
            <a:off x="7543800" y="76200"/>
            <a:ext cx="1577788" cy="838200"/>
          </a:xfrm>
          <a:prstGeom prst="rect">
            <a:avLst/>
          </a:prstGeom>
        </p:spPr>
      </p:pic>
      <p:sp>
        <p:nvSpPr>
          <p:cNvPr id="5124" name="Title Placeholder 1"/>
          <p:cNvSpPr>
            <a:spLocks noGrp="1"/>
          </p:cNvSpPr>
          <p:nvPr>
            <p:ph type="title"/>
          </p:nvPr>
        </p:nvSpPr>
        <p:spPr bwMode="auto">
          <a:xfrm>
            <a:off x="476250" y="255588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0"/>
            <a:ext cx="91440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 rot="16200000">
            <a:off x="8229600" y="6705600"/>
            <a:ext cx="685800" cy="381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05800" y="6553200"/>
            <a:ext cx="533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fld id="{79754625-1D94-49FA-8046-B92DE6C83074}" type="slidenum">
              <a:rPr lang="en-US" sz="1200">
                <a:solidFill>
                  <a:schemeClr val="bg1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22" r:id="rId4"/>
    <p:sldLayoutId id="2147483823" r:id="rId5"/>
    <p:sldLayoutId id="2147483801" r:id="rId6"/>
  </p:sldLayoutIdLst>
  <p:hf hdr="0" ftr="0" dt="0"/>
  <p:txStyles>
    <p:titleStyle>
      <a:lvl1pPr algn="l" defTabSz="912813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2pPr>
      <a:lvl3pPr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3pPr>
      <a:lvl4pPr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4pPr>
      <a:lvl5pPr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5pPr>
      <a:lvl6pPr marL="457200"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6pPr>
      <a:lvl7pPr marL="914400"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7pPr>
      <a:lvl8pPr marL="1371600"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8pPr>
      <a:lvl9pPr marL="1828800" algn="l" defTabSz="912813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9pPr>
    </p:titleStyle>
    <p:bodyStyle>
      <a:lvl1pPr marL="341313" indent="-341313" algn="l" defTabSz="912813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22" indent="-228565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54" indent="-228565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86" indent="-228565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17" indent="-228565" algn="l" defTabSz="9142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1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3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5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7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8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9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0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1" algn="l" defTabSz="9142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32004" rIns="64008" bIns="32004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4" name="Picture 13" descr="Avid_logo_purple.png"/>
          <p:cNvPicPr>
            <a:picLocks noChangeAspect="1"/>
          </p:cNvPicPr>
          <p:nvPr/>
        </p:nvPicPr>
        <p:blipFill>
          <a:blip r:embed="rId7" cstate="print"/>
          <a:srcRect l="10000" t="13333" r="10000" b="30000"/>
          <a:stretch>
            <a:fillRect/>
          </a:stretch>
        </p:blipFill>
        <p:spPr>
          <a:xfrm>
            <a:off x="7566212" y="76200"/>
            <a:ext cx="1577788" cy="8382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0"/>
            <a:ext cx="91440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4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ounded Rectangle 6"/>
          <p:cNvSpPr/>
          <p:nvPr/>
        </p:nvSpPr>
        <p:spPr>
          <a:xfrm rot="16200000">
            <a:off x="8229600" y="6705600"/>
            <a:ext cx="685800" cy="381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153" name="Title Placeholder 1"/>
          <p:cNvSpPr>
            <a:spLocks noGrp="1"/>
          </p:cNvSpPr>
          <p:nvPr>
            <p:ph type="title"/>
          </p:nvPr>
        </p:nvSpPr>
        <p:spPr bwMode="auto">
          <a:xfrm>
            <a:off x="476250" y="255588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05800" y="6553200"/>
            <a:ext cx="533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fld id="{776E4B0A-71DC-4C3C-951C-0F91EB623C41}" type="slidenum">
              <a:rPr lang="en-US" sz="1200"/>
              <a:pPr algn="ctr">
                <a:defRPr/>
              </a:pPr>
              <a:t>‹#›</a:t>
            </a:fld>
            <a:endParaRPr lang="en-US" sz="1200" dirty="0"/>
          </a:p>
        </p:txBody>
      </p:sp>
      <p:sp>
        <p:nvSpPr>
          <p:cNvPr id="12" name="Text Placeholder 20"/>
          <p:cNvSpPr txBox="1">
            <a:spLocks/>
          </p:cNvSpPr>
          <p:nvPr/>
        </p:nvSpPr>
        <p:spPr bwMode="auto">
          <a:xfrm>
            <a:off x="1371600" y="6553200"/>
            <a:ext cx="640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341313" marR="0" lvl="0" indent="-341313" algn="ctr" defTabSz="91281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Avid Confidential and Proprietary Information – Please do not copy, forward, redistribute, or publish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7" r:id="rId3"/>
    <p:sldLayoutId id="2147483808" r:id="rId4"/>
    <p:sldLayoutId id="2147483804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32004" rIns="64008" bIns="32004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0"/>
            <a:ext cx="91440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4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54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2A6FAE-FE4D-4ABB-83BA-9871D5DCAFDD}" type="datetimeFigureOut">
              <a:rPr lang="en-US"/>
              <a:pPr>
                <a:defRPr/>
              </a:pPr>
              <a:t>6/7/2012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354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rot="16200000">
            <a:off x="8229600" y="6705600"/>
            <a:ext cx="685800" cy="381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153" name="Title Placeholder 1"/>
          <p:cNvSpPr>
            <a:spLocks noGrp="1"/>
          </p:cNvSpPr>
          <p:nvPr>
            <p:ph type="title"/>
          </p:nvPr>
        </p:nvSpPr>
        <p:spPr bwMode="auto">
          <a:xfrm>
            <a:off x="476250" y="255588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05800" y="6553200"/>
            <a:ext cx="533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fld id="{776E4B0A-71DC-4C3C-951C-0F91EB623C41}" type="slidenum">
              <a:rPr lang="en-US" sz="1200"/>
              <a:pPr algn="ctr">
                <a:defRPr/>
              </a:pPr>
              <a:t>‹#›</a:t>
            </a:fld>
            <a:endParaRPr lang="en-US" sz="1200" dirty="0"/>
          </a:p>
        </p:txBody>
      </p:sp>
      <p:pic>
        <p:nvPicPr>
          <p:cNvPr id="13" name="Picture 12" descr="Avid_logo_purple.png"/>
          <p:cNvPicPr>
            <a:picLocks noChangeAspect="1"/>
          </p:cNvPicPr>
          <p:nvPr/>
        </p:nvPicPr>
        <p:blipFill>
          <a:blip r:embed="rId7" cstate="print"/>
          <a:srcRect l="10000" t="13333" r="10000" b="30000"/>
          <a:stretch>
            <a:fillRect/>
          </a:stretch>
        </p:blipFill>
        <p:spPr>
          <a:xfrm>
            <a:off x="7543800" y="76200"/>
            <a:ext cx="1577788" cy="838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3"/>
          <p:cNvSpPr>
            <a:spLocks noGrp="1"/>
          </p:cNvSpPr>
          <p:nvPr>
            <p:ph sz="quarter" idx="10"/>
          </p:nvPr>
        </p:nvSpPr>
        <p:spPr>
          <a:xfrm>
            <a:off x="611560" y="2060848"/>
            <a:ext cx="8280920" cy="2592288"/>
          </a:xfrm>
        </p:spPr>
        <p:txBody>
          <a:bodyPr/>
          <a:lstStyle/>
          <a:p>
            <a:r>
              <a:rPr lang="en-GB" b="1" dirty="0" smtClean="0"/>
              <a:t>The Joy of Reproducibility</a:t>
            </a:r>
          </a:p>
          <a:p>
            <a:r>
              <a:rPr lang="en-GB" sz="2600" dirty="0" smtClean="0"/>
              <a:t>Three techniques for robustness and repeatability</a:t>
            </a:r>
          </a:p>
          <a:p>
            <a:endParaRPr lang="en-GB" sz="2800" dirty="0" smtClean="0"/>
          </a:p>
          <a:p>
            <a:pPr lvl="1" eaLnBrk="1" hangingPunct="1">
              <a:spcBef>
                <a:spcPct val="0"/>
              </a:spcBef>
            </a:pPr>
            <a:r>
              <a:rPr lang="en-US" sz="1800" dirty="0" smtClean="0"/>
              <a:t>Paul Walmsley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1800" dirty="0" smtClean="0"/>
              <a:t>Senior Principal Engineer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1800" dirty="0" smtClean="0"/>
              <a:t>Avid/Sibelius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1800" dirty="0" smtClean="0"/>
              <a:t>June 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7624" y="1988840"/>
            <a:ext cx="7056784" cy="1656184"/>
          </a:xfrm>
        </p:spPr>
        <p:txBody>
          <a:bodyPr/>
          <a:lstStyle/>
          <a:p>
            <a:pPr algn="ctr">
              <a:buNone/>
            </a:pPr>
            <a:r>
              <a:rPr lang="en-GB" dirty="0" smtClean="0"/>
              <a:t>One experiment = One application/script</a:t>
            </a:r>
          </a:p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experiment12.exe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Coding the Experiment</a:t>
            </a:r>
            <a:endParaRPr lang="en-GB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339752" y="3573016"/>
          <a:ext cx="4848200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5488" y="1206500"/>
            <a:ext cx="7572375" cy="2294508"/>
          </a:xfrm>
        </p:spPr>
        <p:txBody>
          <a:bodyPr/>
          <a:lstStyle/>
          <a:p>
            <a:r>
              <a:rPr lang="en-GB" dirty="0" smtClean="0"/>
              <a:t>Sets up the environment</a:t>
            </a:r>
          </a:p>
          <a:p>
            <a:r>
              <a:rPr lang="en-GB" dirty="0" smtClean="0"/>
              <a:t>Prepares source data</a:t>
            </a:r>
          </a:p>
          <a:p>
            <a:r>
              <a:rPr lang="en-GB" dirty="0" smtClean="0"/>
              <a:t>Runs algorithm</a:t>
            </a:r>
          </a:p>
          <a:p>
            <a:r>
              <a:rPr lang="en-GB" dirty="0" smtClean="0"/>
              <a:t>Present results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The Experiment Script Does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339752" y="4149080"/>
            <a:ext cx="33123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Automation is key!</a:t>
            </a:r>
            <a:endParaRPr lang="en-GB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i="1" dirty="0" smtClean="0"/>
              <a:t>The experiment has done most of the work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Where:</a:t>
            </a:r>
          </a:p>
          <a:p>
            <a:r>
              <a:rPr lang="en-GB" dirty="0" smtClean="0"/>
              <a:t>Logbook</a:t>
            </a:r>
          </a:p>
          <a:p>
            <a:r>
              <a:rPr lang="en-GB" dirty="0" smtClean="0"/>
              <a:t>Wiki</a:t>
            </a:r>
          </a:p>
          <a:p>
            <a:r>
              <a:rPr lang="en-GB" dirty="0" smtClean="0"/>
              <a:t>iPython Notebook</a:t>
            </a:r>
          </a:p>
          <a:p>
            <a:r>
              <a:rPr lang="en-GB" dirty="0" smtClean="0"/>
              <a:t>Evernote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Back up: </a:t>
            </a:r>
          </a:p>
          <a:p>
            <a:r>
              <a:rPr lang="en-GB" dirty="0" smtClean="0"/>
              <a:t>Source</a:t>
            </a:r>
          </a:p>
          <a:p>
            <a:r>
              <a:rPr lang="en-GB" dirty="0" smtClean="0"/>
              <a:t>Results</a:t>
            </a:r>
          </a:p>
          <a:p>
            <a:r>
              <a:rPr lang="en-GB" dirty="0" smtClean="0"/>
              <a:t>Scripts/applications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Experimental Write-Up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At it’s simplest a time-ordered incremental backup system</a:t>
            </a:r>
          </a:p>
          <a:p>
            <a:pPr lvl="1"/>
            <a:r>
              <a:rPr lang="en-GB" dirty="0" smtClean="0"/>
              <a:t>Roll back to any point in time</a:t>
            </a:r>
          </a:p>
          <a:p>
            <a:pPr lvl="1"/>
            <a:r>
              <a:rPr lang="en-GB" dirty="0" smtClean="0"/>
              <a:t>Easy to find regression bugs</a:t>
            </a:r>
          </a:p>
          <a:p>
            <a:r>
              <a:rPr lang="en-GB" dirty="0" smtClean="0"/>
              <a:t>Checkpointing</a:t>
            </a:r>
          </a:p>
          <a:p>
            <a:pPr lvl="1"/>
            <a:r>
              <a:rPr lang="en-GB" dirty="0" smtClean="0"/>
              <a:t>Save a new version when milestones are reached or bugs fixed</a:t>
            </a:r>
          </a:p>
          <a:p>
            <a:pPr lvl="1"/>
            <a:r>
              <a:rPr lang="en-GB" dirty="0" smtClean="0"/>
              <a:t>Fits with experimental time-line</a:t>
            </a:r>
          </a:p>
          <a:p>
            <a:r>
              <a:rPr lang="en-GB" dirty="0" smtClean="0"/>
              <a:t>Collaboration</a:t>
            </a:r>
          </a:p>
          <a:p>
            <a:pPr lvl="1"/>
            <a:r>
              <a:rPr lang="en-GB" dirty="0" smtClean="0"/>
              <a:t>Ease of sharing source with others</a:t>
            </a:r>
          </a:p>
          <a:p>
            <a:r>
              <a:rPr lang="en-GB" dirty="0" smtClean="0"/>
              <a:t>Pick one:</a:t>
            </a:r>
          </a:p>
          <a:p>
            <a:pPr lvl="1"/>
            <a:r>
              <a:rPr lang="en-GB" dirty="0" smtClean="0"/>
              <a:t>Subversion, Git, Mercurial, 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Version Control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76250" y="2132856"/>
          <a:ext cx="7572375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Branching and Tagging</a:t>
            </a:r>
            <a:endParaRPr lang="en-GB" dirty="0"/>
          </a:p>
        </p:txBody>
      </p:sp>
      <p:sp>
        <p:nvSpPr>
          <p:cNvPr id="10" name="Arc 9"/>
          <p:cNvSpPr/>
          <p:nvPr/>
        </p:nvSpPr>
        <p:spPr>
          <a:xfrm flipH="1">
            <a:off x="4716016" y="1916832"/>
            <a:ext cx="5256584" cy="2736304"/>
          </a:xfrm>
          <a:prstGeom prst="arc">
            <a:avLst>
              <a:gd name="adj1" fmla="val 16200000"/>
              <a:gd name="adj2" fmla="val 11003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372200" y="148478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Exp6_branch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860032" y="263691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5724128" y="20608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/>
          <p:cNvCxnSpPr>
            <a:stCxn id="13" idx="6"/>
          </p:cNvCxnSpPr>
          <p:nvPr/>
        </p:nvCxnSpPr>
        <p:spPr>
          <a:xfrm>
            <a:off x="5940152" y="2168860"/>
            <a:ext cx="936104" cy="1044116"/>
          </a:xfrm>
          <a:prstGeom prst="curvedConnector2">
            <a:avLst/>
          </a:prstGeom>
          <a:ln w="158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32240" y="2420889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Merge</a:t>
            </a:r>
            <a:endParaRPr lang="en-GB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GB" u="sng" dirty="0" smtClean="0"/>
              <a:t>Spend your time doing research, not debugging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Unit Testing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Debugging is expensive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Cost of Fixing Low-Level Bugs</a:t>
            </a:r>
            <a:endParaRPr lang="en-GB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187624" y="213285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170" name="AutoShape 2" descr="data:image/jpeg;base64,/9j/4AAQSkZJRgABAQAAAQABAAD/2wCEAAkGBggGBQkIBwgKCQkKDRYODQwMDSUfFBAWKygtLComIh4kLCgwJSkvIh4kHzAmKC81ODQsJyQ0Ozw2NSYsLDQBCQoKDQsNGQ4OGTUkHiQ1NTU2NTU0NTU1NjQ1LCw1MDQpLC80LDQ1NDQ0LDA0LS80LC00NDQvNDIsLDQpLDQsKf/AABEIAEAAQAMBIgACEQEDEQH/xAAbAAADAQEBAQEAAAAAAAAAAAAFBgcDBAgCAf/EADkQAAECBAMFBQYDCQAAAAAAAAECAwAEBREGITESE0FRYQcicaHRI0JSgZHwFUOxFCQyM0RiY7LB/8QAGAEAAwEBAAAAAAAAAAAAAAAAAgMFBAH/xAAgEQACAgEEAwEAAAAAAAAAAAABAgADEQQSITEiQVEF/9oADAMBAAIRAxEAPwC3PFYZXuyAvZOyVC4B6jK/1hdqGO6fRac87WEqk5ln+nvcvH/GctsfQj3gIYnnUMMrccIShAuSeAiBY1qT+LquubZHsmiUsNH4efidfLhC7LVrxuPcbXU9mdo6gnE+MJzE9Zfm5xAU0QUy7CjdLCeg0vzPPpAMPLSkAJb8S2CfqRHfJybD0zu5t9MpbXeg59L2/WGGXp8qhFpd6RUOaXkw0YPUzMcHBigmZWkjuo2QoKKdmyVeIGsPHZrj0YfrbkvUnizSZkHuAEoZXwIHAHMG3McoGT9Opq0FTs9JMrHFte0fom8BpenuTjpRKtqUB/E4oWAH3zjjMEGWMJAznCielKVUnqmp17cbmUIG4K/5ixxJHujSwOfOxygjE67LsRkI/AZlZUWUXl1nikaj5cOnhFFgK3Fi7ljbKzW21oodp1UVIYWUw2rZXNrDVxy4+QIiWyjekO/a84d/TGuB21ff1hOlLZRH17Zsx8ljQrirP2HJORlZuStNy7T5vqtOY+cZzOE6GtkLTIhtZfZSSHFZgrSDx5GNZJ0IRs31zEfc7M7qWRnrMs/7g/8AIx12MDgGPdQexPlGGqJLL9jT28jqtRN/kTaOCpthDim20pQ0NEIFgPkILrdspRJ4wKnVbaio8YFnZuzCRQOoJlJxdJrErPNkgsOhRtxTx8riL4w6HmEODRQvHn2eHdVFwwq6XsLyC1aqYQfKK357cFZO/QXlWk27RPxOan/2ufaLMuzMrYl2wMij4j1Va/hbxK7LubMV7HlHNXw28hA9ogbSfERGG1q2dCFJyIPAwvXV+e77G6GwbNvyG2X+7rGVVm1CUbufz0HzjgamwMibGMKxNfujdj+YDE5V8puPUYVzBUTcxyTD9451TXWOV2ZByBuYELCmc0raBAzPCK1gxdYpzjVLm5Zb0gGQtqaPuf2nn04+PCbYapa6xiGWYAulKg450A084uzTYaZSgaJFotaFNqlj7kjXuGYKPU/VoDiClQuCLGI5j6gJodYD7BGzMkndDU9QP1iynTKFmQwcEzM4/VZkz70yu+8WkXSngB0HLS+gEbLKxYu0zFXY1bbhI0W0vJ2mzAupqU0pDSznYq+/OKxXuzPadU9TlFBOdk+kJNQ7O6s5MqWrMnLNJHrE86Z1PWZSXVIw7xBMul2YYbcB7qkjO8b7sNZAKcctklIuYYKN2eVXdhlSilF75J0+Z9If8P4BkqW3tPoDjh1J9Y6mkJPPAg2awAePMx7OcPsSVJTPBxDzkwNreJOR+9Ic4CUrDX4RXJqdYnXNxMp70psgICvi8bD14WNxSACjAkwsWOTP/9k="/>
          <p:cNvSpPr>
            <a:spLocks noChangeAspect="1" noChangeArrowheads="1"/>
          </p:cNvSpPr>
          <p:nvPr/>
        </p:nvSpPr>
        <p:spPr bwMode="auto">
          <a:xfrm>
            <a:off x="155575" y="-288925"/>
            <a:ext cx="609600" cy="609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bug-ico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95736" y="5949280"/>
            <a:ext cx="225176" cy="225176"/>
          </a:xfrm>
          <a:prstGeom prst="rect">
            <a:avLst/>
          </a:prstGeom>
        </p:spPr>
      </p:pic>
      <p:pic>
        <p:nvPicPr>
          <p:cNvPr id="8" name="Picture 7" descr="bug-ico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95736" y="4869160"/>
            <a:ext cx="225176" cy="225176"/>
          </a:xfrm>
          <a:prstGeom prst="rect">
            <a:avLst/>
          </a:prstGeom>
        </p:spPr>
      </p:pic>
      <p:pic>
        <p:nvPicPr>
          <p:cNvPr id="9" name="Picture 8" descr="bug-ico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15816" y="3789040"/>
            <a:ext cx="225176" cy="225176"/>
          </a:xfrm>
          <a:prstGeom prst="rect">
            <a:avLst/>
          </a:prstGeom>
        </p:spPr>
      </p:pic>
      <p:pic>
        <p:nvPicPr>
          <p:cNvPr id="10" name="Picture 9" descr="bug-ico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67944" y="2636912"/>
            <a:ext cx="225176" cy="225176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1541907" y="2690610"/>
            <a:ext cx="2382022" cy="3402686"/>
          </a:xfrm>
          <a:custGeom>
            <a:avLst/>
            <a:gdLst>
              <a:gd name="connsiteX0" fmla="*/ 134112 w 1871472"/>
              <a:gd name="connsiteY0" fmla="*/ 3575304 h 3575304"/>
              <a:gd name="connsiteX1" fmla="*/ 289560 w 1871472"/>
              <a:gd name="connsiteY1" fmla="*/ 1005840 h 3575304"/>
              <a:gd name="connsiteX2" fmla="*/ 1871472 w 1871472"/>
              <a:gd name="connsiteY2" fmla="*/ 0 h 3575304"/>
              <a:gd name="connsiteX3" fmla="*/ 1871472 w 1871472"/>
              <a:gd name="connsiteY3" fmla="*/ 0 h 3575304"/>
              <a:gd name="connsiteX0" fmla="*/ 67056 w 1804416"/>
              <a:gd name="connsiteY0" fmla="*/ 3575304 h 3575304"/>
              <a:gd name="connsiteX1" fmla="*/ 474498 w 1804416"/>
              <a:gd name="connsiteY1" fmla="*/ 959103 h 3575304"/>
              <a:gd name="connsiteX2" fmla="*/ 1804416 w 1804416"/>
              <a:gd name="connsiteY2" fmla="*/ 0 h 3575304"/>
              <a:gd name="connsiteX3" fmla="*/ 1804416 w 1804416"/>
              <a:gd name="connsiteY3" fmla="*/ 0 h 3575304"/>
              <a:gd name="connsiteX0" fmla="*/ 67056 w 2015893"/>
              <a:gd name="connsiteY0" fmla="*/ 3541305 h 3541305"/>
              <a:gd name="connsiteX1" fmla="*/ 685975 w 2015893"/>
              <a:gd name="connsiteY1" fmla="*/ 959103 h 3541305"/>
              <a:gd name="connsiteX2" fmla="*/ 2015893 w 2015893"/>
              <a:gd name="connsiteY2" fmla="*/ 0 h 3541305"/>
              <a:gd name="connsiteX3" fmla="*/ 2015893 w 2015893"/>
              <a:gd name="connsiteY3" fmla="*/ 0 h 3541305"/>
              <a:gd name="connsiteX0" fmla="*/ 0 w 1948837"/>
              <a:gd name="connsiteY0" fmla="*/ 3541305 h 3541305"/>
              <a:gd name="connsiteX1" fmla="*/ 618919 w 1948837"/>
              <a:gd name="connsiteY1" fmla="*/ 959103 h 3541305"/>
              <a:gd name="connsiteX2" fmla="*/ 1948837 w 1948837"/>
              <a:gd name="connsiteY2" fmla="*/ 0 h 3541305"/>
              <a:gd name="connsiteX3" fmla="*/ 1948837 w 1948837"/>
              <a:gd name="connsiteY3" fmla="*/ 0 h 3541305"/>
              <a:gd name="connsiteX0" fmla="*/ 0 w 1948837"/>
              <a:gd name="connsiteY0" fmla="*/ 3541305 h 3541305"/>
              <a:gd name="connsiteX1" fmla="*/ 618919 w 1948837"/>
              <a:gd name="connsiteY1" fmla="*/ 959103 h 3541305"/>
              <a:gd name="connsiteX2" fmla="*/ 1948837 w 1948837"/>
              <a:gd name="connsiteY2" fmla="*/ 0 h 3541305"/>
              <a:gd name="connsiteX3" fmla="*/ 1948837 w 1948837"/>
              <a:gd name="connsiteY3" fmla="*/ 0 h 3541305"/>
              <a:gd name="connsiteX0" fmla="*/ 0 w 1639379"/>
              <a:gd name="connsiteY0" fmla="*/ 3393751 h 3393751"/>
              <a:gd name="connsiteX1" fmla="*/ 309461 w 1639379"/>
              <a:gd name="connsiteY1" fmla="*/ 959103 h 3393751"/>
              <a:gd name="connsiteX2" fmla="*/ 1639379 w 1639379"/>
              <a:gd name="connsiteY2" fmla="*/ 0 h 3393751"/>
              <a:gd name="connsiteX3" fmla="*/ 1639379 w 1639379"/>
              <a:gd name="connsiteY3" fmla="*/ 0 h 3393751"/>
              <a:gd name="connsiteX0" fmla="*/ 675025 w 2314404"/>
              <a:gd name="connsiteY0" fmla="*/ 3393751 h 3393751"/>
              <a:gd name="connsiteX1" fmla="*/ 984486 w 2314404"/>
              <a:gd name="connsiteY1" fmla="*/ 959103 h 3393751"/>
              <a:gd name="connsiteX2" fmla="*/ 2314404 w 2314404"/>
              <a:gd name="connsiteY2" fmla="*/ 0 h 3393751"/>
              <a:gd name="connsiteX3" fmla="*/ 2314404 w 2314404"/>
              <a:gd name="connsiteY3" fmla="*/ 0 h 3393751"/>
              <a:gd name="connsiteX0" fmla="*/ 675025 w 1927579"/>
              <a:gd name="connsiteY0" fmla="*/ 3541305 h 3541305"/>
              <a:gd name="connsiteX1" fmla="*/ 597661 w 1927579"/>
              <a:gd name="connsiteY1" fmla="*/ 959103 h 3541305"/>
              <a:gd name="connsiteX2" fmla="*/ 1927579 w 1927579"/>
              <a:gd name="connsiteY2" fmla="*/ 0 h 3541305"/>
              <a:gd name="connsiteX3" fmla="*/ 1927579 w 1927579"/>
              <a:gd name="connsiteY3" fmla="*/ 0 h 3541305"/>
              <a:gd name="connsiteX0" fmla="*/ 592795 w 1845349"/>
              <a:gd name="connsiteY0" fmla="*/ 3541305 h 3541305"/>
              <a:gd name="connsiteX1" fmla="*/ 515431 w 1845349"/>
              <a:gd name="connsiteY1" fmla="*/ 959103 h 3541305"/>
              <a:gd name="connsiteX2" fmla="*/ 1845349 w 1845349"/>
              <a:gd name="connsiteY2" fmla="*/ 0 h 3541305"/>
              <a:gd name="connsiteX3" fmla="*/ 1845349 w 1845349"/>
              <a:gd name="connsiteY3" fmla="*/ 0 h 3541305"/>
              <a:gd name="connsiteX0" fmla="*/ 592795 w 1845349"/>
              <a:gd name="connsiteY0" fmla="*/ 3541305 h 3541305"/>
              <a:gd name="connsiteX1" fmla="*/ 515431 w 1845349"/>
              <a:gd name="connsiteY1" fmla="*/ 959103 h 3541305"/>
              <a:gd name="connsiteX2" fmla="*/ 1845349 w 1845349"/>
              <a:gd name="connsiteY2" fmla="*/ 0 h 3541305"/>
              <a:gd name="connsiteX3" fmla="*/ 1845349 w 1845349"/>
              <a:gd name="connsiteY3" fmla="*/ 0 h 3541305"/>
              <a:gd name="connsiteX0" fmla="*/ 592795 w 1845349"/>
              <a:gd name="connsiteY0" fmla="*/ 3541305 h 3541305"/>
              <a:gd name="connsiteX1" fmla="*/ 515431 w 1845349"/>
              <a:gd name="connsiteY1" fmla="*/ 959103 h 3541305"/>
              <a:gd name="connsiteX2" fmla="*/ 1845349 w 1845349"/>
              <a:gd name="connsiteY2" fmla="*/ 0 h 3541305"/>
              <a:gd name="connsiteX3" fmla="*/ 1845349 w 1845349"/>
              <a:gd name="connsiteY3" fmla="*/ 0 h 3541305"/>
              <a:gd name="connsiteX0" fmla="*/ 592795 w 1845349"/>
              <a:gd name="connsiteY0" fmla="*/ 3541305 h 3541305"/>
              <a:gd name="connsiteX1" fmla="*/ 515431 w 1845349"/>
              <a:gd name="connsiteY1" fmla="*/ 959103 h 3541305"/>
              <a:gd name="connsiteX2" fmla="*/ 1845349 w 1845349"/>
              <a:gd name="connsiteY2" fmla="*/ 0 h 3541305"/>
              <a:gd name="connsiteX3" fmla="*/ 1845349 w 1845349"/>
              <a:gd name="connsiteY3" fmla="*/ 0 h 3541305"/>
              <a:gd name="connsiteX0" fmla="*/ 592795 w 2681647"/>
              <a:gd name="connsiteY0" fmla="*/ 3541305 h 3541305"/>
              <a:gd name="connsiteX1" fmla="*/ 515431 w 2681647"/>
              <a:gd name="connsiteY1" fmla="*/ 959103 h 3541305"/>
              <a:gd name="connsiteX2" fmla="*/ 1845349 w 2681647"/>
              <a:gd name="connsiteY2" fmla="*/ 0 h 3541305"/>
              <a:gd name="connsiteX3" fmla="*/ 2681647 w 2681647"/>
              <a:gd name="connsiteY3" fmla="*/ 73777 h 3541305"/>
              <a:gd name="connsiteX0" fmla="*/ 592795 w 2681647"/>
              <a:gd name="connsiteY0" fmla="*/ 3467528 h 3467528"/>
              <a:gd name="connsiteX1" fmla="*/ 515431 w 2681647"/>
              <a:gd name="connsiteY1" fmla="*/ 885326 h 3467528"/>
              <a:gd name="connsiteX2" fmla="*/ 2681647 w 2681647"/>
              <a:gd name="connsiteY2" fmla="*/ 0 h 3467528"/>
              <a:gd name="connsiteX0" fmla="*/ 0 w 2088852"/>
              <a:gd name="connsiteY0" fmla="*/ 3467528 h 3467528"/>
              <a:gd name="connsiteX1" fmla="*/ 2088852 w 2088852"/>
              <a:gd name="connsiteY1" fmla="*/ 0 h 3467528"/>
              <a:gd name="connsiteX0" fmla="*/ 525567 w 2614419"/>
              <a:gd name="connsiteY0" fmla="*/ 3467528 h 3467528"/>
              <a:gd name="connsiteX1" fmla="*/ 448201 w 2614419"/>
              <a:gd name="connsiteY1" fmla="*/ 663995 h 3467528"/>
              <a:gd name="connsiteX2" fmla="*/ 2614419 w 2614419"/>
              <a:gd name="connsiteY2" fmla="*/ 0 h 3467528"/>
              <a:gd name="connsiteX0" fmla="*/ 525567 w 2614419"/>
              <a:gd name="connsiteY0" fmla="*/ 3467528 h 3467528"/>
              <a:gd name="connsiteX1" fmla="*/ 448201 w 2614419"/>
              <a:gd name="connsiteY1" fmla="*/ 663995 h 3467528"/>
              <a:gd name="connsiteX2" fmla="*/ 2614419 w 2614419"/>
              <a:gd name="connsiteY2" fmla="*/ 0 h 3467528"/>
              <a:gd name="connsiteX0" fmla="*/ 470375 w 2559227"/>
              <a:gd name="connsiteY0" fmla="*/ 3486288 h 3486288"/>
              <a:gd name="connsiteX1" fmla="*/ 393009 w 2559227"/>
              <a:gd name="connsiteY1" fmla="*/ 682755 h 3486288"/>
              <a:gd name="connsiteX2" fmla="*/ 2559227 w 2559227"/>
              <a:gd name="connsiteY2" fmla="*/ 18760 h 3486288"/>
              <a:gd name="connsiteX0" fmla="*/ 470375 w 2559227"/>
              <a:gd name="connsiteY0" fmla="*/ 3486288 h 3486288"/>
              <a:gd name="connsiteX1" fmla="*/ 393009 w 2559227"/>
              <a:gd name="connsiteY1" fmla="*/ 682755 h 3486288"/>
              <a:gd name="connsiteX2" fmla="*/ 2559227 w 2559227"/>
              <a:gd name="connsiteY2" fmla="*/ 18760 h 3486288"/>
              <a:gd name="connsiteX0" fmla="*/ 470375 w 2559227"/>
              <a:gd name="connsiteY0" fmla="*/ 3486288 h 3486288"/>
              <a:gd name="connsiteX1" fmla="*/ 393009 w 2559227"/>
              <a:gd name="connsiteY1" fmla="*/ 682755 h 3486288"/>
              <a:gd name="connsiteX2" fmla="*/ 2559227 w 2559227"/>
              <a:gd name="connsiteY2" fmla="*/ 18760 h 3486288"/>
              <a:gd name="connsiteX0" fmla="*/ 625104 w 2559227"/>
              <a:gd name="connsiteY0" fmla="*/ 3486288 h 3486288"/>
              <a:gd name="connsiteX1" fmla="*/ 393009 w 2559227"/>
              <a:gd name="connsiteY1" fmla="*/ 682755 h 3486288"/>
              <a:gd name="connsiteX2" fmla="*/ 2559227 w 2559227"/>
              <a:gd name="connsiteY2" fmla="*/ 18760 h 348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227" h="3486288">
                <a:moveTo>
                  <a:pt x="625104" y="3486288"/>
                </a:moveTo>
                <a:cubicBezTo>
                  <a:pt x="219814" y="2954654"/>
                  <a:pt x="0" y="1631332"/>
                  <a:pt x="393009" y="682755"/>
                </a:cubicBezTo>
                <a:cubicBezTo>
                  <a:pt x="874381" y="0"/>
                  <a:pt x="1555916" y="132346"/>
                  <a:pt x="2559227" y="18760"/>
                </a:cubicBezTo>
              </a:path>
            </a:pathLst>
          </a:custGeom>
          <a:ln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23528" y="299695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Bugs propagate upwards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6516216" y="5157192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Cost of debugging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236296" y="3933056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Automated, reproducible testing</a:t>
            </a:r>
          </a:p>
          <a:p>
            <a:r>
              <a:rPr lang="en-GB" dirty="0" smtClean="0"/>
              <a:t>Detect regressions instantly</a:t>
            </a:r>
          </a:p>
          <a:p>
            <a:r>
              <a:rPr lang="en-GB" dirty="0" smtClean="0"/>
              <a:t>Test boundary conditions</a:t>
            </a:r>
          </a:p>
          <a:p>
            <a:r>
              <a:rPr lang="en-GB" dirty="0" smtClean="0"/>
              <a:t>Be confident of your algorithm implementations</a:t>
            </a:r>
          </a:p>
          <a:p>
            <a:r>
              <a:rPr lang="en-GB" dirty="0" smtClean="0"/>
              <a:t>Easier to change platforms, tools or libraries</a:t>
            </a:r>
          </a:p>
          <a:p>
            <a:pPr lvl="1"/>
            <a:r>
              <a:rPr lang="en-GB" dirty="0" smtClean="0"/>
              <a:t>Eg evaluate alternative FFT library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WHY  </a:t>
            </a:r>
            <a:r>
              <a:rPr lang="en-GB" dirty="0" smtClean="0"/>
              <a:t>To Unit Test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5489" y="1206500"/>
            <a:ext cx="3736472" cy="5174828"/>
          </a:xfrm>
        </p:spPr>
        <p:txBody>
          <a:bodyPr/>
          <a:lstStyle/>
          <a:p>
            <a:r>
              <a:rPr lang="en-GB" dirty="0" smtClean="0"/>
              <a:t>Pick a Unit Test Framework</a:t>
            </a:r>
          </a:p>
          <a:p>
            <a:pPr lvl="1"/>
            <a:r>
              <a:rPr lang="en-GB" dirty="0" smtClean="0"/>
              <a:t>xUnit (</a:t>
            </a:r>
            <a:r>
              <a:rPr lang="en-GB" dirty="0" err="1" smtClean="0"/>
              <a:t>Matlab</a:t>
            </a:r>
            <a:r>
              <a:rPr lang="en-GB" dirty="0" smtClean="0"/>
              <a:t>), CppUnit (C++), PyUnit,…</a:t>
            </a:r>
          </a:p>
          <a:p>
            <a:r>
              <a:rPr lang="en-GB" dirty="0" smtClean="0"/>
              <a:t>Break system into smaller components</a:t>
            </a:r>
          </a:p>
          <a:p>
            <a:r>
              <a:rPr lang="en-GB" dirty="0" smtClean="0"/>
              <a:t>Test low-level components first</a:t>
            </a:r>
          </a:p>
          <a:p>
            <a:r>
              <a:rPr lang="en-GB" i="1" dirty="0" smtClean="0"/>
              <a:t>[for extra credit] </a:t>
            </a:r>
            <a:r>
              <a:rPr lang="en-GB" dirty="0" smtClean="0"/>
              <a:t>Set up build server to run tests daily</a:t>
            </a:r>
            <a:endParaRPr lang="en-GB" i="1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HOW  </a:t>
            </a:r>
            <a:r>
              <a:rPr lang="en-GB" dirty="0" smtClean="0"/>
              <a:t>To Unit Test</a:t>
            </a:r>
            <a:endParaRPr lang="en-GB" i="1" dirty="0"/>
          </a:p>
        </p:txBody>
      </p:sp>
      <p:pic>
        <p:nvPicPr>
          <p:cNvPr id="4" name="Picture 2" descr="http://www.mathworks.com/matlabcentral/fx_files/22846/11/screen_sh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988840"/>
            <a:ext cx="4248472" cy="37040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testFFT() {</a:t>
            </a:r>
          </a:p>
          <a:p>
            <a:pPr>
              <a:buNone/>
            </a:pPr>
            <a:r>
              <a:rPr lang="en-GB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x=GenerateSine(Fs/Nfft)</a:t>
            </a:r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X=FFT(x)</a:t>
            </a:r>
          </a:p>
          <a:p>
            <a:pPr>
              <a:buNone/>
            </a:pPr>
            <a:r>
              <a:rPr lang="en-GB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assertEqual(Nfft, length(X))</a:t>
            </a:r>
          </a:p>
          <a:p>
            <a:pPr>
              <a:buNone/>
            </a:pPr>
            <a:r>
              <a:rPr lang="en-GB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assertAlmostEqual(0, X[0]) // no DC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en-GB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d=GenerateDC(Nfft)</a:t>
            </a:r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D=FFT(x)</a:t>
            </a:r>
          </a:p>
          <a:p>
            <a:pPr>
              <a:buNone/>
            </a:pPr>
            <a:r>
              <a:rPr lang="en-GB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assertEqual</a:t>
            </a:r>
            <a:r>
              <a:rPr lang="en-GB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normalisingFactor</a:t>
            </a:r>
            <a:r>
              <a:rPr lang="en-GB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, D[0])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// test complex/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imag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packing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// check zero-padding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// check Fs/2 behaviour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FFT test suite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444208" y="1340768"/>
            <a:ext cx="2232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Generate test data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Call function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rgbClr val="7030A0"/>
                </a:solidFill>
              </a:rPr>
              <a:t>Check results</a:t>
            </a:r>
            <a:endParaRPr lang="en-GB" dirty="0">
              <a:solidFill>
                <a:srgbClr val="7030A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572000" y="1556792"/>
            <a:ext cx="180020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572000" y="2060848"/>
            <a:ext cx="172819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364088" y="263691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ctrTitle"/>
          </p:nvPr>
        </p:nvSpPr>
        <p:spPr>
          <a:xfrm>
            <a:off x="476250" y="254000"/>
            <a:ext cx="6991350" cy="762000"/>
          </a:xfrm>
        </p:spPr>
        <p:txBody>
          <a:bodyPr/>
          <a:lstStyle/>
          <a:p>
            <a:r>
              <a:rPr lang="en-US" dirty="0" smtClean="0"/>
              <a:t>About me</a:t>
            </a:r>
          </a:p>
        </p:txBody>
      </p:sp>
      <p:sp>
        <p:nvSpPr>
          <p:cNvPr id="15363" name="Content Placeholder 6"/>
          <p:cNvSpPr>
            <a:spLocks noGrp="1"/>
          </p:cNvSpPr>
          <p:nvPr>
            <p:ph idx="1"/>
          </p:nvPr>
        </p:nvSpPr>
        <p:spPr>
          <a:xfrm>
            <a:off x="475489" y="1206500"/>
            <a:ext cx="7480888" cy="1934468"/>
          </a:xfrm>
        </p:spPr>
        <p:txBody>
          <a:bodyPr/>
          <a:lstStyle/>
          <a:p>
            <a:r>
              <a:rPr lang="en-US" dirty="0" smtClean="0"/>
              <a:t>PhD in Bayesian Modelling of Musical Signals</a:t>
            </a:r>
          </a:p>
          <a:p>
            <a:pPr lvl="1"/>
            <a:r>
              <a:rPr lang="en-US" dirty="0" smtClean="0"/>
              <a:t>University of Cambridge Engineering Department, 2000</a:t>
            </a:r>
          </a:p>
          <a:p>
            <a:r>
              <a:rPr lang="en-US" dirty="0" smtClean="0"/>
              <a:t>Professional Software Developer since 2000</a:t>
            </a:r>
          </a:p>
          <a:p>
            <a:pPr lvl="1"/>
            <a:r>
              <a:rPr lang="en-US" dirty="0" smtClean="0"/>
              <a:t>Sibelius 2.0 to 7.0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996952"/>
            <a:ext cx="38100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5489" y="1206500"/>
            <a:ext cx="6760808" cy="5080000"/>
          </a:xfrm>
        </p:spPr>
        <p:txBody>
          <a:bodyPr/>
          <a:lstStyle/>
          <a:p>
            <a:pPr marL="457200" indent="-457200">
              <a:buNone/>
            </a:pPr>
            <a:r>
              <a:rPr lang="en-GB" dirty="0" smtClean="0"/>
              <a:t>3 steps towards reproducibility:</a:t>
            </a:r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Design and enumerate your experiments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Get your code into Version </a:t>
            </a:r>
            <a:r>
              <a:rPr lang="en-GB" dirty="0" smtClean="0"/>
              <a:t>Control, commit early and often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Introduce Unit Testing to your codebase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50" y="254000"/>
            <a:ext cx="6991350" cy="762000"/>
          </a:xfrm>
        </p:spPr>
        <p:txBody>
          <a:bodyPr/>
          <a:lstStyle/>
          <a:p>
            <a:r>
              <a:rPr lang="en-GB" dirty="0" smtClean="0"/>
              <a:t>Importance of Reproducibility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2060848"/>
            <a:ext cx="5608680" cy="3230612"/>
          </a:xfrm>
        </p:spPr>
        <p:txBody>
          <a:bodyPr/>
          <a:lstStyle/>
          <a:p>
            <a:r>
              <a:rPr lang="en-GB" dirty="0" smtClean="0"/>
              <a:t>Basic tenet of scientific research</a:t>
            </a:r>
          </a:p>
          <a:p>
            <a:r>
              <a:rPr lang="en-GB" dirty="0" smtClean="0"/>
              <a:t>Collaboration</a:t>
            </a:r>
          </a:p>
          <a:p>
            <a:r>
              <a:rPr lang="en-GB" dirty="0" smtClean="0"/>
              <a:t>Publication</a:t>
            </a:r>
          </a:p>
          <a:p>
            <a:r>
              <a:rPr lang="en-GB" dirty="0" smtClean="0"/>
              <a:t>Commercialisation</a:t>
            </a:r>
          </a:p>
          <a:p>
            <a:endParaRPr lang="en-GB" dirty="0"/>
          </a:p>
        </p:txBody>
      </p:sp>
      <p:pic>
        <p:nvPicPr>
          <p:cNvPr id="31745" name="Picture 1" descr="C:\Users\paul\Documents\Sync\@Current\Avid\ji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3802" y="3068960"/>
            <a:ext cx="2549235" cy="340645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 rot="18982380">
            <a:off x="4603358" y="5158156"/>
            <a:ext cx="3824132" cy="160369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 rot="13220758">
            <a:off x="4603358" y="5158155"/>
            <a:ext cx="3824132" cy="160369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Experimental Design</a:t>
            </a:r>
          </a:p>
          <a:p>
            <a:r>
              <a:rPr lang="en-GB" dirty="0" smtClean="0"/>
              <a:t>Version Control</a:t>
            </a:r>
          </a:p>
          <a:p>
            <a:r>
              <a:rPr lang="en-GB" dirty="0" smtClean="0"/>
              <a:t>Unit Testing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6 months of research</a:t>
            </a:r>
          </a:p>
          <a:p>
            <a:r>
              <a:rPr lang="en-GB" dirty="0" smtClean="0"/>
              <a:t>Submit journal paper</a:t>
            </a:r>
          </a:p>
          <a:p>
            <a:r>
              <a:rPr lang="en-GB" dirty="0" smtClean="0"/>
              <a:t>Continue with research</a:t>
            </a:r>
            <a:br>
              <a:rPr lang="en-GB" dirty="0" smtClean="0"/>
            </a:br>
            <a:r>
              <a:rPr lang="en-GB" dirty="0" smtClean="0"/>
              <a:t>[6 months…]</a:t>
            </a:r>
          </a:p>
          <a:p>
            <a:r>
              <a:rPr lang="en-GB" dirty="0" smtClean="0"/>
              <a:t>Reviewer’s response: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Study: Journal Paper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3284984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“Please provide more data points for the analysis in the 100-150Hz region and I would like to see how the algorithm performs with ‘How Much Is That Doggy In The Window’ ”</a:t>
            </a:r>
            <a:endParaRPr lang="en-GB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5229200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How can you reproduce your earlier results?</a:t>
            </a:r>
            <a:endParaRPr lang="en-GB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484784"/>
            <a:ext cx="7480888" cy="1286396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Experiment:</a:t>
            </a:r>
          </a:p>
          <a:p>
            <a:pPr algn="ctr">
              <a:buNone/>
            </a:pPr>
            <a:r>
              <a:rPr lang="en-GB" dirty="0" smtClean="0"/>
              <a:t>A well-defined activity intended to </a:t>
            </a:r>
          </a:p>
          <a:p>
            <a:pPr algn="ctr">
              <a:buNone/>
            </a:pPr>
            <a:r>
              <a:rPr lang="en-GB" dirty="0" smtClean="0"/>
              <a:t>generate a reproducible result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An Experiment?</a:t>
            </a:r>
            <a:endParaRPr lang="en-GB" dirty="0"/>
          </a:p>
        </p:txBody>
      </p:sp>
      <p:pic>
        <p:nvPicPr>
          <p:cNvPr id="51202" name="Picture 2" descr="http://farm5.staticflickr.com/4090/5188526988_fac6be909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852936"/>
            <a:ext cx="5909123" cy="18554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988840"/>
            <a:ext cx="7572375" cy="1286396"/>
          </a:xfrm>
        </p:spPr>
        <p:txBody>
          <a:bodyPr/>
          <a:lstStyle/>
          <a:p>
            <a:r>
              <a:rPr lang="en-GB" dirty="0" smtClean="0"/>
              <a:t>A natural progression of experiments, both to develop ideas and to publish those results for a wider audience.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</a:t>
            </a:r>
            <a:endParaRPr lang="en-GB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395536" y="2636912"/>
          <a:ext cx="8136904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99592" y="4797152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1. Investigate Smurf’s classic widget estimation algorithm: evaluate SNR performance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2. Evaluate Bayesian detection of widgets in noise for high SNR case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3. Compare noise performance of refined Bayesian algorithm with Smurf’s method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4. Produce graphs of detection probability against SNR for seminar slides</a:t>
            </a:r>
            <a:endParaRPr lang="en-GB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Establish a hypothesis</a:t>
            </a:r>
          </a:p>
          <a:p>
            <a:pPr lvl="1"/>
            <a:r>
              <a:rPr lang="en-GB" dirty="0" smtClean="0"/>
              <a:t>Classic Scientific Method</a:t>
            </a:r>
          </a:p>
          <a:p>
            <a:pPr lvl="1"/>
            <a:r>
              <a:rPr lang="en-GB" dirty="0" smtClean="0"/>
              <a:t>eg. </a:t>
            </a:r>
            <a:r>
              <a:rPr lang="en-GB" i="1" dirty="0" smtClean="0"/>
              <a:t>Determine whether a uniform or Gaussian prior produces optimal frequency estimates when SNR is low</a:t>
            </a:r>
            <a:endParaRPr lang="en-GB" dirty="0" smtClean="0"/>
          </a:p>
          <a:p>
            <a:r>
              <a:rPr lang="en-GB" dirty="0" smtClean="0"/>
              <a:t>Produce a specific set of results for publication</a:t>
            </a:r>
          </a:p>
          <a:p>
            <a:pPr lvl="1"/>
            <a:r>
              <a:rPr lang="en-GB" dirty="0" smtClean="0"/>
              <a:t>Graphs</a:t>
            </a:r>
          </a:p>
          <a:p>
            <a:pPr lvl="1"/>
            <a:r>
              <a:rPr lang="en-GB" dirty="0" smtClean="0"/>
              <a:t>Audio outputs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Experimental Objectives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the Constituents of an Experiment?</a:t>
            </a:r>
            <a:endParaRPr lang="en-GB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403648" y="1412776"/>
          <a:ext cx="6096000" cy="282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4" y="4437112"/>
            <a:ext cx="1944216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indent="0"/>
            <a:r>
              <a:rPr lang="en-GB" dirty="0" smtClean="0"/>
              <a:t>Define data sets and generators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347864" y="4437112"/>
            <a:ext cx="2232248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The implementation </a:t>
            </a:r>
            <a:r>
              <a:rPr lang="en-GB" i="1" dirty="0" smtClean="0"/>
              <a:t>at a particular point in time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724128" y="4437112"/>
            <a:ext cx="1944216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indent="0"/>
            <a:r>
              <a:rPr lang="en-GB" dirty="0" smtClean="0"/>
              <a:t>Graphs, tables, audio 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vidTemplate_2012_4x3">
  <a:themeElements>
    <a:clrScheme name="avid">
      <a:dk1>
        <a:sysClr val="windowText" lastClr="000000"/>
      </a:dk1>
      <a:lt1>
        <a:sysClr val="window" lastClr="FFFFFF"/>
      </a:lt1>
      <a:dk2>
        <a:srgbClr val="99C4E2"/>
      </a:dk2>
      <a:lt2>
        <a:srgbClr val="A4A7A6"/>
      </a:lt2>
      <a:accent1>
        <a:srgbClr val="1687C5"/>
      </a:accent1>
      <a:accent2>
        <a:srgbClr val="006BB6"/>
      </a:accent2>
      <a:accent3>
        <a:srgbClr val="66A6D3"/>
      </a:accent3>
      <a:accent4>
        <a:srgbClr val="99C4E2"/>
      </a:accent4>
      <a:accent5>
        <a:srgbClr val="BAD8EC"/>
      </a:accent5>
      <a:accent6>
        <a:srgbClr val="106594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avid">
      <a:dk1>
        <a:sysClr val="windowText" lastClr="000000"/>
      </a:dk1>
      <a:lt1>
        <a:sysClr val="window" lastClr="FFFFFF"/>
      </a:lt1>
      <a:dk2>
        <a:srgbClr val="99C4E2"/>
      </a:dk2>
      <a:lt2>
        <a:srgbClr val="A4A7A6"/>
      </a:lt2>
      <a:accent1>
        <a:srgbClr val="1687C5"/>
      </a:accent1>
      <a:accent2>
        <a:srgbClr val="006BB6"/>
      </a:accent2>
      <a:accent3>
        <a:srgbClr val="66A6D3"/>
      </a:accent3>
      <a:accent4>
        <a:srgbClr val="99C4E2"/>
      </a:accent4>
      <a:accent5>
        <a:srgbClr val="BAD8EC"/>
      </a:accent5>
      <a:accent6>
        <a:srgbClr val="10659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avid">
      <a:dk1>
        <a:sysClr val="windowText" lastClr="000000"/>
      </a:dk1>
      <a:lt1>
        <a:sysClr val="window" lastClr="FFFFFF"/>
      </a:lt1>
      <a:dk2>
        <a:srgbClr val="99C4E2"/>
      </a:dk2>
      <a:lt2>
        <a:srgbClr val="A4A7A6"/>
      </a:lt2>
      <a:accent1>
        <a:srgbClr val="1687C5"/>
      </a:accent1>
      <a:accent2>
        <a:srgbClr val="006BB6"/>
      </a:accent2>
      <a:accent3>
        <a:srgbClr val="66A6D3"/>
      </a:accent3>
      <a:accent4>
        <a:srgbClr val="99C4E2"/>
      </a:accent4>
      <a:accent5>
        <a:srgbClr val="BAD8EC"/>
      </a:accent5>
      <a:accent6>
        <a:srgbClr val="10659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F2C8ECC1A1024990C57AC85CC57FED" ma:contentTypeVersion="0" ma:contentTypeDescription="Create a new document." ma:contentTypeScope="" ma:versionID="76c5695fabbdc809a7bdc57f84bbd8b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8FE0D1-62C8-48DC-AC0A-008F4B2EBE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BA79334-F47D-440F-9C77-35E1A4A607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D0C0A9-F8AC-4E28-8CFB-8C9831898000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AvidTemplate_2012_4x3</Template>
  <TotalTime>469</TotalTime>
  <Words>750</Words>
  <Application>Microsoft Office PowerPoint</Application>
  <PresentationFormat>On-screen Show (4:3)</PresentationFormat>
  <Paragraphs>189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AvidTemplate_2012_4x3</vt:lpstr>
      <vt:lpstr>Custom Design</vt:lpstr>
      <vt:lpstr>1_Custom Design</vt:lpstr>
      <vt:lpstr>Slide 1</vt:lpstr>
      <vt:lpstr>About me</vt:lpstr>
      <vt:lpstr>Importance of Reproducibility</vt:lpstr>
      <vt:lpstr>Overview</vt:lpstr>
      <vt:lpstr>Case Study: Journal Paper</vt:lpstr>
      <vt:lpstr>What Is An Experiment?</vt:lpstr>
      <vt:lpstr>Research</vt:lpstr>
      <vt:lpstr>Experimental Objectives</vt:lpstr>
      <vt:lpstr>What Are the Constituents of an Experiment?</vt:lpstr>
      <vt:lpstr>Coding the Experiment</vt:lpstr>
      <vt:lpstr>What The Experiment Script Does</vt:lpstr>
      <vt:lpstr>Experimental Write-Up</vt:lpstr>
      <vt:lpstr>Version Control</vt:lpstr>
      <vt:lpstr>Branching and Tagging</vt:lpstr>
      <vt:lpstr>Unit Testing</vt:lpstr>
      <vt:lpstr>Cost of Fixing Low-Level Bugs</vt:lpstr>
      <vt:lpstr>WHY  To Unit Test</vt:lpstr>
      <vt:lpstr>HOW  To Unit Test</vt:lpstr>
      <vt:lpstr>FFT test suite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</dc:creator>
  <cp:lastModifiedBy>paul</cp:lastModifiedBy>
  <cp:revision>97</cp:revision>
  <dcterms:created xsi:type="dcterms:W3CDTF">2012-05-14T21:32:45Z</dcterms:created>
  <dcterms:modified xsi:type="dcterms:W3CDTF">2012-06-07T22:30:42Z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0x01010087F2C8ECC1A1024990C57AC85CC57FED</vt:lpwstr>
  </property>
</Properties>
</file>