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802F-19FD-0A49-B2E6-22F42428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0AE3-8DB9-BA47-81EB-CA38F363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F420-058D-7641-99FF-E7762BB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87C5-AE12-8D40-B281-5295D4F8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3E11-DF0B-5E46-98EF-D4145747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1B01-C391-CA4D-A801-30843ACD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01F48-4F51-2545-AD6D-E9FED4AE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AE06-0622-7F43-B3DE-1FA734BC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5179-FF58-C043-B74B-EB3913DB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DC8B-0608-4D44-B623-DF2FBBF4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D7C04-54B4-BE49-9A71-477A152F2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678E-F2BC-9643-8699-598732EE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A52C-8EBF-3F48-98AC-9EC163FB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0F8A-F96D-8942-929A-88A77B9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D14E-61F8-5245-ADA4-ADD1D9B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AC92-6E9F-2144-9576-88398FF3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EAE2-1D8A-6240-85E1-B56DA799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BB23-98AC-EF4B-A2D7-71BC457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EF75-32B9-A641-B4EC-6648F2C1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4CA1-97DF-0D46-A8A2-351284B4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5188-0BAF-B049-AC1A-563AF304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4F12-84E0-B546-828F-FF353067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96C2-08F2-7A49-9559-97B11EB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50CB-F5C1-4741-83E4-995A27F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50CE-BB9F-D14E-AEA7-E1BA268F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0E0F-A757-1E40-B046-FAACAB9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90C4-E3FB-6A4A-AD50-18B43AC08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DB7E-BD85-D345-A7EE-D31DEFC7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D28A-D56C-C34A-8BC8-D18B086D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E7212-003D-2349-9B67-BD9EB985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1F43-6153-0944-BC0F-25837CB0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D6A9-6D5F-7A42-AE5D-10D00BB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BD811-61D3-7B4F-A695-74FFA1C2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6680-6CEF-0A43-95D7-F899D576B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C0DB9-B0B3-1F42-B35F-ADA51370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5577F-D8F2-C64F-A565-9E8F7AF2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AEF4E-1BF7-EA4D-9B0A-ECFBF3C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F8B77-6ADC-984A-8F73-492C6AF6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ADE9E-6253-4340-944E-BB6273C8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8EA0-D0E4-514D-9349-6FC5832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BCFC0-EA61-5C42-AE8D-3F6387EB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D15E-AFF1-C145-BDE7-88123B91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CF230-0D95-9B41-A55A-BE71859D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34850-38FD-324E-952C-025D666C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76DE3-7499-854C-BC2C-A7A4CB3F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84CF-2FB7-4F4A-9261-D6686E6A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1E63-A450-9D4F-9EB9-25D2B14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48AD-F853-884F-8CEC-2893FE1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F4C04-FA28-9F45-9B40-062DB08D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C65E-A131-9D4F-B85C-34DC1414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4C39-4F5D-314A-A9D7-1BBBC11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2F477-9594-C64D-B716-63BE777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D94E-4A0B-3D4B-979F-9A096EE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26F0-0367-5449-863F-96AB48254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F2BD-39E7-7B40-B137-9039921F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86DE-D464-BB4D-BD41-96D7F871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C43D-73F9-644E-BF4C-8A592E50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F010F-2559-7849-BA8F-C48C3199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60328-293D-C047-8626-0E966731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B09E-9D53-6946-AB85-619A7F0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6156-49AC-814F-A009-0E0EF53DF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9EC6-AF5C-764D-8528-FE6B8F56084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3A03-B4D1-974C-8168-2F77667F3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B39-AD17-1F4F-83C3-48A4B210A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42707D-286F-A443-B065-29CC1D2FC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t="66667" r="7135" b="6933"/>
          <a:stretch/>
        </p:blipFill>
        <p:spPr>
          <a:xfrm>
            <a:off x="1109472" y="3041904"/>
            <a:ext cx="2865120" cy="1810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26BC21-9AF2-C34E-8B9A-4E9D138D0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t="11467" r="7135" b="60533"/>
          <a:stretch/>
        </p:blipFill>
        <p:spPr>
          <a:xfrm>
            <a:off x="1109472" y="896112"/>
            <a:ext cx="2865120" cy="19202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8C620-2B1D-5E49-8BFE-15427C1EAFC4}"/>
              </a:ext>
            </a:extLst>
          </p:cNvPr>
          <p:cNvCxnSpPr>
            <a:cxnSpLocks/>
          </p:cNvCxnSpPr>
          <p:nvPr/>
        </p:nvCxnSpPr>
        <p:spPr>
          <a:xfrm flipH="1" flipV="1">
            <a:off x="1420368" y="2788158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543970-9E0F-5A44-BC95-2DAC6375FCF1}"/>
              </a:ext>
            </a:extLst>
          </p:cNvPr>
          <p:cNvCxnSpPr>
            <a:cxnSpLocks/>
          </p:cNvCxnSpPr>
          <p:nvPr/>
        </p:nvCxnSpPr>
        <p:spPr>
          <a:xfrm flipH="1" flipV="1">
            <a:off x="1420368" y="3007614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CEA78C-7B41-B747-9D96-4DB875370B73}"/>
              </a:ext>
            </a:extLst>
          </p:cNvPr>
          <p:cNvCxnSpPr>
            <a:cxnSpLocks/>
          </p:cNvCxnSpPr>
          <p:nvPr/>
        </p:nvCxnSpPr>
        <p:spPr>
          <a:xfrm flipH="1" flipV="1">
            <a:off x="3803904" y="2785110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3CC55E-6BCF-7441-90CB-5E484486C813}"/>
              </a:ext>
            </a:extLst>
          </p:cNvPr>
          <p:cNvCxnSpPr>
            <a:cxnSpLocks/>
          </p:cNvCxnSpPr>
          <p:nvPr/>
        </p:nvCxnSpPr>
        <p:spPr>
          <a:xfrm flipH="1" flipV="1">
            <a:off x="3803904" y="3007614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D2507C5-4B85-F744-94E5-3498072BC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" t="46045" r="93851" b="44888"/>
          <a:stretch/>
        </p:blipFill>
        <p:spPr>
          <a:xfrm>
            <a:off x="1194816" y="2539746"/>
            <a:ext cx="140208" cy="621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7FF23-16F6-4C49-B566-6BAE18E3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239" y="710438"/>
            <a:ext cx="72517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91A3B-FFA1-4B47-B2DD-650027041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44" r="86263"/>
          <a:stretch/>
        </p:blipFill>
        <p:spPr>
          <a:xfrm>
            <a:off x="1191711" y="2465931"/>
            <a:ext cx="943856" cy="3243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A980A-B9AD-6E4C-9741-ECCE0EB6D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17" r="-3049"/>
          <a:stretch/>
        </p:blipFill>
        <p:spPr>
          <a:xfrm>
            <a:off x="7675060" y="806819"/>
            <a:ext cx="696124" cy="490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869A8-0FE2-9B49-B92F-7E721F4C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3" t="33864" r="12135"/>
          <a:stretch/>
        </p:blipFill>
        <p:spPr>
          <a:xfrm>
            <a:off x="2489527" y="2466914"/>
            <a:ext cx="4831573" cy="3242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8EC48-D6BA-5040-A10A-8562641F9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7" b="65895"/>
          <a:stretch/>
        </p:blipFill>
        <p:spPr>
          <a:xfrm>
            <a:off x="1191711" y="805835"/>
            <a:ext cx="6524645" cy="16718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E7CB0D-7D2F-6244-9B5D-10E9359D5B08}"/>
              </a:ext>
            </a:extLst>
          </p:cNvPr>
          <p:cNvSpPr/>
          <p:nvPr/>
        </p:nvSpPr>
        <p:spPr>
          <a:xfrm>
            <a:off x="6766560" y="2589817"/>
            <a:ext cx="1085481" cy="513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BB207-DA6D-1E44-BEF0-BF4D2E70A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44" t="39621" r="4435" b="54001"/>
          <a:stretch/>
        </p:blipFill>
        <p:spPr>
          <a:xfrm>
            <a:off x="7026130" y="2790395"/>
            <a:ext cx="825911" cy="31266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C6E40-E69A-B24B-B7AA-FC2FD8E81DDA}"/>
              </a:ext>
            </a:extLst>
          </p:cNvPr>
          <p:cNvCxnSpPr>
            <a:cxnSpLocks/>
          </p:cNvCxnSpPr>
          <p:nvPr/>
        </p:nvCxnSpPr>
        <p:spPr>
          <a:xfrm flipH="1" flipV="1">
            <a:off x="2082474" y="4979055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F1F39-8A55-E14D-A717-5009339E4A9A}"/>
              </a:ext>
            </a:extLst>
          </p:cNvPr>
          <p:cNvCxnSpPr>
            <a:cxnSpLocks/>
          </p:cNvCxnSpPr>
          <p:nvPr/>
        </p:nvCxnSpPr>
        <p:spPr>
          <a:xfrm flipH="1" flipV="1">
            <a:off x="2430535" y="4979055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E1D457-0117-024E-99FA-C9CEA7E102E5}"/>
              </a:ext>
            </a:extLst>
          </p:cNvPr>
          <p:cNvCxnSpPr>
            <a:cxnSpLocks/>
          </p:cNvCxnSpPr>
          <p:nvPr/>
        </p:nvCxnSpPr>
        <p:spPr>
          <a:xfrm flipH="1" flipV="1">
            <a:off x="7273906" y="4979055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D9BD40-9F08-8644-B2B0-DC610611D700}"/>
              </a:ext>
            </a:extLst>
          </p:cNvPr>
          <p:cNvCxnSpPr>
            <a:cxnSpLocks/>
          </p:cNvCxnSpPr>
          <p:nvPr/>
        </p:nvCxnSpPr>
        <p:spPr>
          <a:xfrm flipH="1" flipV="1">
            <a:off x="7616068" y="4979055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1A11C6-4988-634E-8971-5D637F6FE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161"/>
          <a:stretch/>
        </p:blipFill>
        <p:spPr>
          <a:xfrm>
            <a:off x="800632" y="509860"/>
            <a:ext cx="1293639" cy="490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81C14-870B-ED42-A68F-D4FA4B665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4" t="28951" r="20248"/>
          <a:stretch/>
        </p:blipFill>
        <p:spPr>
          <a:xfrm>
            <a:off x="2471831" y="1929089"/>
            <a:ext cx="4118044" cy="34829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92C303-37A8-9A46-9203-E500997D4D87}"/>
              </a:ext>
            </a:extLst>
          </p:cNvPr>
          <p:cNvGrpSpPr/>
          <p:nvPr/>
        </p:nvGrpSpPr>
        <p:grpSpPr>
          <a:xfrm>
            <a:off x="6760668" y="509860"/>
            <a:ext cx="855119" cy="4902200"/>
            <a:chOff x="7675061" y="509860"/>
            <a:chExt cx="855119" cy="4902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6A0B00-9885-D741-BAEA-9DECB018D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323"/>
            <a:stretch/>
          </p:blipFill>
          <p:spPr>
            <a:xfrm>
              <a:off x="7828444" y="509860"/>
              <a:ext cx="701736" cy="49022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A9F162-CE9F-8B43-AE1C-0CFA92F8B5B4}"/>
                </a:ext>
              </a:extLst>
            </p:cNvPr>
            <p:cNvSpPr/>
            <p:nvPr/>
          </p:nvSpPr>
          <p:spPr>
            <a:xfrm>
              <a:off x="7675061" y="2347943"/>
              <a:ext cx="542740" cy="436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B36F83A-7662-F149-B367-FB2322995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03" t="39059" r="4145" b="53961"/>
          <a:stretch/>
        </p:blipFill>
        <p:spPr>
          <a:xfrm>
            <a:off x="6465698" y="2442332"/>
            <a:ext cx="837710" cy="3421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89BCC0-470E-E448-A2D5-9362D0D0A6DF}"/>
              </a:ext>
            </a:extLst>
          </p:cNvPr>
          <p:cNvCxnSpPr>
            <a:cxnSpLocks/>
          </p:cNvCxnSpPr>
          <p:nvPr/>
        </p:nvCxnSpPr>
        <p:spPr>
          <a:xfrm flipH="1" flipV="1">
            <a:off x="2038233" y="4678188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2B1180-7B7B-404E-8684-C4F656DC4435}"/>
              </a:ext>
            </a:extLst>
          </p:cNvPr>
          <p:cNvCxnSpPr>
            <a:cxnSpLocks/>
          </p:cNvCxnSpPr>
          <p:nvPr/>
        </p:nvCxnSpPr>
        <p:spPr>
          <a:xfrm flipH="1" flipV="1">
            <a:off x="2418737" y="4678188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B45517-9D84-3241-9B99-825C0746E6E1}"/>
              </a:ext>
            </a:extLst>
          </p:cNvPr>
          <p:cNvCxnSpPr>
            <a:cxnSpLocks/>
          </p:cNvCxnSpPr>
          <p:nvPr/>
        </p:nvCxnSpPr>
        <p:spPr>
          <a:xfrm flipH="1" flipV="1">
            <a:off x="6536636" y="4678188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003C47-58AA-4A4C-80D6-D9DCFEA465FB}"/>
              </a:ext>
            </a:extLst>
          </p:cNvPr>
          <p:cNvCxnSpPr>
            <a:cxnSpLocks/>
          </p:cNvCxnSpPr>
          <p:nvPr/>
        </p:nvCxnSpPr>
        <p:spPr>
          <a:xfrm flipH="1" flipV="1">
            <a:off x="6858153" y="4678188"/>
            <a:ext cx="94387" cy="1769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03B8207-A6C1-A340-8C5E-1B7D84F03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81" r="10734" b="70849"/>
          <a:stretch/>
        </p:blipFill>
        <p:spPr>
          <a:xfrm>
            <a:off x="2094271" y="509860"/>
            <a:ext cx="4908264" cy="14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9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92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2018-08-02T09:07:59Z</dcterms:created>
  <dcterms:modified xsi:type="dcterms:W3CDTF">2019-10-15T16:31:56Z</dcterms:modified>
</cp:coreProperties>
</file>